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372" r:id="rId2"/>
    <p:sldId id="348" r:id="rId3"/>
    <p:sldId id="423" r:id="rId4"/>
    <p:sldId id="433" r:id="rId5"/>
    <p:sldId id="416" r:id="rId6"/>
    <p:sldId id="424" r:id="rId7"/>
    <p:sldId id="425" r:id="rId8"/>
    <p:sldId id="422" r:id="rId9"/>
  </p:sldIdLst>
  <p:sldSz cx="9144000" cy="6858000" type="screen4x3"/>
  <p:notesSz cx="6845300" cy="9196388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umimoji="1"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umimoji="1"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umimoji="1"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umimoji="1"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umimoji="1"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kumimoji="1"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kumimoji="1"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kumimoji="1"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kumimoji="1"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C2305"/>
    <a:srgbClr val="FFFFCC"/>
    <a:srgbClr val="FFFFFF"/>
    <a:srgbClr val="339933"/>
    <a:srgbClr val="660066"/>
    <a:srgbClr val="006666"/>
    <a:srgbClr val="009999"/>
    <a:srgbClr val="00CC99"/>
    <a:srgbClr val="33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073A0DAA-6AF3-43AB-8588-CEC1D06C72B9}" styleName="Stijl, gemiddeld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79" autoAdjust="0"/>
    <p:restoredTop sz="94600" autoAdjust="0"/>
  </p:normalViewPr>
  <p:slideViewPr>
    <p:cSldViewPr>
      <p:cViewPr>
        <p:scale>
          <a:sx n="77" d="100"/>
          <a:sy n="77" d="100"/>
        </p:scale>
        <p:origin x="-1368" y="-3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67038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/>
            </a:lvl1pPr>
          </a:lstStyle>
          <a:p>
            <a:endParaRPr lang="nl-NL"/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76675" y="0"/>
            <a:ext cx="2967038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/>
            </a:lvl1pPr>
          </a:lstStyle>
          <a:p>
            <a:endParaRPr lang="nl-NL"/>
          </a:p>
        </p:txBody>
      </p:sp>
      <p:sp>
        <p:nvSpPr>
          <p:cNvPr id="2150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734425"/>
            <a:ext cx="2967038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/>
            </a:lvl1pPr>
          </a:lstStyle>
          <a:p>
            <a:endParaRPr lang="nl-NL"/>
          </a:p>
        </p:txBody>
      </p:sp>
      <p:sp>
        <p:nvSpPr>
          <p:cNvPr id="2150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76675" y="8734425"/>
            <a:ext cx="2967038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/>
            </a:lvl1pPr>
          </a:lstStyle>
          <a:p>
            <a:fld id="{2537A79C-1FB8-44B2-9DF6-38ECB754FBAE}" type="slidenum">
              <a:rPr lang="nl-NL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2201518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5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050" tIns="0" rIns="19050" bIns="0" numCol="1" anchor="t" anchorCtr="0" compatLnSpc="1">
            <a:prstTxWarp prst="textNoShape">
              <a:avLst/>
            </a:prstTxWarp>
          </a:bodyPr>
          <a:lstStyle>
            <a:lvl1pPr defTabSz="909638">
              <a:defRPr sz="1000" b="0" i="1"/>
            </a:lvl1pPr>
          </a:lstStyle>
          <a:p>
            <a:r>
              <a:rPr lang="nl-NL"/>
              <a:t>*</a:t>
            </a:r>
            <a:endParaRPr lang="nl-NL" sz="120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3387" cy="455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050" tIns="0" rIns="19050" bIns="0" numCol="1" anchor="t" anchorCtr="0" compatLnSpc="1">
            <a:prstTxWarp prst="textNoShape">
              <a:avLst/>
            </a:prstTxWarp>
          </a:bodyPr>
          <a:lstStyle>
            <a:lvl1pPr algn="r" defTabSz="909638">
              <a:defRPr sz="1000" b="0" i="1"/>
            </a:lvl1pPr>
          </a:lstStyle>
          <a:p>
            <a:r>
              <a:rPr lang="nl-NL"/>
              <a:t>16-07-96</a:t>
            </a:r>
            <a:endParaRPr lang="nl-NL" sz="1200"/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12700" cap="sq">
            <a:solidFill>
              <a:schemeClr val="tx1"/>
            </a:solidFill>
            <a:miter lim="800000"/>
            <a:headEnd/>
            <a:tailEnd/>
          </a:ln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1813"/>
            <a:ext cx="5027613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7" rIns="92075" bIns="4603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Klik hierop om de opmaakprofielen van de modeltekst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8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050" tIns="0" rIns="19050" bIns="0" numCol="1" anchor="b" anchorCtr="0" compatLnSpc="1">
            <a:prstTxWarp prst="textNoShape">
              <a:avLst/>
            </a:prstTxWarp>
          </a:bodyPr>
          <a:lstStyle>
            <a:lvl1pPr defTabSz="909638">
              <a:defRPr sz="1000" b="0" i="1"/>
            </a:lvl1pPr>
          </a:lstStyle>
          <a:p>
            <a:r>
              <a:rPr lang="nl-NL"/>
              <a:t>*</a:t>
            </a:r>
            <a:endParaRPr lang="nl-NL" sz="1200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3387" cy="458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050" tIns="0" rIns="19050" bIns="0" numCol="1" anchor="b" anchorCtr="0" compatLnSpc="1">
            <a:prstTxWarp prst="textNoShape">
              <a:avLst/>
            </a:prstTxWarp>
          </a:bodyPr>
          <a:lstStyle>
            <a:lvl1pPr algn="r" defTabSz="909638">
              <a:defRPr sz="1000" b="0" i="1"/>
            </a:lvl1pPr>
          </a:lstStyle>
          <a:p>
            <a:r>
              <a:rPr lang="nl-NL"/>
              <a:t>##</a:t>
            </a:r>
            <a:endParaRPr lang="nl-NL" sz="1200"/>
          </a:p>
        </p:txBody>
      </p:sp>
    </p:spTree>
    <p:extLst>
      <p:ext uri="{BB962C8B-B14F-4D97-AF65-F5344CB8AC3E}">
        <p14:creationId xmlns:p14="http://schemas.microsoft.com/office/powerpoint/2010/main" val="2515232939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defTabSz="909638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5613" algn="l" defTabSz="909638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2813" algn="l" defTabSz="909638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68425" algn="l" defTabSz="909638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5625" algn="l" defTabSz="909638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koptekst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nl-NL" smtClean="0"/>
              <a:t>*</a:t>
            </a:r>
            <a:endParaRPr lang="nl-NL" sz="120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nl-NL" smtClean="0"/>
              <a:t>16-07-96</a:t>
            </a:r>
            <a:endParaRPr lang="nl-NL" sz="120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nl-NL" smtClean="0"/>
              <a:t>*</a:t>
            </a:r>
            <a:endParaRPr lang="nl-NL" sz="120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nl-NL" smtClean="0"/>
              <a:t>##</a:t>
            </a:r>
            <a:endParaRPr lang="nl-NL" sz="1200"/>
          </a:p>
        </p:txBody>
      </p:sp>
    </p:spTree>
    <p:extLst>
      <p:ext uri="{BB962C8B-B14F-4D97-AF65-F5344CB8AC3E}">
        <p14:creationId xmlns:p14="http://schemas.microsoft.com/office/powerpoint/2010/main" val="255200818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koptekst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nl-NL" smtClean="0"/>
              <a:t>*</a:t>
            </a:r>
            <a:endParaRPr lang="nl-NL" sz="120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nl-NL" smtClean="0"/>
              <a:t>16-07-96</a:t>
            </a:r>
            <a:endParaRPr lang="nl-NL" sz="120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nl-NL" smtClean="0"/>
              <a:t>*</a:t>
            </a:r>
            <a:endParaRPr lang="nl-NL" sz="120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nl-NL" smtClean="0"/>
              <a:t>##</a:t>
            </a:r>
            <a:endParaRPr lang="nl-NL" sz="1200"/>
          </a:p>
        </p:txBody>
      </p:sp>
    </p:spTree>
    <p:extLst>
      <p:ext uri="{BB962C8B-B14F-4D97-AF65-F5344CB8AC3E}">
        <p14:creationId xmlns:p14="http://schemas.microsoft.com/office/powerpoint/2010/main" val="164029597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koptekst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nl-NL" smtClean="0"/>
              <a:t>*</a:t>
            </a:r>
            <a:endParaRPr lang="nl-NL" sz="120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nl-NL" smtClean="0"/>
              <a:t>16-07-96</a:t>
            </a:r>
            <a:endParaRPr lang="nl-NL" sz="120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nl-NL" smtClean="0"/>
              <a:t>*</a:t>
            </a:r>
            <a:endParaRPr lang="nl-NL" sz="120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nl-NL" smtClean="0"/>
              <a:t>##</a:t>
            </a:r>
            <a:endParaRPr lang="nl-NL" sz="1200"/>
          </a:p>
        </p:txBody>
      </p:sp>
    </p:spTree>
    <p:extLst>
      <p:ext uri="{BB962C8B-B14F-4D97-AF65-F5344CB8AC3E}">
        <p14:creationId xmlns:p14="http://schemas.microsoft.com/office/powerpoint/2010/main" val="204511272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koptekst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nl-NL" smtClean="0"/>
              <a:t>*</a:t>
            </a:r>
            <a:endParaRPr lang="nl-NL" sz="120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nl-NL" smtClean="0"/>
              <a:t>16-07-96</a:t>
            </a:r>
            <a:endParaRPr lang="nl-NL" sz="120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nl-NL" smtClean="0"/>
              <a:t>*</a:t>
            </a:r>
            <a:endParaRPr lang="nl-NL" sz="120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nl-NL" smtClean="0"/>
              <a:t>##</a:t>
            </a:r>
            <a:endParaRPr lang="nl-NL" sz="1200"/>
          </a:p>
        </p:txBody>
      </p:sp>
    </p:spTree>
    <p:extLst>
      <p:ext uri="{BB962C8B-B14F-4D97-AF65-F5344CB8AC3E}">
        <p14:creationId xmlns:p14="http://schemas.microsoft.com/office/powerpoint/2010/main" val="231295707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koptekst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nl-NL" smtClean="0"/>
              <a:t>*</a:t>
            </a:r>
            <a:endParaRPr lang="nl-NL" sz="120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nl-NL" smtClean="0"/>
              <a:t>16-07-96</a:t>
            </a:r>
            <a:endParaRPr lang="nl-NL" sz="120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nl-NL" smtClean="0"/>
              <a:t>*</a:t>
            </a:r>
            <a:endParaRPr lang="nl-NL" sz="120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nl-NL" smtClean="0"/>
              <a:t>##</a:t>
            </a:r>
            <a:endParaRPr lang="nl-NL" sz="1200"/>
          </a:p>
        </p:txBody>
      </p:sp>
    </p:spTree>
    <p:extLst>
      <p:ext uri="{BB962C8B-B14F-4D97-AF65-F5344CB8AC3E}">
        <p14:creationId xmlns:p14="http://schemas.microsoft.com/office/powerpoint/2010/main" val="50913174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koptekst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nl-NL" smtClean="0"/>
              <a:t>*</a:t>
            </a:r>
            <a:endParaRPr lang="nl-NL" sz="120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nl-NL" smtClean="0"/>
              <a:t>16-07-96</a:t>
            </a:r>
            <a:endParaRPr lang="nl-NL" sz="120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nl-NL" smtClean="0"/>
              <a:t>*</a:t>
            </a:r>
            <a:endParaRPr lang="nl-NL" sz="120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nl-NL" smtClean="0"/>
              <a:t>##</a:t>
            </a:r>
            <a:endParaRPr lang="nl-NL" sz="1200"/>
          </a:p>
        </p:txBody>
      </p:sp>
    </p:spTree>
    <p:extLst>
      <p:ext uri="{BB962C8B-B14F-4D97-AF65-F5344CB8AC3E}">
        <p14:creationId xmlns:p14="http://schemas.microsoft.com/office/powerpoint/2010/main" val="64381031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koptekst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nl-NL" smtClean="0"/>
              <a:t>*</a:t>
            </a:r>
            <a:endParaRPr lang="nl-NL" sz="120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nl-NL" smtClean="0"/>
              <a:t>16-07-96</a:t>
            </a:r>
            <a:endParaRPr lang="nl-NL" sz="120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nl-NL" smtClean="0"/>
              <a:t>*</a:t>
            </a:r>
            <a:endParaRPr lang="nl-NL" sz="120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nl-NL" smtClean="0"/>
              <a:t>##</a:t>
            </a:r>
            <a:endParaRPr lang="nl-NL" sz="1200"/>
          </a:p>
        </p:txBody>
      </p:sp>
    </p:spTree>
    <p:extLst>
      <p:ext uri="{BB962C8B-B14F-4D97-AF65-F5344CB8AC3E}">
        <p14:creationId xmlns:p14="http://schemas.microsoft.com/office/powerpoint/2010/main" val="9122377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koptekst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nl-NL" smtClean="0"/>
              <a:t>*</a:t>
            </a:r>
            <a:endParaRPr lang="nl-NL" sz="120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nl-NL" smtClean="0"/>
              <a:t>16-07-96</a:t>
            </a:r>
            <a:endParaRPr lang="nl-NL" sz="120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nl-NL" smtClean="0"/>
              <a:t>*</a:t>
            </a:r>
            <a:endParaRPr lang="nl-NL" sz="120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nl-NL" smtClean="0"/>
              <a:t>##</a:t>
            </a:r>
            <a:endParaRPr lang="nl-NL" sz="1200"/>
          </a:p>
        </p:txBody>
      </p:sp>
    </p:spTree>
    <p:extLst>
      <p:ext uri="{BB962C8B-B14F-4D97-AF65-F5344CB8AC3E}">
        <p14:creationId xmlns:p14="http://schemas.microsoft.com/office/powerpoint/2010/main" val="24552531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7" name="Rectangle 15"/>
          <p:cNvSpPr>
            <a:spLocks noChangeArrowheads="1"/>
          </p:cNvSpPr>
          <p:nvPr/>
        </p:nvSpPr>
        <p:spPr bwMode="auto">
          <a:xfrm>
            <a:off x="304800" y="533400"/>
            <a:ext cx="8458200" cy="5791200"/>
          </a:xfrm>
          <a:prstGeom prst="rect">
            <a:avLst/>
          </a:prstGeom>
          <a:solidFill>
            <a:srgbClr val="FFFFFF">
              <a:alpha val="80000"/>
            </a:srgbClr>
          </a:solidFill>
          <a:ln w="38100" cap="sq">
            <a:solidFill>
              <a:srgbClr val="5C2305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nl-NL"/>
          </a:p>
        </p:txBody>
      </p:sp>
      <p:sp>
        <p:nvSpPr>
          <p:cNvPr id="3088" name="Rectangle 16"/>
          <p:cNvSpPr>
            <a:spLocks noChangeArrowheads="1"/>
          </p:cNvSpPr>
          <p:nvPr/>
        </p:nvSpPr>
        <p:spPr bwMode="auto">
          <a:xfrm>
            <a:off x="533400" y="762000"/>
            <a:ext cx="8001000" cy="5334000"/>
          </a:xfrm>
          <a:prstGeom prst="rect">
            <a:avLst/>
          </a:prstGeom>
          <a:noFill/>
          <a:ln w="76200" cap="sq">
            <a:solidFill>
              <a:srgbClr val="FFFFFF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nl-NL"/>
          </a:p>
        </p:txBody>
      </p:sp>
      <p:sp>
        <p:nvSpPr>
          <p:cNvPr id="3081" name="Rectangle 9"/>
          <p:cNvSpPr>
            <a:spLocks noGrp="1" noChangeArrowheads="1"/>
          </p:cNvSpPr>
          <p:nvPr>
            <p:ph type="ctrTitle" sz="quarter"/>
          </p:nvPr>
        </p:nvSpPr>
        <p:spPr>
          <a:xfrm>
            <a:off x="2741613" y="1370013"/>
            <a:ext cx="5484812" cy="2133600"/>
          </a:xfrm>
        </p:spPr>
        <p:txBody>
          <a:bodyPr anchor="b"/>
          <a:lstStyle>
            <a:lvl1pPr>
              <a:defRPr sz="46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083" name="Rectangle 11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2741613" y="3581400"/>
            <a:ext cx="5486400" cy="1058863"/>
          </a:xfrm>
        </p:spPr>
        <p:txBody>
          <a:bodyPr/>
          <a:lstStyle>
            <a:lvl1pPr marL="0" indent="0">
              <a:buFontTx/>
              <a:buNone/>
              <a:defRPr sz="3200"/>
            </a:lvl1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  <p:sp>
        <p:nvSpPr>
          <p:cNvPr id="3084" name="Rectangle 12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7F4F401C-7137-4689-B050-4972DE830E91}" type="slidenum">
              <a:rPr lang="nl-NL"/>
              <a:pPr/>
              <a:t>‹nr.›</a:t>
            </a:fld>
            <a:endParaRPr lang="nl-NL"/>
          </a:p>
        </p:txBody>
      </p:sp>
      <p:sp>
        <p:nvSpPr>
          <p:cNvPr id="3085" name="Rectangle 13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3086" name="Rectangle 14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fld id="{FAE4FB40-9FCF-42AE-8A21-D4476B832BC9}" type="datetime1">
              <a:rPr lang="nl-NL"/>
              <a:pPr/>
              <a:t>16-6-2018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85C661D3-453D-440F-B2BB-7D48041E2DCD}" type="slidenum">
              <a:rPr lang="nl-NL"/>
              <a:pPr/>
              <a:t>‹nr.›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6" name="Tijdelijke aanduiding voor datum 5"/>
          <p:cNvSpPr>
            <a:spLocks noGrp="1"/>
          </p:cNvSpPr>
          <p:nvPr>
            <p:ph type="dt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C98D479-93B5-485F-8793-4E0342279DCB}" type="datetime1">
              <a:rPr lang="nl-NL"/>
              <a:pPr/>
              <a:t>16-6-2018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48450" y="838200"/>
            <a:ext cx="1581150" cy="5105400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1905000" y="838200"/>
            <a:ext cx="4591050" cy="5105400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87A3E272-8CD2-4196-8773-56AA563C0760}" type="slidenum">
              <a:rPr lang="nl-NL"/>
              <a:pPr/>
              <a:t>‹nr.›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6" name="Tijdelijke aanduiding voor datum 5"/>
          <p:cNvSpPr>
            <a:spLocks noGrp="1"/>
          </p:cNvSpPr>
          <p:nvPr>
            <p:ph type="dt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F05F534-25E7-4575-862A-7B65A5BB1C18}" type="datetime1">
              <a:rPr lang="nl-NL"/>
              <a:pPr/>
              <a:t>16-6-2018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5F8ADB7E-373B-44B5-A4D6-DB86F2A6D38D}" type="slidenum">
              <a:rPr lang="nl-NL"/>
              <a:pPr/>
              <a:t>‹nr.›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6" name="Tijdelijke aanduiding voor datum 5"/>
          <p:cNvSpPr>
            <a:spLocks noGrp="1"/>
          </p:cNvSpPr>
          <p:nvPr>
            <p:ph type="dt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C905EBF-4733-4F71-A48F-F083D2E1FB58}" type="datetime1">
              <a:rPr lang="nl-NL"/>
              <a:pPr/>
              <a:t>16-6-2018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E1B0ED46-CC62-4E4F-B4DB-9B1953656EBD}" type="slidenum">
              <a:rPr lang="nl-NL"/>
              <a:pPr/>
              <a:t>‹nr.›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6" name="Tijdelijke aanduiding voor datum 5"/>
          <p:cNvSpPr>
            <a:spLocks noGrp="1"/>
          </p:cNvSpPr>
          <p:nvPr>
            <p:ph type="dt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681D9F1-47F5-4C9F-8587-06568E58F5F6}" type="datetime1">
              <a:rPr lang="nl-NL"/>
              <a:pPr/>
              <a:t>16-6-2018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2741613" y="1752600"/>
            <a:ext cx="2665412" cy="4191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5559425" y="1752600"/>
            <a:ext cx="2667000" cy="4191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75DC9605-F046-4D20-A162-7C35C643B1FC}" type="slidenum">
              <a:rPr lang="nl-NL"/>
              <a:pPr/>
              <a:t>‹nr.›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F04BB74-CA49-49CD-90A3-1E107C9FB226}" type="datetime1">
              <a:rPr lang="nl-NL"/>
              <a:pPr/>
              <a:t>16-6-2018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326C2DDA-A397-4739-936F-15633CADBE11}" type="slidenum">
              <a:rPr lang="nl-NL"/>
              <a:pPr/>
              <a:t>‹nr.›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9" name="Tijdelijke aanduiding voor datum 8"/>
          <p:cNvSpPr>
            <a:spLocks noGrp="1"/>
          </p:cNvSpPr>
          <p:nvPr>
            <p:ph type="dt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500760-3060-453D-AA83-C350B0698071}" type="datetime1">
              <a:rPr lang="nl-NL"/>
              <a:pPr/>
              <a:t>16-6-2018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ianumm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554016F9-5010-4AF6-86D9-A5186EC9F222}" type="slidenum">
              <a:rPr lang="nl-NL"/>
              <a:pPr/>
              <a:t>‹nr.›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77C0E21-DAC7-41F9-8689-CB7B54E3BE09}" type="datetime1">
              <a:rPr lang="nl-NL"/>
              <a:pPr/>
              <a:t>16-6-2018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numm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985E592F-54B0-443E-BD61-23514D8D91DE}" type="slidenum">
              <a:rPr lang="nl-NL"/>
              <a:pPr/>
              <a:t>‹nr.›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451C971-0466-41BB-A1F8-5F841507E3C4}" type="datetime1">
              <a:rPr lang="nl-NL"/>
              <a:pPr/>
              <a:t>16-6-2018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943F9AE6-7DAA-4206-A92B-C0504581D2C2}" type="slidenum">
              <a:rPr lang="nl-NL"/>
              <a:pPr/>
              <a:t>‹nr.›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881FD3B-299D-4635-BD64-BC0E53775211}" type="datetime1">
              <a:rPr lang="nl-NL"/>
              <a:pPr/>
              <a:t>16-6-2018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Klik op het pictogram als u een afbeelding wilt toevoegen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7B81CF2B-F48A-477D-97C9-77A3CEFBE0C1}" type="slidenum">
              <a:rPr lang="nl-NL"/>
              <a:pPr/>
              <a:t>‹nr.›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619445-0DB8-4BBA-9AB9-FB382C61123D}" type="datetime1">
              <a:rPr lang="nl-NL"/>
              <a:pPr/>
              <a:t>16-6-2018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304800" y="533400"/>
            <a:ext cx="8458200" cy="5791200"/>
          </a:xfrm>
          <a:prstGeom prst="rect">
            <a:avLst/>
          </a:prstGeom>
          <a:solidFill>
            <a:srgbClr val="FFFFFF">
              <a:alpha val="80000"/>
            </a:srgbClr>
          </a:solidFill>
          <a:ln w="38100" cap="sq">
            <a:solidFill>
              <a:srgbClr val="5C2305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nl-NL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533400" y="762000"/>
            <a:ext cx="8001000" cy="5334000"/>
          </a:xfrm>
          <a:prstGeom prst="rect">
            <a:avLst/>
          </a:prstGeom>
          <a:noFill/>
          <a:ln w="76200" cap="sq">
            <a:solidFill>
              <a:srgbClr val="FFFFFF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nl-NL"/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905000" y="838200"/>
            <a:ext cx="63246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7" rIns="92075" bIns="4603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Klik hierop om het opmaakprofiel van de modeltitel te bewerken</a:t>
            </a:r>
          </a:p>
        </p:txBody>
      </p:sp>
      <p:sp>
        <p:nvSpPr>
          <p:cNvPr id="1036" name="Rectangle 12"/>
          <p:cNvSpPr>
            <a:spLocks noGrp="1" noChangeArrowheads="1"/>
          </p:cNvSpPr>
          <p:nvPr>
            <p:ph type="body" idx="1"/>
          </p:nvPr>
        </p:nvSpPr>
        <p:spPr bwMode="auto">
          <a:xfrm>
            <a:off x="2741613" y="1752600"/>
            <a:ext cx="5484812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7" rIns="92075" bIns="4603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Klik hierop om de opmaakprofielen van de modeltekst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</a:p>
        </p:txBody>
      </p:sp>
      <p:sp>
        <p:nvSpPr>
          <p:cNvPr id="1041" name="Rectangle 1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077200" y="6415088"/>
            <a:ext cx="739775" cy="423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92075" tIns="46037" rIns="92075" bIns="46037" numCol="1" anchor="ctr" anchorCtr="0" compatLnSpc="1">
            <a:prstTxWarp prst="textNoShape">
              <a:avLst/>
            </a:prstTxWarp>
          </a:bodyPr>
          <a:lstStyle>
            <a:lvl1pPr algn="r">
              <a:defRPr sz="1000" b="0">
                <a:latin typeface="+mn-lt"/>
              </a:defRPr>
            </a:lvl1pPr>
          </a:lstStyle>
          <a:p>
            <a:fld id="{368C10DD-EA75-4291-93D2-99230F29467C}" type="slidenum">
              <a:rPr lang="nl-NL"/>
              <a:pPr/>
              <a:t>‹nr.›</a:t>
            </a:fld>
            <a:endParaRPr lang="nl-NL"/>
          </a:p>
        </p:txBody>
      </p:sp>
      <p:sp>
        <p:nvSpPr>
          <p:cNvPr id="1042" name="Rectangle 1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81400" y="6415088"/>
            <a:ext cx="4419600" cy="44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92075" tIns="46037" rIns="92075" bIns="46037" numCol="1" anchor="ctr" anchorCtr="0" compatLnSpc="1">
            <a:prstTxWarp prst="textNoShape">
              <a:avLst/>
            </a:prstTxWarp>
          </a:bodyPr>
          <a:lstStyle>
            <a:lvl1pPr>
              <a:defRPr sz="1000" b="0">
                <a:latin typeface="+mn-lt"/>
              </a:defRPr>
            </a:lvl1pPr>
          </a:lstStyle>
          <a:p>
            <a:endParaRPr lang="nl-NL"/>
          </a:p>
        </p:txBody>
      </p:sp>
      <p:sp>
        <p:nvSpPr>
          <p:cNvPr id="1043" name="Rectangle 19"/>
          <p:cNvSpPr>
            <a:spLocks noGrp="1" noChangeArrowheads="1"/>
          </p:cNvSpPr>
          <p:nvPr>
            <p:ph type="dt" sz="quarter" idx="2"/>
          </p:nvPr>
        </p:nvSpPr>
        <p:spPr bwMode="auto">
          <a:xfrm>
            <a:off x="1905000" y="6415088"/>
            <a:ext cx="1593850" cy="44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92075" tIns="46037" rIns="92075" bIns="46037" numCol="1" anchor="ctr" anchorCtr="0" compatLnSpc="1">
            <a:prstTxWarp prst="textNoShape">
              <a:avLst/>
            </a:prstTxWarp>
          </a:bodyPr>
          <a:lstStyle>
            <a:lvl1pPr>
              <a:defRPr sz="1000" b="0">
                <a:latin typeface="+mn-lt"/>
              </a:defRPr>
            </a:lvl1pPr>
          </a:lstStyle>
          <a:p>
            <a:fld id="{CBB44866-F718-42C6-879B-7F4D9E496FAB}" type="datetime1">
              <a:rPr lang="nl-NL"/>
              <a:pPr/>
              <a:t>16-6-2018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/>
  <p:txStyles>
    <p:titleStyle>
      <a:lvl1pPr algn="l" rtl="0" eaLnBrk="1" fontAlgn="base" hangingPunct="1">
        <a:spcBef>
          <a:spcPct val="0"/>
        </a:spcBef>
        <a:spcAft>
          <a:spcPct val="0"/>
        </a:spcAft>
        <a:defRPr kumimoji="1" sz="2800">
          <a:solidFill>
            <a:srgbClr val="5C2305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kumimoji="1" sz="2800">
          <a:solidFill>
            <a:srgbClr val="5C2305"/>
          </a:solidFill>
          <a:latin typeface="Verdana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kumimoji="1" sz="2800">
          <a:solidFill>
            <a:srgbClr val="5C2305"/>
          </a:solidFill>
          <a:latin typeface="Verdana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kumimoji="1" sz="2800">
          <a:solidFill>
            <a:srgbClr val="5C2305"/>
          </a:solidFill>
          <a:latin typeface="Verdana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kumimoji="1" sz="2800">
          <a:solidFill>
            <a:srgbClr val="5C2305"/>
          </a:solidFill>
          <a:latin typeface="Verdana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kumimoji="1" sz="2800">
          <a:solidFill>
            <a:srgbClr val="5C2305"/>
          </a:solidFill>
          <a:latin typeface="Verdana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kumimoji="1" sz="2800">
          <a:solidFill>
            <a:srgbClr val="5C2305"/>
          </a:solidFill>
          <a:latin typeface="Verdana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kumimoji="1" sz="2800">
          <a:solidFill>
            <a:srgbClr val="5C2305"/>
          </a:solidFill>
          <a:latin typeface="Verdana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kumimoji="1" sz="2800">
          <a:solidFill>
            <a:srgbClr val="5C2305"/>
          </a:solidFill>
          <a:latin typeface="Verdan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5C2305"/>
        </a:buClr>
        <a:buChar char="•"/>
        <a:defRPr kumimoji="1" sz="2200">
          <a:solidFill>
            <a:srgbClr val="5C2305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5C2305"/>
        </a:buClr>
        <a:buChar char="•"/>
        <a:defRPr kumimoji="1" sz="2000">
          <a:solidFill>
            <a:srgbClr val="5C2305"/>
          </a:solidFill>
          <a:latin typeface="+mn-lt"/>
        </a:defRPr>
      </a:lvl2pPr>
      <a:lvl3pPr marL="1085850" indent="-228600" algn="l" rtl="0" eaLnBrk="1" fontAlgn="base" hangingPunct="1">
        <a:spcBef>
          <a:spcPct val="20000"/>
        </a:spcBef>
        <a:spcAft>
          <a:spcPct val="0"/>
        </a:spcAft>
        <a:buClr>
          <a:srgbClr val="5C2305"/>
        </a:buClr>
        <a:buChar char="•"/>
        <a:defRPr kumimoji="1">
          <a:solidFill>
            <a:srgbClr val="5C2305"/>
          </a:solidFill>
          <a:latin typeface="+mn-lt"/>
        </a:defRPr>
      </a:lvl3pPr>
      <a:lvl4pPr marL="1428750" indent="-228600" algn="l" rtl="0" eaLnBrk="1" fontAlgn="base" hangingPunct="1">
        <a:spcBef>
          <a:spcPct val="20000"/>
        </a:spcBef>
        <a:spcAft>
          <a:spcPct val="0"/>
        </a:spcAft>
        <a:buClr>
          <a:srgbClr val="5C2305"/>
        </a:buClr>
        <a:buChar char="•"/>
        <a:defRPr kumimoji="1" sz="1600">
          <a:solidFill>
            <a:srgbClr val="5C2305"/>
          </a:solidFill>
          <a:latin typeface="+mn-lt"/>
        </a:defRPr>
      </a:lvl4pPr>
      <a:lvl5pPr marL="1771650" indent="-228600" algn="l" rtl="0" eaLnBrk="1" fontAlgn="base" hangingPunct="1">
        <a:spcBef>
          <a:spcPct val="20000"/>
        </a:spcBef>
        <a:spcAft>
          <a:spcPct val="0"/>
        </a:spcAft>
        <a:buClr>
          <a:srgbClr val="5C2305"/>
        </a:buClr>
        <a:buChar char="•"/>
        <a:defRPr kumimoji="1" sz="1400">
          <a:solidFill>
            <a:srgbClr val="5C2305"/>
          </a:solidFill>
          <a:latin typeface="+mn-lt"/>
        </a:defRPr>
      </a:lvl5pPr>
      <a:lvl6pPr marL="2228850" indent="-228600" algn="l" rtl="0" eaLnBrk="1" fontAlgn="base" hangingPunct="1">
        <a:spcBef>
          <a:spcPct val="20000"/>
        </a:spcBef>
        <a:spcAft>
          <a:spcPct val="0"/>
        </a:spcAft>
        <a:buClr>
          <a:srgbClr val="5C2305"/>
        </a:buClr>
        <a:buChar char="•"/>
        <a:defRPr kumimoji="1" sz="1400">
          <a:solidFill>
            <a:srgbClr val="5C2305"/>
          </a:solidFill>
          <a:latin typeface="+mn-lt"/>
        </a:defRPr>
      </a:lvl6pPr>
      <a:lvl7pPr marL="2686050" indent="-228600" algn="l" rtl="0" eaLnBrk="1" fontAlgn="base" hangingPunct="1">
        <a:spcBef>
          <a:spcPct val="20000"/>
        </a:spcBef>
        <a:spcAft>
          <a:spcPct val="0"/>
        </a:spcAft>
        <a:buClr>
          <a:srgbClr val="5C2305"/>
        </a:buClr>
        <a:buChar char="•"/>
        <a:defRPr kumimoji="1" sz="1400">
          <a:solidFill>
            <a:srgbClr val="5C2305"/>
          </a:solidFill>
          <a:latin typeface="+mn-lt"/>
        </a:defRPr>
      </a:lvl7pPr>
      <a:lvl8pPr marL="3143250" indent="-228600" algn="l" rtl="0" eaLnBrk="1" fontAlgn="base" hangingPunct="1">
        <a:spcBef>
          <a:spcPct val="20000"/>
        </a:spcBef>
        <a:spcAft>
          <a:spcPct val="0"/>
        </a:spcAft>
        <a:buClr>
          <a:srgbClr val="5C2305"/>
        </a:buClr>
        <a:buChar char="•"/>
        <a:defRPr kumimoji="1" sz="1400">
          <a:solidFill>
            <a:srgbClr val="5C2305"/>
          </a:solidFill>
          <a:latin typeface="+mn-lt"/>
        </a:defRPr>
      </a:lvl8pPr>
      <a:lvl9pPr marL="3600450" indent="-228600" algn="l" rtl="0" eaLnBrk="1" fontAlgn="base" hangingPunct="1">
        <a:spcBef>
          <a:spcPct val="20000"/>
        </a:spcBef>
        <a:spcAft>
          <a:spcPct val="0"/>
        </a:spcAft>
        <a:buClr>
          <a:srgbClr val="5C2305"/>
        </a:buClr>
        <a:buChar char="•"/>
        <a:defRPr kumimoji="1" sz="1400">
          <a:solidFill>
            <a:srgbClr val="5C2305"/>
          </a:solidFill>
          <a:latin typeface="+mn-lt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dB79B8iZh-E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youtube.com/watch?v=s5962P0W7Jw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Bd7SVmcQcVM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youtube.com/watch?v=0SIU5tGFSKI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Oohh64djcKU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datum 3"/>
          <p:cNvSpPr>
            <a:spLocks noGrp="1"/>
          </p:cNvSpPr>
          <p:nvPr>
            <p:ph type="dt" sz="quarter" idx="12"/>
          </p:nvPr>
        </p:nvSpPr>
        <p:spPr/>
        <p:txBody>
          <a:bodyPr/>
          <a:lstStyle/>
          <a:p>
            <a:fld id="{FAE4FB40-9FCF-42AE-8A21-D4476B832BC9}" type="datetime1">
              <a:rPr lang="nl-NL" smtClean="0"/>
              <a:pPr/>
              <a:t>16-6-2018</a:t>
            </a:fld>
            <a:endParaRPr lang="nl-NL"/>
          </a:p>
        </p:txBody>
      </p:sp>
      <p:pic>
        <p:nvPicPr>
          <p:cNvPr id="40962" name="Picture 2" descr="http://image.slidesharecdn.com/presenterenklastweeenklasdrie-150322050939-conversion-gate01/95/presenteren-klas-twee-en-klas-drie-1-638.jpg?cb=142700103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476672"/>
            <a:ext cx="8424936" cy="58326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Leerdoelen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>
          <a:xfrm>
            <a:off x="1403648" y="1752600"/>
            <a:ext cx="6822777" cy="4191000"/>
          </a:xfrm>
        </p:spPr>
        <p:txBody>
          <a:bodyPr/>
          <a:lstStyle/>
          <a:p>
            <a:pPr>
              <a:buNone/>
            </a:pPr>
            <a:r>
              <a:rPr lang="nl-NL" dirty="0" smtClean="0"/>
              <a:t>Aan het einde van de les…</a:t>
            </a:r>
          </a:p>
          <a:p>
            <a:r>
              <a:rPr lang="nl-NL" dirty="0" smtClean="0"/>
              <a:t>… weet je waaraan een presentatie moet</a:t>
            </a:r>
          </a:p>
          <a:p>
            <a:pPr>
              <a:buNone/>
            </a:pPr>
            <a:r>
              <a:rPr lang="nl-NL" dirty="0" smtClean="0"/>
              <a:t>       voldoen</a:t>
            </a:r>
          </a:p>
          <a:p>
            <a:r>
              <a:rPr lang="nl-NL" dirty="0" smtClean="0"/>
              <a:t>… waar je op moet letten</a:t>
            </a:r>
          </a:p>
          <a:p>
            <a:r>
              <a:rPr lang="nl-NL" dirty="0" smtClean="0"/>
              <a:t>… ben je goed voorbereid voor je</a:t>
            </a:r>
          </a:p>
          <a:p>
            <a:pPr>
              <a:buNone/>
            </a:pPr>
            <a:r>
              <a:rPr lang="nl-NL" dirty="0" smtClean="0"/>
              <a:t>       presentatie</a:t>
            </a:r>
          </a:p>
          <a:p>
            <a:endParaRPr lang="nl-NL" dirty="0" smtClean="0"/>
          </a:p>
        </p:txBody>
      </p:sp>
    </p:spTree>
    <p:extLst>
      <p:ext uri="{BB962C8B-B14F-4D97-AF65-F5344CB8AC3E}">
        <p14:creationId xmlns:p14="http://schemas.microsoft.com/office/powerpoint/2010/main" val="2493728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99592" y="1124744"/>
            <a:ext cx="7326833" cy="4818856"/>
          </a:xfrm>
        </p:spPr>
        <p:txBody>
          <a:bodyPr/>
          <a:lstStyle/>
          <a:p>
            <a:r>
              <a:rPr lang="nl-NL" dirty="0" smtClean="0"/>
              <a:t>Kijk naar onderstaande presentaties</a:t>
            </a:r>
          </a:p>
          <a:p>
            <a:endParaRPr lang="nl-NL" dirty="0" smtClean="0"/>
          </a:p>
          <a:p>
            <a:r>
              <a:rPr lang="nl-NL" dirty="0" smtClean="0"/>
              <a:t>Schrijf </a:t>
            </a:r>
            <a:r>
              <a:rPr lang="nl-NL" dirty="0" smtClean="0"/>
              <a:t>op wat goed ging en wat niet</a:t>
            </a:r>
          </a:p>
          <a:p>
            <a:endParaRPr lang="nl-NL" dirty="0" smtClean="0"/>
          </a:p>
          <a:p>
            <a:endParaRPr lang="nl-NL" dirty="0" smtClean="0"/>
          </a:p>
          <a:p>
            <a:r>
              <a:rPr lang="nl-NL" dirty="0" smtClean="0">
                <a:hlinkClick r:id="rId3"/>
              </a:rPr>
              <a:t>https://www.youtube.com/watch?v=dB79B8iZh-E</a:t>
            </a:r>
            <a:endParaRPr lang="nl-NL" dirty="0" smtClean="0"/>
          </a:p>
          <a:p>
            <a:r>
              <a:rPr lang="nl-NL" dirty="0" smtClean="0">
                <a:hlinkClick r:id="rId4"/>
              </a:rPr>
              <a:t>https://www.youtube.com/watch?v=s5962P0W7Jw</a:t>
            </a:r>
            <a:endParaRPr lang="nl-NL" dirty="0" smtClean="0"/>
          </a:p>
          <a:p>
            <a:endParaRPr lang="nl-NL" dirty="0" smtClean="0"/>
          </a:p>
          <a:p>
            <a:endParaRPr lang="nl-NL" dirty="0" smtClean="0"/>
          </a:p>
          <a:p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quarter" idx="12"/>
          </p:nvPr>
        </p:nvSpPr>
        <p:spPr/>
        <p:txBody>
          <a:bodyPr/>
          <a:lstStyle/>
          <a:p>
            <a:fld id="{7C905EBF-4733-4F71-A48F-F083D2E1FB58}" type="datetime1">
              <a:rPr lang="nl-NL" smtClean="0"/>
              <a:pPr/>
              <a:t>16-6-2018</a:t>
            </a:fld>
            <a:endParaRPr lang="nl-N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Hoe het niet moet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27584" y="1752600"/>
            <a:ext cx="7398841" cy="4191000"/>
          </a:xfrm>
        </p:spPr>
        <p:txBody>
          <a:bodyPr/>
          <a:lstStyle/>
          <a:p>
            <a:r>
              <a:rPr lang="nl-NL" dirty="0">
                <a:hlinkClick r:id="rId3"/>
              </a:rPr>
              <a:t>https://</a:t>
            </a:r>
            <a:r>
              <a:rPr lang="nl-NL" dirty="0" smtClean="0">
                <a:hlinkClick r:id="rId3"/>
              </a:rPr>
              <a:t>www.youtube.com/watch?v=Bd7SVmcQcVM</a:t>
            </a:r>
            <a:endParaRPr lang="nl-NL" dirty="0" smtClean="0"/>
          </a:p>
          <a:p>
            <a:endParaRPr lang="nl-NL" dirty="0" smtClean="0"/>
          </a:p>
          <a:p>
            <a:r>
              <a:rPr lang="nl-NL" dirty="0">
                <a:hlinkClick r:id="rId4"/>
              </a:rPr>
              <a:t>https://</a:t>
            </a:r>
            <a:r>
              <a:rPr lang="nl-NL" dirty="0" smtClean="0">
                <a:hlinkClick r:id="rId4"/>
              </a:rPr>
              <a:t>www.youtube.com/watch?v=0SIU5tGFSKI</a:t>
            </a:r>
            <a:endParaRPr lang="nl-NL" dirty="0" smtClean="0"/>
          </a:p>
          <a:p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quarter" idx="12"/>
          </p:nvPr>
        </p:nvSpPr>
        <p:spPr/>
        <p:txBody>
          <a:bodyPr/>
          <a:lstStyle/>
          <a:p>
            <a:fld id="{7C905EBF-4733-4F71-A48F-F083D2E1FB58}" type="datetime1">
              <a:rPr lang="nl-NL" smtClean="0"/>
              <a:pPr/>
              <a:t>16-6-2018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24351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Presenteren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115616" y="1752600"/>
            <a:ext cx="7110809" cy="4191000"/>
          </a:xfrm>
        </p:spPr>
        <p:txBody>
          <a:bodyPr/>
          <a:lstStyle/>
          <a:p>
            <a:pPr>
              <a:buNone/>
            </a:pPr>
            <a:r>
              <a:rPr lang="nl-NL" dirty="0" smtClean="0"/>
              <a:t>VOORBEREIDING</a:t>
            </a:r>
          </a:p>
          <a:p>
            <a:pPr lvl="0"/>
            <a:r>
              <a:rPr lang="nl-NL" dirty="0" smtClean="0"/>
              <a:t>Oefen je presentatie een paar keer voor de spiegel</a:t>
            </a:r>
          </a:p>
          <a:p>
            <a:pPr lvl="0"/>
            <a:r>
              <a:rPr lang="nl-NL" dirty="0" smtClean="0"/>
              <a:t>Denk goed na over de opbouw van je presentatie (niet van de hak op de tak)</a:t>
            </a:r>
          </a:p>
          <a:p>
            <a:pPr lvl="0"/>
            <a:r>
              <a:rPr lang="nl-NL" dirty="0" smtClean="0"/>
              <a:t>Je leest je presentatie niet voor! Je hebt het verhaal in je hoofd zitten en kunt eventueel </a:t>
            </a:r>
          </a:p>
          <a:p>
            <a:pPr lvl="0">
              <a:buNone/>
            </a:pPr>
            <a:r>
              <a:rPr lang="nl-NL" dirty="0" smtClean="0"/>
              <a:t>    ‘spieken’ op je Power Point/ </a:t>
            </a:r>
            <a:r>
              <a:rPr lang="nl-NL" dirty="0" err="1" smtClean="0"/>
              <a:t>Prezi</a:t>
            </a:r>
            <a:endParaRPr lang="nl-NL" dirty="0" smtClean="0"/>
          </a:p>
          <a:p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quarter" idx="12"/>
          </p:nvPr>
        </p:nvSpPr>
        <p:spPr/>
        <p:txBody>
          <a:bodyPr/>
          <a:lstStyle/>
          <a:p>
            <a:fld id="{7C905EBF-4733-4F71-A48F-F083D2E1FB58}" type="datetime1">
              <a:rPr lang="nl-NL" smtClean="0"/>
              <a:pPr/>
              <a:t>16-6-2018</a:t>
            </a:fld>
            <a:endParaRPr lang="nl-N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403648" y="1752600"/>
            <a:ext cx="6822777" cy="4191000"/>
          </a:xfrm>
        </p:spPr>
        <p:txBody>
          <a:bodyPr/>
          <a:lstStyle/>
          <a:p>
            <a:pPr>
              <a:buNone/>
            </a:pPr>
            <a:r>
              <a:rPr lang="nl-NL" dirty="0" smtClean="0"/>
              <a:t>SPREEKWIJZE</a:t>
            </a:r>
          </a:p>
          <a:p>
            <a:pPr lvl="0"/>
            <a:r>
              <a:rPr lang="nl-NL" dirty="0" smtClean="0"/>
              <a:t>Duidelijk praten, goed stemvolume.</a:t>
            </a:r>
          </a:p>
          <a:p>
            <a:pPr lvl="0"/>
            <a:r>
              <a:rPr lang="nl-NL" dirty="0" smtClean="0"/>
              <a:t>Goed tempo (niet te snel!)</a:t>
            </a:r>
          </a:p>
          <a:p>
            <a:r>
              <a:rPr lang="nl-NL" dirty="0" smtClean="0"/>
              <a:t>Verzorgd taalgebruik</a:t>
            </a:r>
          </a:p>
          <a:p>
            <a:r>
              <a:rPr lang="nl-NL" dirty="0" smtClean="0"/>
              <a:t>Let op stopwoordjes/ uh</a:t>
            </a:r>
          </a:p>
          <a:p>
            <a:endParaRPr lang="nl-NL" dirty="0"/>
          </a:p>
          <a:p>
            <a:r>
              <a:rPr lang="nl-NL" dirty="0">
                <a:hlinkClick r:id="rId3"/>
              </a:rPr>
              <a:t>https://</a:t>
            </a:r>
            <a:r>
              <a:rPr lang="nl-NL" dirty="0" smtClean="0">
                <a:hlinkClick r:id="rId3"/>
              </a:rPr>
              <a:t>www.youtube.com/watch?v=Oohh64djcKU</a:t>
            </a:r>
            <a:endParaRPr lang="nl-NL" dirty="0" smtClean="0"/>
          </a:p>
          <a:p>
            <a:endParaRPr lang="nl-NL" dirty="0" smtClean="0"/>
          </a:p>
          <a:p>
            <a:endParaRPr lang="nl-NL" dirty="0" smtClean="0"/>
          </a:p>
          <a:p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quarter" idx="12"/>
          </p:nvPr>
        </p:nvSpPr>
        <p:spPr/>
        <p:txBody>
          <a:bodyPr/>
          <a:lstStyle/>
          <a:p>
            <a:fld id="{7C905EBF-4733-4F71-A48F-F083D2E1FB58}" type="datetime1">
              <a:rPr lang="nl-NL" smtClean="0"/>
              <a:pPr/>
              <a:t>16-6-2018</a:t>
            </a:fld>
            <a:endParaRPr lang="nl-N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115616" y="1752600"/>
            <a:ext cx="7110809" cy="4191000"/>
          </a:xfrm>
        </p:spPr>
        <p:txBody>
          <a:bodyPr/>
          <a:lstStyle/>
          <a:p>
            <a:pPr>
              <a:buNone/>
            </a:pPr>
            <a:r>
              <a:rPr lang="nl-NL" dirty="0" smtClean="0"/>
              <a:t>HOUDING</a:t>
            </a:r>
          </a:p>
          <a:p>
            <a:pPr lvl="0"/>
            <a:r>
              <a:rPr lang="nl-NL" dirty="0" smtClean="0"/>
              <a:t>Oogcontact </a:t>
            </a:r>
          </a:p>
          <a:p>
            <a:pPr lvl="0"/>
            <a:r>
              <a:rPr lang="nl-NL" dirty="0" smtClean="0"/>
              <a:t>Denk aan houding: </a:t>
            </a:r>
          </a:p>
          <a:p>
            <a:pPr marL="0" lvl="0" indent="0">
              <a:buNone/>
            </a:pPr>
            <a:r>
              <a:rPr lang="nl-NL" dirty="0"/>
              <a:t> </a:t>
            </a:r>
            <a:r>
              <a:rPr lang="nl-NL" dirty="0" smtClean="0"/>
              <a:t>   *rechtop staan, </a:t>
            </a:r>
          </a:p>
          <a:p>
            <a:pPr marL="0" lvl="0" indent="0">
              <a:buNone/>
            </a:pPr>
            <a:r>
              <a:rPr lang="nl-NL" dirty="0"/>
              <a:t> </a:t>
            </a:r>
            <a:r>
              <a:rPr lang="nl-NL" dirty="0" smtClean="0"/>
              <a:t>   *niet friemelen, </a:t>
            </a:r>
          </a:p>
          <a:p>
            <a:pPr marL="0" lvl="0" indent="0">
              <a:buNone/>
            </a:pPr>
            <a:r>
              <a:rPr lang="nl-NL" dirty="0"/>
              <a:t> </a:t>
            </a:r>
            <a:r>
              <a:rPr lang="nl-NL" dirty="0" smtClean="0"/>
              <a:t>   *armen rustig, eventueel handen over elkaar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quarter" idx="12"/>
          </p:nvPr>
        </p:nvSpPr>
        <p:spPr/>
        <p:txBody>
          <a:bodyPr/>
          <a:lstStyle/>
          <a:p>
            <a:fld id="{7C905EBF-4733-4F71-A48F-F083D2E1FB58}" type="datetime1">
              <a:rPr lang="nl-NL" smtClean="0"/>
              <a:pPr/>
              <a:t>16-6-2018</a:t>
            </a:fld>
            <a:endParaRPr lang="nl-N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datum 3"/>
          <p:cNvSpPr>
            <a:spLocks noGrp="1"/>
          </p:cNvSpPr>
          <p:nvPr>
            <p:ph type="dt" sz="quarter" idx="12"/>
          </p:nvPr>
        </p:nvSpPr>
        <p:spPr/>
        <p:txBody>
          <a:bodyPr/>
          <a:lstStyle/>
          <a:p>
            <a:fld id="{7C905EBF-4733-4F71-A48F-F083D2E1FB58}" type="datetime1">
              <a:rPr lang="nl-NL" smtClean="0"/>
              <a:pPr/>
              <a:t>16-6-2018</a:t>
            </a:fld>
            <a:endParaRPr lang="nl-NL"/>
          </a:p>
        </p:txBody>
      </p:sp>
      <p:pic>
        <p:nvPicPr>
          <p:cNvPr id="12290" name="Picture 2" descr="dark roast koffi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75656" y="1700808"/>
            <a:ext cx="6912768" cy="37444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Welcome back to school presentation">
  <a:themeElements>
    <a:clrScheme name="Class Welcome 1">
      <a:dk1>
        <a:srgbClr val="000000"/>
      </a:dk1>
      <a:lt1>
        <a:srgbClr val="0099CC"/>
      </a:lt1>
      <a:dk2>
        <a:srgbClr val="000000"/>
      </a:dk2>
      <a:lt2>
        <a:srgbClr val="868686"/>
      </a:lt2>
      <a:accent1>
        <a:srgbClr val="00FFCC"/>
      </a:accent1>
      <a:accent2>
        <a:srgbClr val="969696"/>
      </a:accent2>
      <a:accent3>
        <a:srgbClr val="AACAE2"/>
      </a:accent3>
      <a:accent4>
        <a:srgbClr val="000000"/>
      </a:accent4>
      <a:accent5>
        <a:srgbClr val="AAFFE2"/>
      </a:accent5>
      <a:accent6>
        <a:srgbClr val="878787"/>
      </a:accent6>
      <a:hlink>
        <a:srgbClr val="00FFCC"/>
      </a:hlink>
      <a:folHlink>
        <a:srgbClr val="99CCFF"/>
      </a:folHlink>
    </a:clrScheme>
    <a:fontScheme name="Class Welcome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Class Welcome 1">
        <a:dk1>
          <a:srgbClr val="000000"/>
        </a:dk1>
        <a:lt1>
          <a:srgbClr val="0099CC"/>
        </a:lt1>
        <a:dk2>
          <a:srgbClr val="000000"/>
        </a:dk2>
        <a:lt2>
          <a:srgbClr val="868686"/>
        </a:lt2>
        <a:accent1>
          <a:srgbClr val="00FFCC"/>
        </a:accent1>
        <a:accent2>
          <a:srgbClr val="969696"/>
        </a:accent2>
        <a:accent3>
          <a:srgbClr val="AACAE2"/>
        </a:accent3>
        <a:accent4>
          <a:srgbClr val="000000"/>
        </a:accent4>
        <a:accent5>
          <a:srgbClr val="AAFFE2"/>
        </a:accent5>
        <a:accent6>
          <a:srgbClr val="878787"/>
        </a:accent6>
        <a:hlink>
          <a:srgbClr val="00FFCC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 Welcome 2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3366FF"/>
        </a:accent1>
        <a:accent2>
          <a:srgbClr val="009900"/>
        </a:accent2>
        <a:accent3>
          <a:srgbClr val="FFFFFF"/>
        </a:accent3>
        <a:accent4>
          <a:srgbClr val="000000"/>
        </a:accent4>
        <a:accent5>
          <a:srgbClr val="ADB8FF"/>
        </a:accent5>
        <a:accent6>
          <a:srgbClr val="008A00"/>
        </a:accent6>
        <a:hlink>
          <a:srgbClr val="FF0033"/>
        </a:hlink>
        <a:folHlink>
          <a:srgbClr val="CCCC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 Welcome 3">
        <a:dk1>
          <a:srgbClr val="5F5F5F"/>
        </a:dk1>
        <a:lt1>
          <a:srgbClr val="FFFFFF"/>
        </a:lt1>
        <a:dk2>
          <a:srgbClr val="5F5F5F"/>
        </a:dk2>
        <a:lt2>
          <a:srgbClr val="000000"/>
        </a:lt2>
        <a:accent1>
          <a:srgbClr val="969696"/>
        </a:accent1>
        <a:accent2>
          <a:srgbClr val="000000"/>
        </a:accent2>
        <a:accent3>
          <a:srgbClr val="FFFFFF"/>
        </a:accent3>
        <a:accent4>
          <a:srgbClr val="505050"/>
        </a:accent4>
        <a:accent5>
          <a:srgbClr val="C9C9C9"/>
        </a:accent5>
        <a:accent6>
          <a:srgbClr val="000000"/>
        </a:accent6>
        <a:hlink>
          <a:srgbClr val="777777"/>
        </a:hlink>
        <a:folHlink>
          <a:srgbClr val="CCCCC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-thema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-th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Welcome back to school presentation</Template>
  <TotalTime>1691</TotalTime>
  <Words>205</Words>
  <Application>Microsoft Office PowerPoint</Application>
  <PresentationFormat>Diavoorstelling (4:3)</PresentationFormat>
  <Paragraphs>78</Paragraphs>
  <Slides>8</Slides>
  <Notes>8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8</vt:i4>
      </vt:variant>
    </vt:vector>
  </HeadingPairs>
  <TitlesOfParts>
    <vt:vector size="9" baseType="lpstr">
      <vt:lpstr>Welcome back to school presentation</vt:lpstr>
      <vt:lpstr>PowerPoint-presentatie</vt:lpstr>
      <vt:lpstr>Leerdoelen</vt:lpstr>
      <vt:lpstr>PowerPoint-presentatie</vt:lpstr>
      <vt:lpstr>Hoe het niet moet</vt:lpstr>
      <vt:lpstr>Presenteren</vt:lpstr>
      <vt:lpstr>PowerPoint-presentatie</vt:lpstr>
      <vt:lpstr>PowerPoint-presentatie</vt:lpstr>
      <vt:lpstr>PowerPoint-presentatie</vt:lpstr>
    </vt:vector>
  </TitlesOfParts>
  <Company>Dalsem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Welkom!</dc:title>
  <dc:creator>P.Eijgermans</dc:creator>
  <cp:lastModifiedBy> </cp:lastModifiedBy>
  <cp:revision>159</cp:revision>
  <cp:lastPrinted>1996-03-19T21:02:48Z</cp:lastPrinted>
  <dcterms:created xsi:type="dcterms:W3CDTF">2015-09-01T17:01:04Z</dcterms:created>
  <dcterms:modified xsi:type="dcterms:W3CDTF">2018-06-16T15:14:56Z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TC010183871043</vt:lpwstr>
  </property>
</Properties>
</file>