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4"/>
  </p:notesMasterIdLst>
  <p:handoutMasterIdLst>
    <p:handoutMasterId r:id="rId45"/>
  </p:handoutMasterIdLst>
  <p:sldIdLst>
    <p:sldId id="256" r:id="rId5"/>
    <p:sldId id="274" r:id="rId6"/>
    <p:sldId id="275" r:id="rId7"/>
    <p:sldId id="257" r:id="rId8"/>
    <p:sldId id="258" r:id="rId9"/>
    <p:sldId id="393" r:id="rId10"/>
    <p:sldId id="270" r:id="rId11"/>
    <p:sldId id="365" r:id="rId12"/>
    <p:sldId id="383" r:id="rId13"/>
    <p:sldId id="366" r:id="rId14"/>
    <p:sldId id="367" r:id="rId15"/>
    <p:sldId id="260" r:id="rId16"/>
    <p:sldId id="381" r:id="rId17"/>
    <p:sldId id="382" r:id="rId18"/>
    <p:sldId id="384" r:id="rId19"/>
    <p:sldId id="388" r:id="rId20"/>
    <p:sldId id="386" r:id="rId21"/>
    <p:sldId id="387" r:id="rId22"/>
    <p:sldId id="389" r:id="rId23"/>
    <p:sldId id="390" r:id="rId24"/>
    <p:sldId id="391" r:id="rId25"/>
    <p:sldId id="392" r:id="rId26"/>
    <p:sldId id="360" r:id="rId27"/>
    <p:sldId id="359" r:id="rId28"/>
    <p:sldId id="272" r:id="rId29"/>
    <p:sldId id="261" r:id="rId30"/>
    <p:sldId id="266" r:id="rId31"/>
    <p:sldId id="375" r:id="rId32"/>
    <p:sldId id="262" r:id="rId33"/>
    <p:sldId id="370" r:id="rId34"/>
    <p:sldId id="358" r:id="rId35"/>
    <p:sldId id="263" r:id="rId36"/>
    <p:sldId id="264" r:id="rId37"/>
    <p:sldId id="394" r:id="rId38"/>
    <p:sldId id="395" r:id="rId39"/>
    <p:sldId id="396" r:id="rId40"/>
    <p:sldId id="398" r:id="rId41"/>
    <p:sldId id="399" r:id="rId42"/>
    <p:sldId id="273" r:id="rId43"/>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obert Soesman" initials="RS" lastIdx="1" clrIdx="0">
    <p:extLst>
      <p:ext uri="{19B8F6BF-5375-455C-9EA6-DF929625EA0E}">
        <p15:presenceInfo xmlns:p15="http://schemas.microsoft.com/office/powerpoint/2012/main" userId="S-1-5-21-2483263013-661348462-4172844734-3567" providerId="AD"/>
      </p:ext>
    </p:extLst>
  </p:cmAuthor>
  <p:cmAuthor id="2" name="Gé Verbeek" initials="GV" lastIdx="0" clrIdx="1">
    <p:extLst>
      <p:ext uri="{19B8F6BF-5375-455C-9EA6-DF929625EA0E}">
        <p15:presenceInfo xmlns:p15="http://schemas.microsoft.com/office/powerpoint/2012/main" userId="S-1-5-21-2483263013-661348462-4172844734-3842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C3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4B8B04C-3731-4A2B-8483-EE03BB085655}" v="309" dt="2025-03-21T08:25:11.75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3378" autoAdjust="0"/>
  </p:normalViewPr>
  <p:slideViewPr>
    <p:cSldViewPr snapToGrid="0">
      <p:cViewPr varScale="1">
        <p:scale>
          <a:sx n="52" d="100"/>
          <a:sy n="52" d="100"/>
        </p:scale>
        <p:origin x="1228" y="96"/>
      </p:cViewPr>
      <p:guideLst>
        <p:guide orient="horz" pos="2160"/>
        <p:guide pos="3840"/>
      </p:guideLst>
    </p:cSldViewPr>
  </p:slideViewPr>
  <p:notesTextViewPr>
    <p:cViewPr>
      <p:scale>
        <a:sx n="3" d="2"/>
        <a:sy n="3" d="2"/>
      </p:scale>
      <p:origin x="0" y="0"/>
    </p:cViewPr>
  </p:notesTextViewPr>
  <p:notesViewPr>
    <p:cSldViewPr snapToGrid="0">
      <p:cViewPr varScale="1">
        <p:scale>
          <a:sx n="98" d="100"/>
          <a:sy n="98" d="100"/>
        </p:scale>
        <p:origin x="3516"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notesMaster" Target="notesMasters/notesMaster1.xml"/><Relationship Id="rId52"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viewProps" Target="viewProps.xml"/><Relationship Id="rId8" Type="http://schemas.openxmlformats.org/officeDocument/2006/relationships/slide" Target="slides/slide4.xml"/><Relationship Id="rId51"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commentAuthors" Target="commentAuthor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é Verbeek" userId="20d2065d-8055-4a68-a463-00777506795f" providerId="ADAL" clId="{E4B8B04C-3731-4A2B-8483-EE03BB085655}"/>
    <pc:docChg chg="undo custSel addSld delSld modSld sldOrd">
      <pc:chgData name="Gé Verbeek" userId="20d2065d-8055-4a68-a463-00777506795f" providerId="ADAL" clId="{E4B8B04C-3731-4A2B-8483-EE03BB085655}" dt="2025-03-21T08:26:13.279" v="2904" actId="20577"/>
      <pc:docMkLst>
        <pc:docMk/>
      </pc:docMkLst>
      <pc:sldChg chg="modSp mod">
        <pc:chgData name="Gé Verbeek" userId="20d2065d-8055-4a68-a463-00777506795f" providerId="ADAL" clId="{E4B8B04C-3731-4A2B-8483-EE03BB085655}" dt="2025-03-18T18:11:03.273" v="616" actId="6549"/>
        <pc:sldMkLst>
          <pc:docMk/>
          <pc:sldMk cId="3977458303" sldId="257"/>
        </pc:sldMkLst>
        <pc:spChg chg="mod">
          <ac:chgData name="Gé Verbeek" userId="20d2065d-8055-4a68-a463-00777506795f" providerId="ADAL" clId="{E4B8B04C-3731-4A2B-8483-EE03BB085655}" dt="2025-03-18T18:11:03.273" v="616" actId="6549"/>
          <ac:spMkLst>
            <pc:docMk/>
            <pc:sldMk cId="3977458303" sldId="257"/>
            <ac:spMk id="4" creationId="{BE5E9AAC-8AFC-4CA9-B89F-13D11A0216BE}"/>
          </ac:spMkLst>
        </pc:spChg>
      </pc:sldChg>
      <pc:sldChg chg="modSp">
        <pc:chgData name="Gé Verbeek" userId="20d2065d-8055-4a68-a463-00777506795f" providerId="ADAL" clId="{E4B8B04C-3731-4A2B-8483-EE03BB085655}" dt="2025-03-20T14:06:41.387" v="2823" actId="113"/>
        <pc:sldMkLst>
          <pc:docMk/>
          <pc:sldMk cId="684573999" sldId="260"/>
        </pc:sldMkLst>
        <pc:spChg chg="mod">
          <ac:chgData name="Gé Verbeek" userId="20d2065d-8055-4a68-a463-00777506795f" providerId="ADAL" clId="{E4B8B04C-3731-4A2B-8483-EE03BB085655}" dt="2025-03-20T14:06:41.387" v="2823" actId="113"/>
          <ac:spMkLst>
            <pc:docMk/>
            <pc:sldMk cId="684573999" sldId="260"/>
            <ac:spMk id="9" creationId="{CCFFDCAA-2A69-4B1D-A2C5-EC612EA940AA}"/>
          </ac:spMkLst>
        </pc:spChg>
      </pc:sldChg>
      <pc:sldChg chg="delSp modSp mod modAnim modNotesTx">
        <pc:chgData name="Gé Verbeek" userId="20d2065d-8055-4a68-a463-00777506795f" providerId="ADAL" clId="{E4B8B04C-3731-4A2B-8483-EE03BB085655}" dt="2025-03-20T13:18:02.196" v="2469" actId="6549"/>
        <pc:sldMkLst>
          <pc:docMk/>
          <pc:sldMk cId="3568303571" sldId="261"/>
        </pc:sldMkLst>
        <pc:spChg chg="mod">
          <ac:chgData name="Gé Verbeek" userId="20d2065d-8055-4a68-a463-00777506795f" providerId="ADAL" clId="{E4B8B04C-3731-4A2B-8483-EE03BB085655}" dt="2025-03-20T13:17:43.942" v="2463" actId="1076"/>
          <ac:spMkLst>
            <pc:docMk/>
            <pc:sldMk cId="3568303571" sldId="261"/>
            <ac:spMk id="9" creationId="{CCFFDCAA-2A69-4B1D-A2C5-EC612EA940AA}"/>
          </ac:spMkLst>
        </pc:spChg>
        <pc:picChg chg="del">
          <ac:chgData name="Gé Verbeek" userId="20d2065d-8055-4a68-a463-00777506795f" providerId="ADAL" clId="{E4B8B04C-3731-4A2B-8483-EE03BB085655}" dt="2025-03-20T13:17:46.739" v="2464" actId="478"/>
          <ac:picMkLst>
            <pc:docMk/>
            <pc:sldMk cId="3568303571" sldId="261"/>
            <ac:picMk id="2" creationId="{CB80DE75-F21F-40AF-AA66-C5850AD5A2FC}"/>
          </ac:picMkLst>
        </pc:picChg>
        <pc:picChg chg="mod">
          <ac:chgData name="Gé Verbeek" userId="20d2065d-8055-4a68-a463-00777506795f" providerId="ADAL" clId="{E4B8B04C-3731-4A2B-8483-EE03BB085655}" dt="2025-03-20T13:17:54.863" v="2467" actId="14100"/>
          <ac:picMkLst>
            <pc:docMk/>
            <pc:sldMk cId="3568303571" sldId="261"/>
            <ac:picMk id="5" creationId="{1FA2D9C3-18B7-D14F-F88A-9F206E8930EA}"/>
          </ac:picMkLst>
        </pc:picChg>
        <pc:picChg chg="mod">
          <ac:chgData name="Gé Verbeek" userId="20d2065d-8055-4a68-a463-00777506795f" providerId="ADAL" clId="{E4B8B04C-3731-4A2B-8483-EE03BB085655}" dt="2025-03-20T13:17:59.345" v="2468" actId="14100"/>
          <ac:picMkLst>
            <pc:docMk/>
            <pc:sldMk cId="3568303571" sldId="261"/>
            <ac:picMk id="6" creationId="{AF28E078-C11C-4869-A78D-C6EA08FEF5DF}"/>
          </ac:picMkLst>
        </pc:picChg>
      </pc:sldChg>
      <pc:sldChg chg="modSp mod">
        <pc:chgData name="Gé Verbeek" userId="20d2065d-8055-4a68-a463-00777506795f" providerId="ADAL" clId="{E4B8B04C-3731-4A2B-8483-EE03BB085655}" dt="2025-03-20T14:17:03.081" v="2839" actId="113"/>
        <pc:sldMkLst>
          <pc:docMk/>
          <pc:sldMk cId="3975794993" sldId="262"/>
        </pc:sldMkLst>
        <pc:spChg chg="mod">
          <ac:chgData name="Gé Verbeek" userId="20d2065d-8055-4a68-a463-00777506795f" providerId="ADAL" clId="{E4B8B04C-3731-4A2B-8483-EE03BB085655}" dt="2025-03-20T14:17:03.081" v="2839" actId="113"/>
          <ac:spMkLst>
            <pc:docMk/>
            <pc:sldMk cId="3975794993" sldId="262"/>
            <ac:spMk id="9" creationId="{CCFFDCAA-2A69-4B1D-A2C5-EC612EA940AA}"/>
          </ac:spMkLst>
        </pc:spChg>
      </pc:sldChg>
      <pc:sldChg chg="addSp modSp mod modAnim">
        <pc:chgData name="Gé Verbeek" userId="20d2065d-8055-4a68-a463-00777506795f" providerId="ADAL" clId="{E4B8B04C-3731-4A2B-8483-EE03BB085655}" dt="2025-03-20T14:10:36.562" v="2832" actId="1076"/>
        <pc:sldMkLst>
          <pc:docMk/>
          <pc:sldMk cId="2783674596" sldId="263"/>
        </pc:sldMkLst>
        <pc:spChg chg="mod">
          <ac:chgData name="Gé Verbeek" userId="20d2065d-8055-4a68-a463-00777506795f" providerId="ADAL" clId="{E4B8B04C-3731-4A2B-8483-EE03BB085655}" dt="2025-03-20T14:10:27.923" v="2829" actId="6549"/>
          <ac:spMkLst>
            <pc:docMk/>
            <pc:sldMk cId="2783674596" sldId="263"/>
            <ac:spMk id="9" creationId="{CCFFDCAA-2A69-4B1D-A2C5-EC612EA940AA}"/>
          </ac:spMkLst>
        </pc:spChg>
        <pc:picChg chg="add mod">
          <ac:chgData name="Gé Verbeek" userId="20d2065d-8055-4a68-a463-00777506795f" providerId="ADAL" clId="{E4B8B04C-3731-4A2B-8483-EE03BB085655}" dt="2025-03-20T14:10:36.562" v="2832" actId="1076"/>
          <ac:picMkLst>
            <pc:docMk/>
            <pc:sldMk cId="2783674596" sldId="263"/>
            <ac:picMk id="2" creationId="{CBC30761-BF77-0720-9291-EE33C5D3245D}"/>
          </ac:picMkLst>
        </pc:picChg>
      </pc:sldChg>
      <pc:sldChg chg="addSp modSp mod modAnim">
        <pc:chgData name="Gé Verbeek" userId="20d2065d-8055-4a68-a463-00777506795f" providerId="ADAL" clId="{E4B8B04C-3731-4A2B-8483-EE03BB085655}" dt="2025-03-20T14:31:23.563" v="2878"/>
        <pc:sldMkLst>
          <pc:docMk/>
          <pc:sldMk cId="427833091" sldId="264"/>
        </pc:sldMkLst>
        <pc:spChg chg="mod">
          <ac:chgData name="Gé Verbeek" userId="20d2065d-8055-4a68-a463-00777506795f" providerId="ADAL" clId="{E4B8B04C-3731-4A2B-8483-EE03BB085655}" dt="2025-03-20T13:31:12.805" v="2565" actId="113"/>
          <ac:spMkLst>
            <pc:docMk/>
            <pc:sldMk cId="427833091" sldId="264"/>
            <ac:spMk id="9" creationId="{CCFFDCAA-2A69-4B1D-A2C5-EC612EA940AA}"/>
          </ac:spMkLst>
        </pc:spChg>
        <pc:picChg chg="add mod">
          <ac:chgData name="Gé Verbeek" userId="20d2065d-8055-4a68-a463-00777506795f" providerId="ADAL" clId="{E4B8B04C-3731-4A2B-8483-EE03BB085655}" dt="2025-03-20T14:11:25.546" v="2835" actId="14100"/>
          <ac:picMkLst>
            <pc:docMk/>
            <pc:sldMk cId="427833091" sldId="264"/>
            <ac:picMk id="2" creationId="{F60C0308-2408-ABE5-C527-5F7ED90379E7}"/>
          </ac:picMkLst>
        </pc:picChg>
      </pc:sldChg>
      <pc:sldChg chg="add del">
        <pc:chgData name="Gé Verbeek" userId="20d2065d-8055-4a68-a463-00777506795f" providerId="ADAL" clId="{E4B8B04C-3731-4A2B-8483-EE03BB085655}" dt="2025-03-20T13:45:13.392" v="2683" actId="47"/>
        <pc:sldMkLst>
          <pc:docMk/>
          <pc:sldMk cId="3455419137" sldId="265"/>
        </pc:sldMkLst>
      </pc:sldChg>
      <pc:sldChg chg="addSp modSp mod modAnim">
        <pc:chgData name="Gé Verbeek" userId="20d2065d-8055-4a68-a463-00777506795f" providerId="ADAL" clId="{E4B8B04C-3731-4A2B-8483-EE03BB085655}" dt="2025-03-20T14:04:34.146" v="2811" actId="1076"/>
        <pc:sldMkLst>
          <pc:docMk/>
          <pc:sldMk cId="278240134" sldId="270"/>
        </pc:sldMkLst>
        <pc:spChg chg="mod">
          <ac:chgData name="Gé Verbeek" userId="20d2065d-8055-4a68-a463-00777506795f" providerId="ADAL" clId="{E4B8B04C-3731-4A2B-8483-EE03BB085655}" dt="2025-03-20T13:11:01.922" v="2383" actId="27636"/>
          <ac:spMkLst>
            <pc:docMk/>
            <pc:sldMk cId="278240134" sldId="270"/>
            <ac:spMk id="2" creationId="{00000000-0000-0000-0000-000000000000}"/>
          </ac:spMkLst>
        </pc:spChg>
        <pc:spChg chg="mod">
          <ac:chgData name="Gé Verbeek" userId="20d2065d-8055-4a68-a463-00777506795f" providerId="ADAL" clId="{E4B8B04C-3731-4A2B-8483-EE03BB085655}" dt="2025-03-18T18:12:55.694" v="666" actId="20577"/>
          <ac:spMkLst>
            <pc:docMk/>
            <pc:sldMk cId="278240134" sldId="270"/>
            <ac:spMk id="3" creationId="{00000000-0000-0000-0000-000000000000}"/>
          </ac:spMkLst>
        </pc:spChg>
        <pc:picChg chg="add mod">
          <ac:chgData name="Gé Verbeek" userId="20d2065d-8055-4a68-a463-00777506795f" providerId="ADAL" clId="{E4B8B04C-3731-4A2B-8483-EE03BB085655}" dt="2025-03-18T18:13:54.835" v="670" actId="14100"/>
          <ac:picMkLst>
            <pc:docMk/>
            <pc:sldMk cId="278240134" sldId="270"/>
            <ac:picMk id="5" creationId="{0687D271-D794-5233-86A0-57C963C20194}"/>
          </ac:picMkLst>
        </pc:picChg>
        <pc:picChg chg="add mod">
          <ac:chgData name="Gé Verbeek" userId="20d2065d-8055-4a68-a463-00777506795f" providerId="ADAL" clId="{E4B8B04C-3731-4A2B-8483-EE03BB085655}" dt="2025-03-20T14:04:34.146" v="2811" actId="1076"/>
          <ac:picMkLst>
            <pc:docMk/>
            <pc:sldMk cId="278240134" sldId="270"/>
            <ac:picMk id="6" creationId="{0B092565-6822-0107-6E93-81180C56BE3A}"/>
          </ac:picMkLst>
        </pc:picChg>
        <pc:picChg chg="mod">
          <ac:chgData name="Gé Verbeek" userId="20d2065d-8055-4a68-a463-00777506795f" providerId="ADAL" clId="{E4B8B04C-3731-4A2B-8483-EE03BB085655}" dt="2025-03-18T18:12:59.138" v="667" actId="1076"/>
          <ac:picMkLst>
            <pc:docMk/>
            <pc:sldMk cId="278240134" sldId="270"/>
            <ac:picMk id="2050" creationId="{00000000-0000-0000-0000-000000000000}"/>
          </ac:picMkLst>
        </pc:picChg>
      </pc:sldChg>
      <pc:sldChg chg="modSp">
        <pc:chgData name="Gé Verbeek" userId="20d2065d-8055-4a68-a463-00777506795f" providerId="ADAL" clId="{E4B8B04C-3731-4A2B-8483-EE03BB085655}" dt="2025-03-20T13:14:17.423" v="2402" actId="1076"/>
        <pc:sldMkLst>
          <pc:docMk/>
          <pc:sldMk cId="3753573924" sldId="272"/>
        </pc:sldMkLst>
        <pc:picChg chg="mod">
          <ac:chgData name="Gé Verbeek" userId="20d2065d-8055-4a68-a463-00777506795f" providerId="ADAL" clId="{E4B8B04C-3731-4A2B-8483-EE03BB085655}" dt="2025-03-20T13:14:17.423" v="2402" actId="1076"/>
          <ac:picMkLst>
            <pc:docMk/>
            <pc:sldMk cId="3753573924" sldId="272"/>
            <ac:picMk id="2" creationId="{BD5F8DF1-9A7A-4ED9-ACC2-42C1B95D70E3}"/>
          </ac:picMkLst>
        </pc:picChg>
      </pc:sldChg>
      <pc:sldChg chg="add del">
        <pc:chgData name="Gé Verbeek" userId="20d2065d-8055-4a68-a463-00777506795f" providerId="ADAL" clId="{E4B8B04C-3731-4A2B-8483-EE03BB085655}" dt="2025-03-20T13:45:10.467" v="2682" actId="47"/>
        <pc:sldMkLst>
          <pc:docMk/>
          <pc:sldMk cId="0" sldId="273"/>
        </pc:sldMkLst>
      </pc:sldChg>
      <pc:sldChg chg="modSp mod">
        <pc:chgData name="Gé Verbeek" userId="20d2065d-8055-4a68-a463-00777506795f" providerId="ADAL" clId="{E4B8B04C-3731-4A2B-8483-EE03BB085655}" dt="2025-03-18T18:10:32.156" v="615" actId="1076"/>
        <pc:sldMkLst>
          <pc:docMk/>
          <pc:sldMk cId="196717686" sldId="274"/>
        </pc:sldMkLst>
        <pc:spChg chg="mod">
          <ac:chgData name="Gé Verbeek" userId="20d2065d-8055-4a68-a463-00777506795f" providerId="ADAL" clId="{E4B8B04C-3731-4A2B-8483-EE03BB085655}" dt="2025-03-18T18:10:14.130" v="612" actId="20577"/>
          <ac:spMkLst>
            <pc:docMk/>
            <pc:sldMk cId="196717686" sldId="274"/>
            <ac:spMk id="2" creationId="{73B26A85-04B1-4470-8F53-FB2B002B9C1D}"/>
          </ac:spMkLst>
        </pc:spChg>
        <pc:picChg chg="mod">
          <ac:chgData name="Gé Verbeek" userId="20d2065d-8055-4a68-a463-00777506795f" providerId="ADAL" clId="{E4B8B04C-3731-4A2B-8483-EE03BB085655}" dt="2025-03-18T18:10:21.427" v="613" actId="1076"/>
          <ac:picMkLst>
            <pc:docMk/>
            <pc:sldMk cId="196717686" sldId="274"/>
            <ac:picMk id="4" creationId="{E88AAA13-E19C-4B14-B0EB-764056D3B708}"/>
          </ac:picMkLst>
        </pc:picChg>
        <pc:picChg chg="mod">
          <ac:chgData name="Gé Verbeek" userId="20d2065d-8055-4a68-a463-00777506795f" providerId="ADAL" clId="{E4B8B04C-3731-4A2B-8483-EE03BB085655}" dt="2025-03-18T18:10:29.498" v="614" actId="1076"/>
          <ac:picMkLst>
            <pc:docMk/>
            <pc:sldMk cId="196717686" sldId="274"/>
            <ac:picMk id="5" creationId="{BD13FCE1-0467-4160-BA41-418B28B559A5}"/>
          </ac:picMkLst>
        </pc:picChg>
        <pc:picChg chg="mod">
          <ac:chgData name="Gé Verbeek" userId="20d2065d-8055-4a68-a463-00777506795f" providerId="ADAL" clId="{E4B8B04C-3731-4A2B-8483-EE03BB085655}" dt="2025-03-18T18:10:32.156" v="615" actId="1076"/>
          <ac:picMkLst>
            <pc:docMk/>
            <pc:sldMk cId="196717686" sldId="274"/>
            <ac:picMk id="6" creationId="{1991B7B0-E890-456C-AECD-4D5E8FD076DD}"/>
          </ac:picMkLst>
        </pc:picChg>
      </pc:sldChg>
      <pc:sldChg chg="modSp mod">
        <pc:chgData name="Gé Verbeek" userId="20d2065d-8055-4a68-a463-00777506795f" providerId="ADAL" clId="{E4B8B04C-3731-4A2B-8483-EE03BB085655}" dt="2025-03-20T11:30:15.935" v="1713" actId="20577"/>
        <pc:sldMkLst>
          <pc:docMk/>
          <pc:sldMk cId="2852106234" sldId="275"/>
        </pc:sldMkLst>
        <pc:spChg chg="mod">
          <ac:chgData name="Gé Verbeek" userId="20d2065d-8055-4a68-a463-00777506795f" providerId="ADAL" clId="{E4B8B04C-3731-4A2B-8483-EE03BB085655}" dt="2025-03-20T11:30:15.935" v="1713" actId="20577"/>
          <ac:spMkLst>
            <pc:docMk/>
            <pc:sldMk cId="2852106234" sldId="275"/>
            <ac:spMk id="4" creationId="{BE5E9AAC-8AFC-4CA9-B89F-13D11A0216BE}"/>
          </ac:spMkLst>
        </pc:spChg>
      </pc:sldChg>
      <pc:sldChg chg="del">
        <pc:chgData name="Gé Verbeek" userId="20d2065d-8055-4a68-a463-00777506795f" providerId="ADAL" clId="{E4B8B04C-3731-4A2B-8483-EE03BB085655}" dt="2025-03-20T13:18:25.771" v="2473" actId="47"/>
        <pc:sldMkLst>
          <pc:docMk/>
          <pc:sldMk cId="737256609" sldId="357"/>
        </pc:sldMkLst>
      </pc:sldChg>
      <pc:sldChg chg="addSp modSp mod">
        <pc:chgData name="Gé Verbeek" userId="20d2065d-8055-4a68-a463-00777506795f" providerId="ADAL" clId="{E4B8B04C-3731-4A2B-8483-EE03BB085655}" dt="2025-03-20T14:09:57.633" v="2827" actId="113"/>
        <pc:sldMkLst>
          <pc:docMk/>
          <pc:sldMk cId="1974410691" sldId="358"/>
        </pc:sldMkLst>
        <pc:spChg chg="mod">
          <ac:chgData name="Gé Verbeek" userId="20d2065d-8055-4a68-a463-00777506795f" providerId="ADAL" clId="{E4B8B04C-3731-4A2B-8483-EE03BB085655}" dt="2025-03-20T14:09:57.633" v="2827" actId="113"/>
          <ac:spMkLst>
            <pc:docMk/>
            <pc:sldMk cId="1974410691" sldId="358"/>
            <ac:spMk id="9" creationId="{CCFFDCAA-2A69-4B1D-A2C5-EC612EA940AA}"/>
          </ac:spMkLst>
        </pc:spChg>
        <pc:picChg chg="add mod">
          <ac:chgData name="Gé Verbeek" userId="20d2065d-8055-4a68-a463-00777506795f" providerId="ADAL" clId="{E4B8B04C-3731-4A2B-8483-EE03BB085655}" dt="2025-03-20T13:26:09.450" v="2533" actId="1076"/>
          <ac:picMkLst>
            <pc:docMk/>
            <pc:sldMk cId="1974410691" sldId="358"/>
            <ac:picMk id="4" creationId="{171E48D3-A246-4EE1-1DD5-38FBFB8AEF6E}"/>
          </ac:picMkLst>
        </pc:picChg>
        <pc:picChg chg="add mod modCrop">
          <ac:chgData name="Gé Verbeek" userId="20d2065d-8055-4a68-a463-00777506795f" providerId="ADAL" clId="{E4B8B04C-3731-4A2B-8483-EE03BB085655}" dt="2025-03-20T13:26:31.194" v="2536" actId="732"/>
          <ac:picMkLst>
            <pc:docMk/>
            <pc:sldMk cId="1974410691" sldId="358"/>
            <ac:picMk id="6" creationId="{663E935F-72A3-0A15-F240-53C6D52905D9}"/>
          </ac:picMkLst>
        </pc:picChg>
      </pc:sldChg>
      <pc:sldChg chg="addSp delSp modSp mod">
        <pc:chgData name="Gé Verbeek" userId="20d2065d-8055-4a68-a463-00777506795f" providerId="ADAL" clId="{E4B8B04C-3731-4A2B-8483-EE03BB085655}" dt="2025-03-20T13:13:42.814" v="2401" actId="1076"/>
        <pc:sldMkLst>
          <pc:docMk/>
          <pc:sldMk cId="2659560372" sldId="359"/>
        </pc:sldMkLst>
        <pc:spChg chg="mod">
          <ac:chgData name="Gé Verbeek" userId="20d2065d-8055-4a68-a463-00777506795f" providerId="ADAL" clId="{E4B8B04C-3731-4A2B-8483-EE03BB085655}" dt="2025-03-20T13:12:50.522" v="2398" actId="20577"/>
          <ac:spMkLst>
            <pc:docMk/>
            <pc:sldMk cId="2659560372" sldId="359"/>
            <ac:spMk id="9" creationId="{CCFFDCAA-2A69-4B1D-A2C5-EC612EA940AA}"/>
          </ac:spMkLst>
        </pc:spChg>
        <pc:picChg chg="del">
          <ac:chgData name="Gé Verbeek" userId="20d2065d-8055-4a68-a463-00777506795f" providerId="ADAL" clId="{E4B8B04C-3731-4A2B-8483-EE03BB085655}" dt="2025-03-20T13:13:05.233" v="2399" actId="478"/>
          <ac:picMkLst>
            <pc:docMk/>
            <pc:sldMk cId="2659560372" sldId="359"/>
            <ac:picMk id="4" creationId="{031419E7-B51E-472B-B40D-4BEB86DB975B}"/>
          </ac:picMkLst>
        </pc:picChg>
        <pc:picChg chg="add mod">
          <ac:chgData name="Gé Verbeek" userId="20d2065d-8055-4a68-a463-00777506795f" providerId="ADAL" clId="{E4B8B04C-3731-4A2B-8483-EE03BB085655}" dt="2025-03-20T13:13:42.814" v="2401" actId="1076"/>
          <ac:picMkLst>
            <pc:docMk/>
            <pc:sldMk cId="2659560372" sldId="359"/>
            <ac:picMk id="5" creationId="{B96DE8DA-DC80-C25A-43BD-9761E26AC61E}"/>
          </ac:picMkLst>
        </pc:picChg>
      </pc:sldChg>
      <pc:sldChg chg="addSp delSp modSp mod delAnim modAnim">
        <pc:chgData name="Gé Verbeek" userId="20d2065d-8055-4a68-a463-00777506795f" providerId="ADAL" clId="{E4B8B04C-3731-4A2B-8483-EE03BB085655}" dt="2025-03-20T14:27:55.807" v="2852"/>
        <pc:sldMkLst>
          <pc:docMk/>
          <pc:sldMk cId="2004198684" sldId="365"/>
        </pc:sldMkLst>
        <pc:spChg chg="mod">
          <ac:chgData name="Gé Verbeek" userId="20d2065d-8055-4a68-a463-00777506795f" providerId="ADAL" clId="{E4B8B04C-3731-4A2B-8483-EE03BB085655}" dt="2025-03-20T14:27:37.670" v="2848" actId="1076"/>
          <ac:spMkLst>
            <pc:docMk/>
            <pc:sldMk cId="2004198684" sldId="365"/>
            <ac:spMk id="3" creationId="{00000000-0000-0000-0000-000000000000}"/>
          </ac:spMkLst>
        </pc:spChg>
        <pc:picChg chg="add mod">
          <ac:chgData name="Gé Verbeek" userId="20d2065d-8055-4a68-a463-00777506795f" providerId="ADAL" clId="{E4B8B04C-3731-4A2B-8483-EE03BB085655}" dt="2025-03-20T14:01:32.446" v="2798" actId="1076"/>
          <ac:picMkLst>
            <pc:docMk/>
            <pc:sldMk cId="2004198684" sldId="365"/>
            <ac:picMk id="5" creationId="{769AF216-8A66-CF3B-B622-C81A346A581E}"/>
          </ac:picMkLst>
        </pc:picChg>
        <pc:picChg chg="add mod">
          <ac:chgData name="Gé Verbeek" userId="20d2065d-8055-4a68-a463-00777506795f" providerId="ADAL" clId="{E4B8B04C-3731-4A2B-8483-EE03BB085655}" dt="2025-03-20T14:01:48.858" v="2801" actId="1076"/>
          <ac:picMkLst>
            <pc:docMk/>
            <pc:sldMk cId="2004198684" sldId="365"/>
            <ac:picMk id="6" creationId="{CC178611-3B5E-AA69-2A27-0295001216DF}"/>
          </ac:picMkLst>
        </pc:picChg>
        <pc:picChg chg="add mod">
          <ac:chgData name="Gé Verbeek" userId="20d2065d-8055-4a68-a463-00777506795f" providerId="ADAL" clId="{E4B8B04C-3731-4A2B-8483-EE03BB085655}" dt="2025-03-18T18:28:03.125" v="728" actId="14100"/>
          <ac:picMkLst>
            <pc:docMk/>
            <pc:sldMk cId="2004198684" sldId="365"/>
            <ac:picMk id="8" creationId="{EC273825-26C2-49DA-B8C0-5D9A184BFA94}"/>
          </ac:picMkLst>
        </pc:picChg>
      </pc:sldChg>
      <pc:sldChg chg="modSp mod">
        <pc:chgData name="Gé Verbeek" userId="20d2065d-8055-4a68-a463-00777506795f" providerId="ADAL" clId="{E4B8B04C-3731-4A2B-8483-EE03BB085655}" dt="2025-03-20T14:05:27.622" v="2816" actId="113"/>
        <pc:sldMkLst>
          <pc:docMk/>
          <pc:sldMk cId="4152337731" sldId="366"/>
        </pc:sldMkLst>
        <pc:spChg chg="mod">
          <ac:chgData name="Gé Verbeek" userId="20d2065d-8055-4a68-a463-00777506795f" providerId="ADAL" clId="{E4B8B04C-3731-4A2B-8483-EE03BB085655}" dt="2025-03-20T13:10:13.759" v="2369" actId="113"/>
          <ac:spMkLst>
            <pc:docMk/>
            <pc:sldMk cId="4152337731" sldId="366"/>
            <ac:spMk id="3" creationId="{356889DA-41A2-4552-A79A-4F80576CFD40}"/>
          </ac:spMkLst>
        </pc:spChg>
        <pc:spChg chg="mod">
          <ac:chgData name="Gé Verbeek" userId="20d2065d-8055-4a68-a463-00777506795f" providerId="ADAL" clId="{E4B8B04C-3731-4A2B-8483-EE03BB085655}" dt="2025-03-20T14:05:27.622" v="2816" actId="113"/>
          <ac:spMkLst>
            <pc:docMk/>
            <pc:sldMk cId="4152337731" sldId="366"/>
            <ac:spMk id="9" creationId="{CCFFDCAA-2A69-4B1D-A2C5-EC612EA940AA}"/>
          </ac:spMkLst>
        </pc:spChg>
      </pc:sldChg>
      <pc:sldChg chg="modSp mod modAnim">
        <pc:chgData name="Gé Verbeek" userId="20d2065d-8055-4a68-a463-00777506795f" providerId="ADAL" clId="{E4B8B04C-3731-4A2B-8483-EE03BB085655}" dt="2025-03-20T14:06:06.723" v="2820" actId="113"/>
        <pc:sldMkLst>
          <pc:docMk/>
          <pc:sldMk cId="2617734318" sldId="367"/>
        </pc:sldMkLst>
        <pc:spChg chg="mod">
          <ac:chgData name="Gé Verbeek" userId="20d2065d-8055-4a68-a463-00777506795f" providerId="ADAL" clId="{E4B8B04C-3731-4A2B-8483-EE03BB085655}" dt="2025-03-20T13:10:29.221" v="2370"/>
          <ac:spMkLst>
            <pc:docMk/>
            <pc:sldMk cId="2617734318" sldId="367"/>
            <ac:spMk id="3" creationId="{356889DA-41A2-4552-A79A-4F80576CFD40}"/>
          </ac:spMkLst>
        </pc:spChg>
        <pc:spChg chg="mod">
          <ac:chgData name="Gé Verbeek" userId="20d2065d-8055-4a68-a463-00777506795f" providerId="ADAL" clId="{E4B8B04C-3731-4A2B-8483-EE03BB085655}" dt="2025-03-20T14:06:06.723" v="2820" actId="113"/>
          <ac:spMkLst>
            <pc:docMk/>
            <pc:sldMk cId="2617734318" sldId="367"/>
            <ac:spMk id="9" creationId="{CCFFDCAA-2A69-4B1D-A2C5-EC612EA940AA}"/>
          </ac:spMkLst>
        </pc:spChg>
      </pc:sldChg>
      <pc:sldChg chg="addSp modSp del mod">
        <pc:chgData name="Gé Verbeek" userId="20d2065d-8055-4a68-a463-00777506795f" providerId="ADAL" clId="{E4B8B04C-3731-4A2B-8483-EE03BB085655}" dt="2025-03-20T14:30:35.271" v="2874" actId="47"/>
        <pc:sldMkLst>
          <pc:docMk/>
          <pc:sldMk cId="3867969481" sldId="368"/>
        </pc:sldMkLst>
        <pc:picChg chg="add mod">
          <ac:chgData name="Gé Verbeek" userId="20d2065d-8055-4a68-a463-00777506795f" providerId="ADAL" clId="{E4B8B04C-3731-4A2B-8483-EE03BB085655}" dt="2025-03-20T13:11:50.674" v="2389" actId="1076"/>
          <ac:picMkLst>
            <pc:docMk/>
            <pc:sldMk cId="3867969481" sldId="368"/>
            <ac:picMk id="2" creationId="{04DC8ADF-C11D-4F25-71B7-499BB183E790}"/>
          </ac:picMkLst>
        </pc:picChg>
        <pc:picChg chg="mod">
          <ac:chgData name="Gé Verbeek" userId="20d2065d-8055-4a68-a463-00777506795f" providerId="ADAL" clId="{E4B8B04C-3731-4A2B-8483-EE03BB085655}" dt="2025-03-20T13:11:53.018" v="2390" actId="1076"/>
          <ac:picMkLst>
            <pc:docMk/>
            <pc:sldMk cId="3867969481" sldId="368"/>
            <ac:picMk id="2050" creationId="{C7452A73-E4E7-4D4E-B1EB-48020A0BC1E4}"/>
          </ac:picMkLst>
        </pc:picChg>
      </pc:sldChg>
      <pc:sldChg chg="add del">
        <pc:chgData name="Gé Verbeek" userId="20d2065d-8055-4a68-a463-00777506795f" providerId="ADAL" clId="{E4B8B04C-3731-4A2B-8483-EE03BB085655}" dt="2025-03-20T13:18:23.193" v="2472" actId="47"/>
        <pc:sldMkLst>
          <pc:docMk/>
          <pc:sldMk cId="1223267298" sldId="369"/>
        </pc:sldMkLst>
      </pc:sldChg>
      <pc:sldChg chg="modSp">
        <pc:chgData name="Gé Verbeek" userId="20d2065d-8055-4a68-a463-00777506795f" providerId="ADAL" clId="{E4B8B04C-3731-4A2B-8483-EE03BB085655}" dt="2025-03-20T14:09:45.572" v="2826" actId="113"/>
        <pc:sldMkLst>
          <pc:docMk/>
          <pc:sldMk cId="1480850144" sldId="370"/>
        </pc:sldMkLst>
        <pc:spChg chg="mod">
          <ac:chgData name="Gé Verbeek" userId="20d2065d-8055-4a68-a463-00777506795f" providerId="ADAL" clId="{E4B8B04C-3731-4A2B-8483-EE03BB085655}" dt="2025-03-20T14:09:45.572" v="2826" actId="113"/>
          <ac:spMkLst>
            <pc:docMk/>
            <pc:sldMk cId="1480850144" sldId="370"/>
            <ac:spMk id="9" creationId="{CCFFDCAA-2A69-4B1D-A2C5-EC612EA940AA}"/>
          </ac:spMkLst>
        </pc:spChg>
      </pc:sldChg>
      <pc:sldChg chg="modSp del modAnim">
        <pc:chgData name="Gé Verbeek" userId="20d2065d-8055-4a68-a463-00777506795f" providerId="ADAL" clId="{E4B8B04C-3731-4A2B-8483-EE03BB085655}" dt="2025-03-20T13:32:23.956" v="2569" actId="47"/>
        <pc:sldMkLst>
          <pc:docMk/>
          <pc:sldMk cId="1518315323" sldId="371"/>
        </pc:sldMkLst>
        <pc:spChg chg="mod">
          <ac:chgData name="Gé Verbeek" userId="20d2065d-8055-4a68-a463-00777506795f" providerId="ADAL" clId="{E4B8B04C-3731-4A2B-8483-EE03BB085655}" dt="2025-03-20T13:31:50.758" v="2568" actId="6549"/>
          <ac:spMkLst>
            <pc:docMk/>
            <pc:sldMk cId="1518315323" sldId="371"/>
            <ac:spMk id="9" creationId="{CCFFDCAA-2A69-4B1D-A2C5-EC612EA940AA}"/>
          </ac:spMkLst>
        </pc:spChg>
      </pc:sldChg>
      <pc:sldChg chg="add del">
        <pc:chgData name="Gé Verbeek" userId="20d2065d-8055-4a68-a463-00777506795f" providerId="ADAL" clId="{E4B8B04C-3731-4A2B-8483-EE03BB085655}" dt="2025-03-20T13:45:14.251" v="2684" actId="47"/>
        <pc:sldMkLst>
          <pc:docMk/>
          <pc:sldMk cId="2694923009" sldId="373"/>
        </pc:sldMkLst>
      </pc:sldChg>
      <pc:sldChg chg="add del">
        <pc:chgData name="Gé Verbeek" userId="20d2065d-8055-4a68-a463-00777506795f" providerId="ADAL" clId="{E4B8B04C-3731-4A2B-8483-EE03BB085655}" dt="2025-03-20T13:45:02.654" v="2678" actId="47"/>
        <pc:sldMkLst>
          <pc:docMk/>
          <pc:sldMk cId="1989394695" sldId="374"/>
        </pc:sldMkLst>
      </pc:sldChg>
      <pc:sldChg chg="addSp delSp modSp add mod modAnim">
        <pc:chgData name="Gé Verbeek" userId="20d2065d-8055-4a68-a463-00777506795f" providerId="ADAL" clId="{E4B8B04C-3731-4A2B-8483-EE03BB085655}" dt="2025-03-20T14:31:00.745" v="2877"/>
        <pc:sldMkLst>
          <pc:docMk/>
          <pc:sldMk cId="2792613288" sldId="375"/>
        </pc:sldMkLst>
        <pc:spChg chg="mod">
          <ac:chgData name="Gé Verbeek" userId="20d2065d-8055-4a68-a463-00777506795f" providerId="ADAL" clId="{E4B8B04C-3731-4A2B-8483-EE03BB085655}" dt="2025-03-20T13:21:24.173" v="2495"/>
          <ac:spMkLst>
            <pc:docMk/>
            <pc:sldMk cId="2792613288" sldId="375"/>
            <ac:spMk id="3" creationId="{356889DA-41A2-4552-A79A-4F80576CFD40}"/>
          </ac:spMkLst>
        </pc:spChg>
        <pc:spChg chg="mod">
          <ac:chgData name="Gé Verbeek" userId="20d2065d-8055-4a68-a463-00777506795f" providerId="ADAL" clId="{E4B8B04C-3731-4A2B-8483-EE03BB085655}" dt="2025-03-20T13:23:19.217" v="2520" actId="113"/>
          <ac:spMkLst>
            <pc:docMk/>
            <pc:sldMk cId="2792613288" sldId="375"/>
            <ac:spMk id="9" creationId="{CCFFDCAA-2A69-4B1D-A2C5-EC612EA940AA}"/>
          </ac:spMkLst>
        </pc:spChg>
      </pc:sldChg>
      <pc:sldChg chg="addSp modSp add del mod">
        <pc:chgData name="Gé Verbeek" userId="20d2065d-8055-4a68-a463-00777506795f" providerId="ADAL" clId="{E4B8B04C-3731-4A2B-8483-EE03BB085655}" dt="2025-03-20T13:19:14.339" v="2474" actId="47"/>
        <pc:sldMkLst>
          <pc:docMk/>
          <pc:sldMk cId="1137523664" sldId="376"/>
        </pc:sldMkLst>
      </pc:sldChg>
      <pc:sldChg chg="addSp delSp modSp new del mod modClrScheme chgLayout">
        <pc:chgData name="Gé Verbeek" userId="20d2065d-8055-4a68-a463-00777506795f" providerId="ADAL" clId="{E4B8B04C-3731-4A2B-8483-EE03BB085655}" dt="2025-03-20T11:53:44.211" v="2173" actId="47"/>
        <pc:sldMkLst>
          <pc:docMk/>
          <pc:sldMk cId="995613843" sldId="377"/>
        </pc:sldMkLst>
      </pc:sldChg>
      <pc:sldChg chg="addSp delSp modSp add del mod">
        <pc:chgData name="Gé Verbeek" userId="20d2065d-8055-4a68-a463-00777506795f" providerId="ADAL" clId="{E4B8B04C-3731-4A2B-8483-EE03BB085655}" dt="2025-03-20T13:11:25.600" v="2384" actId="47"/>
        <pc:sldMkLst>
          <pc:docMk/>
          <pc:sldMk cId="3138288753" sldId="378"/>
        </pc:sldMkLst>
      </pc:sldChg>
      <pc:sldChg chg="modSp add del mod">
        <pc:chgData name="Gé Verbeek" userId="20d2065d-8055-4a68-a463-00777506795f" providerId="ADAL" clId="{E4B8B04C-3731-4A2B-8483-EE03BB085655}" dt="2025-03-20T13:11:27.761" v="2385" actId="47"/>
        <pc:sldMkLst>
          <pc:docMk/>
          <pc:sldMk cId="2620195415" sldId="379"/>
        </pc:sldMkLst>
      </pc:sldChg>
      <pc:sldChg chg="addSp modSp add del mod">
        <pc:chgData name="Gé Verbeek" userId="20d2065d-8055-4a68-a463-00777506795f" providerId="ADAL" clId="{E4B8B04C-3731-4A2B-8483-EE03BB085655}" dt="2025-03-20T13:11:29.413" v="2386" actId="47"/>
        <pc:sldMkLst>
          <pc:docMk/>
          <pc:sldMk cId="1772034710" sldId="380"/>
        </pc:sldMkLst>
      </pc:sldChg>
      <pc:sldChg chg="addSp delSp modSp new mod ord modAnim">
        <pc:chgData name="Gé Verbeek" userId="20d2065d-8055-4a68-a463-00777506795f" providerId="ADAL" clId="{E4B8B04C-3731-4A2B-8483-EE03BB085655}" dt="2025-03-20T14:28:22.785" v="2855"/>
        <pc:sldMkLst>
          <pc:docMk/>
          <pc:sldMk cId="1639382076" sldId="381"/>
        </pc:sldMkLst>
        <pc:spChg chg="mod">
          <ac:chgData name="Gé Verbeek" userId="20d2065d-8055-4a68-a463-00777506795f" providerId="ADAL" clId="{E4B8B04C-3731-4A2B-8483-EE03BB085655}" dt="2025-03-13T13:02:09.407" v="178" actId="20577"/>
          <ac:spMkLst>
            <pc:docMk/>
            <pc:sldMk cId="1639382076" sldId="381"/>
            <ac:spMk id="2" creationId="{173B8690-D359-52F7-1E22-E45EE6396AF9}"/>
          </ac:spMkLst>
        </pc:spChg>
        <pc:spChg chg="mod">
          <ac:chgData name="Gé Verbeek" userId="20d2065d-8055-4a68-a463-00777506795f" providerId="ADAL" clId="{E4B8B04C-3731-4A2B-8483-EE03BB085655}" dt="2025-03-20T14:07:29.500" v="2825" actId="27636"/>
          <ac:spMkLst>
            <pc:docMk/>
            <pc:sldMk cId="1639382076" sldId="381"/>
            <ac:spMk id="3" creationId="{7CBBB5E9-A0D8-0017-5706-158BFAC02C53}"/>
          </ac:spMkLst>
        </pc:spChg>
        <pc:picChg chg="add mod modCrop">
          <ac:chgData name="Gé Verbeek" userId="20d2065d-8055-4a68-a463-00777506795f" providerId="ADAL" clId="{E4B8B04C-3731-4A2B-8483-EE03BB085655}" dt="2025-03-18T18:35:30.613" v="739" actId="14100"/>
          <ac:picMkLst>
            <pc:docMk/>
            <pc:sldMk cId="1639382076" sldId="381"/>
            <ac:picMk id="5" creationId="{611EB096-AA9A-1864-7A3E-01FFDA34848E}"/>
          </ac:picMkLst>
        </pc:picChg>
      </pc:sldChg>
      <pc:sldChg chg="addSp modSp new mod modAnim">
        <pc:chgData name="Gé Verbeek" userId="20d2065d-8055-4a68-a463-00777506795f" providerId="ADAL" clId="{E4B8B04C-3731-4A2B-8483-EE03BB085655}" dt="2025-03-20T14:28:54.310" v="2861"/>
        <pc:sldMkLst>
          <pc:docMk/>
          <pc:sldMk cId="807933805" sldId="382"/>
        </pc:sldMkLst>
        <pc:spChg chg="mod">
          <ac:chgData name="Gé Verbeek" userId="20d2065d-8055-4a68-a463-00777506795f" providerId="ADAL" clId="{E4B8B04C-3731-4A2B-8483-EE03BB085655}" dt="2025-03-13T13:21:54.797" v="425" actId="20577"/>
          <ac:spMkLst>
            <pc:docMk/>
            <pc:sldMk cId="807933805" sldId="382"/>
            <ac:spMk id="2" creationId="{AFBD8039-51BF-824D-775D-FCBE82A9B3A8}"/>
          </ac:spMkLst>
        </pc:spChg>
        <pc:spChg chg="mod">
          <ac:chgData name="Gé Verbeek" userId="20d2065d-8055-4a68-a463-00777506795f" providerId="ADAL" clId="{E4B8B04C-3731-4A2B-8483-EE03BB085655}" dt="2025-03-20T11:44:19.841" v="1911" actId="20577"/>
          <ac:spMkLst>
            <pc:docMk/>
            <pc:sldMk cId="807933805" sldId="382"/>
            <ac:spMk id="3" creationId="{B5EC46D1-0AB3-473A-4251-BB36E1FBB69C}"/>
          </ac:spMkLst>
        </pc:spChg>
        <pc:picChg chg="add mod modCrop">
          <ac:chgData name="Gé Verbeek" userId="20d2065d-8055-4a68-a463-00777506795f" providerId="ADAL" clId="{E4B8B04C-3731-4A2B-8483-EE03BB085655}" dt="2025-03-18T18:40:13.963" v="740" actId="732"/>
          <ac:picMkLst>
            <pc:docMk/>
            <pc:sldMk cId="807933805" sldId="382"/>
            <ac:picMk id="4" creationId="{928350E1-4A2A-BEC7-7DE7-BD8422DDA294}"/>
          </ac:picMkLst>
        </pc:picChg>
        <pc:picChg chg="add mod">
          <ac:chgData name="Gé Verbeek" userId="20d2065d-8055-4a68-a463-00777506795f" providerId="ADAL" clId="{E4B8B04C-3731-4A2B-8483-EE03BB085655}" dt="2025-03-18T18:41:14.084" v="743" actId="14100"/>
          <ac:picMkLst>
            <pc:docMk/>
            <pc:sldMk cId="807933805" sldId="382"/>
            <ac:picMk id="5" creationId="{23B708D5-B1BE-E9A4-3507-FE83E3382F27}"/>
          </ac:picMkLst>
        </pc:picChg>
      </pc:sldChg>
      <pc:sldChg chg="addSp modSp add mod">
        <pc:chgData name="Gé Verbeek" userId="20d2065d-8055-4a68-a463-00777506795f" providerId="ADAL" clId="{E4B8B04C-3731-4A2B-8483-EE03BB085655}" dt="2025-03-20T14:04:51.582" v="2815" actId="1076"/>
        <pc:sldMkLst>
          <pc:docMk/>
          <pc:sldMk cId="3209926740" sldId="383"/>
        </pc:sldMkLst>
        <pc:spChg chg="mod">
          <ac:chgData name="Gé Verbeek" userId="20d2065d-8055-4a68-a463-00777506795f" providerId="ADAL" clId="{E4B8B04C-3731-4A2B-8483-EE03BB085655}" dt="2025-03-20T13:09:57.835" v="2367" actId="20577"/>
          <ac:spMkLst>
            <pc:docMk/>
            <pc:sldMk cId="3209926740" sldId="383"/>
            <ac:spMk id="2" creationId="{E59E3B59-C436-D36B-1A2F-D21AE2657732}"/>
          </ac:spMkLst>
        </pc:spChg>
        <pc:spChg chg="mod">
          <ac:chgData name="Gé Verbeek" userId="20d2065d-8055-4a68-a463-00777506795f" providerId="ADAL" clId="{E4B8B04C-3731-4A2B-8483-EE03BB085655}" dt="2025-03-18T18:29:38.157" v="735" actId="20577"/>
          <ac:spMkLst>
            <pc:docMk/>
            <pc:sldMk cId="3209926740" sldId="383"/>
            <ac:spMk id="3" creationId="{A964756A-B372-2B95-9C68-C1DC90132F80}"/>
          </ac:spMkLst>
        </pc:spChg>
        <pc:picChg chg="add mod">
          <ac:chgData name="Gé Verbeek" userId="20d2065d-8055-4a68-a463-00777506795f" providerId="ADAL" clId="{E4B8B04C-3731-4A2B-8483-EE03BB085655}" dt="2025-03-20T14:04:51.582" v="2815" actId="1076"/>
          <ac:picMkLst>
            <pc:docMk/>
            <pc:sldMk cId="3209926740" sldId="383"/>
            <ac:picMk id="6" creationId="{422FB802-9B45-79C5-95DE-B817184840B4}"/>
          </ac:picMkLst>
        </pc:picChg>
      </pc:sldChg>
      <pc:sldChg chg="addSp delSp modSp new mod modAnim">
        <pc:chgData name="Gé Verbeek" userId="20d2065d-8055-4a68-a463-00777506795f" providerId="ADAL" clId="{E4B8B04C-3731-4A2B-8483-EE03BB085655}" dt="2025-03-18T18:50:19.513" v="947" actId="14100"/>
        <pc:sldMkLst>
          <pc:docMk/>
          <pc:sldMk cId="4285345702" sldId="384"/>
        </pc:sldMkLst>
        <pc:picChg chg="add mod">
          <ac:chgData name="Gé Verbeek" userId="20d2065d-8055-4a68-a463-00777506795f" providerId="ADAL" clId="{E4B8B04C-3731-4A2B-8483-EE03BB085655}" dt="2025-03-18T18:50:19.513" v="947" actId="14100"/>
          <ac:picMkLst>
            <pc:docMk/>
            <pc:sldMk cId="4285345702" sldId="384"/>
            <ac:picMk id="4" creationId="{89087D41-F084-C9C2-CD07-BAF77C26163E}"/>
          </ac:picMkLst>
        </pc:picChg>
      </pc:sldChg>
      <pc:sldChg chg="modSp add del mod ord">
        <pc:chgData name="Gé Verbeek" userId="20d2065d-8055-4a68-a463-00777506795f" providerId="ADAL" clId="{E4B8B04C-3731-4A2B-8483-EE03BB085655}" dt="2025-03-20T11:53:41.753" v="2172" actId="47"/>
        <pc:sldMkLst>
          <pc:docMk/>
          <pc:sldMk cId="3846079443" sldId="385"/>
        </pc:sldMkLst>
      </pc:sldChg>
      <pc:sldChg chg="addSp delSp modSp add mod modAnim">
        <pc:chgData name="Gé Verbeek" userId="20d2065d-8055-4a68-a463-00777506795f" providerId="ADAL" clId="{E4B8B04C-3731-4A2B-8483-EE03BB085655}" dt="2025-03-20T14:29:35.895" v="2868"/>
        <pc:sldMkLst>
          <pc:docMk/>
          <pc:sldMk cId="2467710104" sldId="386"/>
        </pc:sldMkLst>
        <pc:spChg chg="add del mod">
          <ac:chgData name="Gé Verbeek" userId="20d2065d-8055-4a68-a463-00777506795f" providerId="ADAL" clId="{E4B8B04C-3731-4A2B-8483-EE03BB085655}" dt="2025-03-20T11:44:43.056" v="1912" actId="313"/>
          <ac:spMkLst>
            <pc:docMk/>
            <pc:sldMk cId="2467710104" sldId="386"/>
            <ac:spMk id="3" creationId="{D9357113-CD66-EE99-14BB-00AA832C8C94}"/>
          </ac:spMkLst>
        </pc:spChg>
        <pc:picChg chg="add mod">
          <ac:chgData name="Gé Verbeek" userId="20d2065d-8055-4a68-a463-00777506795f" providerId="ADAL" clId="{E4B8B04C-3731-4A2B-8483-EE03BB085655}" dt="2025-03-18T19:04:40.374" v="1391" actId="1076"/>
          <ac:picMkLst>
            <pc:docMk/>
            <pc:sldMk cId="2467710104" sldId="386"/>
            <ac:picMk id="9" creationId="{C9E90E07-AE2C-14AB-D04B-64E7D9AFF719}"/>
          </ac:picMkLst>
        </pc:picChg>
        <pc:picChg chg="add mod">
          <ac:chgData name="Gé Verbeek" userId="20d2065d-8055-4a68-a463-00777506795f" providerId="ADAL" clId="{E4B8B04C-3731-4A2B-8483-EE03BB085655}" dt="2025-03-18T19:16:12.075" v="1568" actId="1076"/>
          <ac:picMkLst>
            <pc:docMk/>
            <pc:sldMk cId="2467710104" sldId="386"/>
            <ac:picMk id="10" creationId="{411AD351-E24A-24A9-B541-0E50B3EC9F3E}"/>
          </ac:picMkLst>
        </pc:picChg>
      </pc:sldChg>
      <pc:sldChg chg="addSp delSp modSp add mod ord modAnim">
        <pc:chgData name="Gé Verbeek" userId="20d2065d-8055-4a68-a463-00777506795f" providerId="ADAL" clId="{E4B8B04C-3731-4A2B-8483-EE03BB085655}" dt="2025-03-20T14:29:43.737" v="2869"/>
        <pc:sldMkLst>
          <pc:docMk/>
          <pc:sldMk cId="2888827521" sldId="387"/>
        </pc:sldMkLst>
        <pc:spChg chg="mod">
          <ac:chgData name="Gé Verbeek" userId="20d2065d-8055-4a68-a463-00777506795f" providerId="ADAL" clId="{E4B8B04C-3731-4A2B-8483-EE03BB085655}" dt="2025-03-18T19:18:15.937" v="1580" actId="20577"/>
          <ac:spMkLst>
            <pc:docMk/>
            <pc:sldMk cId="2888827521" sldId="387"/>
            <ac:spMk id="3" creationId="{5109BD97-2B93-6AD4-EAD0-AF7FC6148E19}"/>
          </ac:spMkLst>
        </pc:spChg>
        <pc:picChg chg="add mod">
          <ac:chgData name="Gé Verbeek" userId="20d2065d-8055-4a68-a463-00777506795f" providerId="ADAL" clId="{E4B8B04C-3731-4A2B-8483-EE03BB085655}" dt="2025-03-18T19:11:39.239" v="1548" actId="1076"/>
          <ac:picMkLst>
            <pc:docMk/>
            <pc:sldMk cId="2888827521" sldId="387"/>
            <ac:picMk id="6" creationId="{423BCDDF-C26D-3118-CBBB-487EC20DA939}"/>
          </ac:picMkLst>
        </pc:picChg>
      </pc:sldChg>
      <pc:sldChg chg="modSp add mod modAnim">
        <pc:chgData name="Gé Verbeek" userId="20d2065d-8055-4a68-a463-00777506795f" providerId="ADAL" clId="{E4B8B04C-3731-4A2B-8483-EE03BB085655}" dt="2025-03-20T14:29:21.171" v="2865"/>
        <pc:sldMkLst>
          <pc:docMk/>
          <pc:sldMk cId="3158724276" sldId="388"/>
        </pc:sldMkLst>
        <pc:spChg chg="mod">
          <ac:chgData name="Gé Verbeek" userId="20d2065d-8055-4a68-a463-00777506795f" providerId="ADAL" clId="{E4B8B04C-3731-4A2B-8483-EE03BB085655}" dt="2025-03-20T14:29:11.483" v="2862" actId="20577"/>
          <ac:spMkLst>
            <pc:docMk/>
            <pc:sldMk cId="3158724276" sldId="388"/>
            <ac:spMk id="3" creationId="{A9E4F697-6F3D-2765-2CB0-91C7E4901061}"/>
          </ac:spMkLst>
        </pc:spChg>
      </pc:sldChg>
      <pc:sldChg chg="modSp add mod modAnim">
        <pc:chgData name="Gé Verbeek" userId="20d2065d-8055-4a68-a463-00777506795f" providerId="ADAL" clId="{E4B8B04C-3731-4A2B-8483-EE03BB085655}" dt="2025-03-20T14:29:52.205" v="2870"/>
        <pc:sldMkLst>
          <pc:docMk/>
          <pc:sldMk cId="3347994499" sldId="389"/>
        </pc:sldMkLst>
        <pc:spChg chg="mod">
          <ac:chgData name="Gé Verbeek" userId="20d2065d-8055-4a68-a463-00777506795f" providerId="ADAL" clId="{E4B8B04C-3731-4A2B-8483-EE03BB085655}" dt="2025-03-18T19:24:25.295" v="1709" actId="207"/>
          <ac:spMkLst>
            <pc:docMk/>
            <pc:sldMk cId="3347994499" sldId="389"/>
            <ac:spMk id="3" creationId="{7422B388-EC84-190E-23B1-1355FDD76E23}"/>
          </ac:spMkLst>
        </pc:spChg>
      </pc:sldChg>
      <pc:sldChg chg="modSp add mod modAnim">
        <pc:chgData name="Gé Verbeek" userId="20d2065d-8055-4a68-a463-00777506795f" providerId="ADAL" clId="{E4B8B04C-3731-4A2B-8483-EE03BB085655}" dt="2025-03-20T14:30:03.195" v="2871"/>
        <pc:sldMkLst>
          <pc:docMk/>
          <pc:sldMk cId="2809704713" sldId="390"/>
        </pc:sldMkLst>
        <pc:spChg chg="mod">
          <ac:chgData name="Gé Verbeek" userId="20d2065d-8055-4a68-a463-00777506795f" providerId="ADAL" clId="{E4B8B04C-3731-4A2B-8483-EE03BB085655}" dt="2025-03-20T13:15:56.705" v="2458" actId="20577"/>
          <ac:spMkLst>
            <pc:docMk/>
            <pc:sldMk cId="2809704713" sldId="390"/>
            <ac:spMk id="3" creationId="{E9431DCF-103A-2119-A18A-52CD219F6278}"/>
          </ac:spMkLst>
        </pc:spChg>
      </pc:sldChg>
      <pc:sldChg chg="modSp add mod modAnim">
        <pc:chgData name="Gé Verbeek" userId="20d2065d-8055-4a68-a463-00777506795f" providerId="ADAL" clId="{E4B8B04C-3731-4A2B-8483-EE03BB085655}" dt="2025-03-20T14:30:11.262" v="2872"/>
        <pc:sldMkLst>
          <pc:docMk/>
          <pc:sldMk cId="270375232" sldId="391"/>
        </pc:sldMkLst>
        <pc:spChg chg="mod">
          <ac:chgData name="Gé Verbeek" userId="20d2065d-8055-4a68-a463-00777506795f" providerId="ADAL" clId="{E4B8B04C-3731-4A2B-8483-EE03BB085655}" dt="2025-03-20T11:50:33.287" v="2079" actId="207"/>
          <ac:spMkLst>
            <pc:docMk/>
            <pc:sldMk cId="270375232" sldId="391"/>
            <ac:spMk id="3" creationId="{5FCCD51F-8E60-BC09-F86C-2708FE3DFD2B}"/>
          </ac:spMkLst>
        </pc:spChg>
      </pc:sldChg>
      <pc:sldChg chg="addSp delSp modSp add mod modAnim">
        <pc:chgData name="Gé Verbeek" userId="20d2065d-8055-4a68-a463-00777506795f" providerId="ADAL" clId="{E4B8B04C-3731-4A2B-8483-EE03BB085655}" dt="2025-03-20T14:30:18.799" v="2873"/>
        <pc:sldMkLst>
          <pc:docMk/>
          <pc:sldMk cId="4037478732" sldId="392"/>
        </pc:sldMkLst>
        <pc:spChg chg="mod">
          <ac:chgData name="Gé Verbeek" userId="20d2065d-8055-4a68-a463-00777506795f" providerId="ADAL" clId="{E4B8B04C-3731-4A2B-8483-EE03BB085655}" dt="2025-03-20T11:53:15.477" v="2171" actId="20577"/>
          <ac:spMkLst>
            <pc:docMk/>
            <pc:sldMk cId="4037478732" sldId="392"/>
            <ac:spMk id="3" creationId="{2463DDC8-0C5A-985F-863B-B85BD0E0E5A9}"/>
          </ac:spMkLst>
        </pc:spChg>
        <pc:spChg chg="add del">
          <ac:chgData name="Gé Verbeek" userId="20d2065d-8055-4a68-a463-00777506795f" providerId="ADAL" clId="{E4B8B04C-3731-4A2B-8483-EE03BB085655}" dt="2025-03-20T12:00:23.662" v="2175" actId="22"/>
          <ac:spMkLst>
            <pc:docMk/>
            <pc:sldMk cId="4037478732" sldId="392"/>
            <ac:spMk id="7" creationId="{A35F4612-361B-BD41-88CF-7F4B964DD56F}"/>
          </ac:spMkLst>
        </pc:spChg>
      </pc:sldChg>
      <pc:sldChg chg="addSp modSp new mod ord modAnim">
        <pc:chgData name="Gé Verbeek" userId="20d2065d-8055-4a68-a463-00777506795f" providerId="ADAL" clId="{E4B8B04C-3731-4A2B-8483-EE03BB085655}" dt="2025-03-20T14:26:56.516" v="2843"/>
        <pc:sldMkLst>
          <pc:docMk/>
          <pc:sldMk cId="1666865452" sldId="393"/>
        </pc:sldMkLst>
        <pc:spChg chg="mod">
          <ac:chgData name="Gé Verbeek" userId="20d2065d-8055-4a68-a463-00777506795f" providerId="ADAL" clId="{E4B8B04C-3731-4A2B-8483-EE03BB085655}" dt="2025-03-20T12:01:46.211" v="2213" actId="20577"/>
          <ac:spMkLst>
            <pc:docMk/>
            <pc:sldMk cId="1666865452" sldId="393"/>
            <ac:spMk id="2" creationId="{6F74B8B2-7871-7A2F-3AC0-48F707720AE0}"/>
          </ac:spMkLst>
        </pc:spChg>
        <pc:spChg chg="mod">
          <ac:chgData name="Gé Verbeek" userId="20d2065d-8055-4a68-a463-00777506795f" providerId="ADAL" clId="{E4B8B04C-3731-4A2B-8483-EE03BB085655}" dt="2025-03-20T13:05:08.345" v="2342" actId="20577"/>
          <ac:spMkLst>
            <pc:docMk/>
            <pc:sldMk cId="1666865452" sldId="393"/>
            <ac:spMk id="3" creationId="{01EA2BA9-51B7-B053-0C1B-9982C878F618}"/>
          </ac:spMkLst>
        </pc:spChg>
        <pc:spChg chg="add">
          <ac:chgData name="Gé Verbeek" userId="20d2065d-8055-4a68-a463-00777506795f" providerId="ADAL" clId="{E4B8B04C-3731-4A2B-8483-EE03BB085655}" dt="2025-03-20T13:06:52.332" v="2343"/>
          <ac:spMkLst>
            <pc:docMk/>
            <pc:sldMk cId="1666865452" sldId="393"/>
            <ac:spMk id="4" creationId="{731F1559-7DE0-B081-F974-C10D4EB5324E}"/>
          </ac:spMkLst>
        </pc:spChg>
        <pc:picChg chg="add mod">
          <ac:chgData name="Gé Verbeek" userId="20d2065d-8055-4a68-a463-00777506795f" providerId="ADAL" clId="{E4B8B04C-3731-4A2B-8483-EE03BB085655}" dt="2025-03-20T13:58:49.573" v="2786" actId="1076"/>
          <ac:picMkLst>
            <pc:docMk/>
            <pc:sldMk cId="1666865452" sldId="393"/>
            <ac:picMk id="6" creationId="{113C16F8-8CDC-0257-43D7-2E37A492CA95}"/>
          </ac:picMkLst>
        </pc:picChg>
        <pc:picChg chg="add mod">
          <ac:chgData name="Gé Verbeek" userId="20d2065d-8055-4a68-a463-00777506795f" providerId="ADAL" clId="{E4B8B04C-3731-4A2B-8483-EE03BB085655}" dt="2025-03-20T13:59:03.505" v="2791" actId="1076"/>
          <ac:picMkLst>
            <pc:docMk/>
            <pc:sldMk cId="1666865452" sldId="393"/>
            <ac:picMk id="8" creationId="{9423F43B-6BFB-3C94-8FC5-74812307CCD2}"/>
          </ac:picMkLst>
        </pc:picChg>
        <pc:picChg chg="add mod">
          <ac:chgData name="Gé Verbeek" userId="20d2065d-8055-4a68-a463-00777506795f" providerId="ADAL" clId="{E4B8B04C-3731-4A2B-8483-EE03BB085655}" dt="2025-03-20T14:04:07.805" v="2807" actId="1076"/>
          <ac:picMkLst>
            <pc:docMk/>
            <pc:sldMk cId="1666865452" sldId="393"/>
            <ac:picMk id="10" creationId="{06F9DAE4-42DF-7398-FE41-EA8E8597B5D6}"/>
          </ac:picMkLst>
        </pc:picChg>
      </pc:sldChg>
      <pc:sldChg chg="new del">
        <pc:chgData name="Gé Verbeek" userId="20d2065d-8055-4a68-a463-00777506795f" providerId="ADAL" clId="{E4B8B04C-3731-4A2B-8483-EE03BB085655}" dt="2025-03-20T13:34:29.081" v="2571" actId="47"/>
        <pc:sldMkLst>
          <pc:docMk/>
          <pc:sldMk cId="1832649020" sldId="394"/>
        </pc:sldMkLst>
      </pc:sldChg>
      <pc:sldChg chg="addSp delSp modSp add mod modAnim">
        <pc:chgData name="Gé Verbeek" userId="20d2065d-8055-4a68-a463-00777506795f" providerId="ADAL" clId="{E4B8B04C-3731-4A2B-8483-EE03BB085655}" dt="2025-03-20T14:31:33.411" v="2879"/>
        <pc:sldMkLst>
          <pc:docMk/>
          <pc:sldMk cId="3934878788" sldId="394"/>
        </pc:sldMkLst>
        <pc:spChg chg="mod">
          <ac:chgData name="Gé Verbeek" userId="20d2065d-8055-4a68-a463-00777506795f" providerId="ADAL" clId="{E4B8B04C-3731-4A2B-8483-EE03BB085655}" dt="2025-03-20T13:34:50.257" v="2599" actId="20577"/>
          <ac:spMkLst>
            <pc:docMk/>
            <pc:sldMk cId="3934878788" sldId="394"/>
            <ac:spMk id="3" creationId="{1265CDDD-9EBD-4D85-8965-C6C38459ED9C}"/>
          </ac:spMkLst>
        </pc:spChg>
        <pc:spChg chg="mod">
          <ac:chgData name="Gé Verbeek" userId="20d2065d-8055-4a68-a463-00777506795f" providerId="ADAL" clId="{E4B8B04C-3731-4A2B-8483-EE03BB085655}" dt="2025-03-20T13:37:44.653" v="2618" actId="207"/>
          <ac:spMkLst>
            <pc:docMk/>
            <pc:sldMk cId="3934878788" sldId="394"/>
            <ac:spMk id="9" creationId="{2D04ADAF-E090-6037-CCE8-4C4DB1AB0D62}"/>
          </ac:spMkLst>
        </pc:spChg>
        <pc:picChg chg="add mod">
          <ac:chgData name="Gé Verbeek" userId="20d2065d-8055-4a68-a463-00777506795f" providerId="ADAL" clId="{E4B8B04C-3731-4A2B-8483-EE03BB085655}" dt="2025-03-20T13:37:02.682" v="2614" actId="1076"/>
          <ac:picMkLst>
            <pc:docMk/>
            <pc:sldMk cId="3934878788" sldId="394"/>
            <ac:picMk id="2" creationId="{246AA1FC-5C11-D9BC-4D2B-E15080F9634C}"/>
          </ac:picMkLst>
        </pc:picChg>
        <pc:picChg chg="del">
          <ac:chgData name="Gé Verbeek" userId="20d2065d-8055-4a68-a463-00777506795f" providerId="ADAL" clId="{E4B8B04C-3731-4A2B-8483-EE03BB085655}" dt="2025-03-20T13:36:15.658" v="2610" actId="478"/>
          <ac:picMkLst>
            <pc:docMk/>
            <pc:sldMk cId="3934878788" sldId="394"/>
            <ac:picMk id="1026" creationId="{4587109F-EB99-A30F-5A3F-CC37698B9845}"/>
          </ac:picMkLst>
        </pc:picChg>
      </pc:sldChg>
      <pc:sldChg chg="modSp add modAnim">
        <pc:chgData name="Gé Verbeek" userId="20d2065d-8055-4a68-a463-00777506795f" providerId="ADAL" clId="{E4B8B04C-3731-4A2B-8483-EE03BB085655}" dt="2025-03-20T13:41:37.477" v="2666" actId="6549"/>
        <pc:sldMkLst>
          <pc:docMk/>
          <pc:sldMk cId="2658114135" sldId="395"/>
        </pc:sldMkLst>
        <pc:spChg chg="mod">
          <ac:chgData name="Gé Verbeek" userId="20d2065d-8055-4a68-a463-00777506795f" providerId="ADAL" clId="{E4B8B04C-3731-4A2B-8483-EE03BB085655}" dt="2025-03-20T13:41:37.477" v="2666" actId="6549"/>
          <ac:spMkLst>
            <pc:docMk/>
            <pc:sldMk cId="2658114135" sldId="395"/>
            <ac:spMk id="9" creationId="{E525B3DB-6492-BDDE-5441-FBCBC0DFAAB3}"/>
          </ac:spMkLst>
        </pc:spChg>
      </pc:sldChg>
      <pc:sldChg chg="addSp modSp add mod modAnim">
        <pc:chgData name="Gé Verbeek" userId="20d2065d-8055-4a68-a463-00777506795f" providerId="ADAL" clId="{E4B8B04C-3731-4A2B-8483-EE03BB085655}" dt="2025-03-20T14:16:38.068" v="2837" actId="207"/>
        <pc:sldMkLst>
          <pc:docMk/>
          <pc:sldMk cId="3221701202" sldId="396"/>
        </pc:sldMkLst>
        <pc:spChg chg="mod">
          <ac:chgData name="Gé Verbeek" userId="20d2065d-8055-4a68-a463-00777506795f" providerId="ADAL" clId="{E4B8B04C-3731-4A2B-8483-EE03BB085655}" dt="2025-03-20T14:16:38.068" v="2837" actId="207"/>
          <ac:spMkLst>
            <pc:docMk/>
            <pc:sldMk cId="3221701202" sldId="396"/>
            <ac:spMk id="9" creationId="{C4E48BB6-42F3-76E3-0E70-90A077B35755}"/>
          </ac:spMkLst>
        </pc:spChg>
        <pc:picChg chg="add mod">
          <ac:chgData name="Gé Verbeek" userId="20d2065d-8055-4a68-a463-00777506795f" providerId="ADAL" clId="{E4B8B04C-3731-4A2B-8483-EE03BB085655}" dt="2025-03-20T13:43:20.734" v="2671" actId="14100"/>
          <ac:picMkLst>
            <pc:docMk/>
            <pc:sldMk cId="3221701202" sldId="396"/>
            <ac:picMk id="4" creationId="{14652FB4-1DB9-DC1E-70F3-28D0C16C63A4}"/>
          </ac:picMkLst>
        </pc:picChg>
      </pc:sldChg>
      <pc:sldChg chg="addSp delSp modSp add del mod delAnim modAnim">
        <pc:chgData name="Gé Verbeek" userId="20d2065d-8055-4a68-a463-00777506795f" providerId="ADAL" clId="{E4B8B04C-3731-4A2B-8483-EE03BB085655}" dt="2025-03-21T08:24:42.212" v="2880" actId="47"/>
        <pc:sldMkLst>
          <pc:docMk/>
          <pc:sldMk cId="85083495" sldId="397"/>
        </pc:sldMkLst>
        <pc:spChg chg="add">
          <ac:chgData name="Gé Verbeek" userId="20d2065d-8055-4a68-a463-00777506795f" providerId="ADAL" clId="{E4B8B04C-3731-4A2B-8483-EE03BB085655}" dt="2025-03-20T13:50:30.038" v="2701"/>
          <ac:spMkLst>
            <pc:docMk/>
            <pc:sldMk cId="85083495" sldId="397"/>
            <ac:spMk id="2" creationId="{C5058403-B912-1038-2C01-B1BA5B81E653}"/>
          </ac:spMkLst>
        </pc:spChg>
        <pc:spChg chg="mod">
          <ac:chgData name="Gé Verbeek" userId="20d2065d-8055-4a68-a463-00777506795f" providerId="ADAL" clId="{E4B8B04C-3731-4A2B-8483-EE03BB085655}" dt="2025-03-20T13:54:53.224" v="2728" actId="20577"/>
          <ac:spMkLst>
            <pc:docMk/>
            <pc:sldMk cId="85083495" sldId="397"/>
            <ac:spMk id="3" creationId="{02431342-BCE7-C629-84AD-0C9C9C366453}"/>
          </ac:spMkLst>
        </pc:spChg>
        <pc:spChg chg="add mod">
          <ac:chgData name="Gé Verbeek" userId="20d2065d-8055-4a68-a463-00777506795f" providerId="ADAL" clId="{E4B8B04C-3731-4A2B-8483-EE03BB085655}" dt="2025-03-20T13:57:39.433" v="2785" actId="20577"/>
          <ac:spMkLst>
            <pc:docMk/>
            <pc:sldMk cId="85083495" sldId="397"/>
            <ac:spMk id="6" creationId="{B67A14B4-E0D5-3EE2-C5CF-8DD04585C489}"/>
          </ac:spMkLst>
        </pc:spChg>
        <pc:spChg chg="add">
          <ac:chgData name="Gé Verbeek" userId="20d2065d-8055-4a68-a463-00777506795f" providerId="ADAL" clId="{E4B8B04C-3731-4A2B-8483-EE03BB085655}" dt="2025-03-20T13:55:25.769" v="2729"/>
          <ac:spMkLst>
            <pc:docMk/>
            <pc:sldMk cId="85083495" sldId="397"/>
            <ac:spMk id="7" creationId="{111DE8DD-EAA6-0C06-F672-3EC0ACEF6444}"/>
          </ac:spMkLst>
        </pc:spChg>
        <pc:spChg chg="del mod">
          <ac:chgData name="Gé Verbeek" userId="20d2065d-8055-4a68-a463-00777506795f" providerId="ADAL" clId="{E4B8B04C-3731-4A2B-8483-EE03BB085655}" dt="2025-03-20T13:50:40.131" v="2704"/>
          <ac:spMkLst>
            <pc:docMk/>
            <pc:sldMk cId="85083495" sldId="397"/>
            <ac:spMk id="9" creationId="{3CED1ACC-379A-85BD-9F84-44972675D361}"/>
          </ac:spMkLst>
        </pc:spChg>
        <pc:picChg chg="del">
          <ac:chgData name="Gé Verbeek" userId="20d2065d-8055-4a68-a463-00777506795f" providerId="ADAL" clId="{E4B8B04C-3731-4A2B-8483-EE03BB085655}" dt="2025-03-20T13:50:40.119" v="2702" actId="478"/>
          <ac:picMkLst>
            <pc:docMk/>
            <pc:sldMk cId="85083495" sldId="397"/>
            <ac:picMk id="4" creationId="{6A3FBE9B-336F-2A1C-302A-223EB85C0E41}"/>
          </ac:picMkLst>
        </pc:picChg>
      </pc:sldChg>
      <pc:sldChg chg="modSp add del mod">
        <pc:chgData name="Gé Verbeek" userId="20d2065d-8055-4a68-a463-00777506795f" providerId="ADAL" clId="{E4B8B04C-3731-4A2B-8483-EE03BB085655}" dt="2025-03-20T13:37:52.733" v="2619" actId="47"/>
        <pc:sldMkLst>
          <pc:docMk/>
          <pc:sldMk cId="2293411168" sldId="397"/>
        </pc:sldMkLst>
        <pc:picChg chg="mod">
          <ac:chgData name="Gé Verbeek" userId="20d2065d-8055-4a68-a463-00777506795f" providerId="ADAL" clId="{E4B8B04C-3731-4A2B-8483-EE03BB085655}" dt="2025-03-20T13:36:19.434" v="2612" actId="1076"/>
          <ac:picMkLst>
            <pc:docMk/>
            <pc:sldMk cId="2293411168" sldId="397"/>
            <ac:picMk id="8" creationId="{E4102FB1-4329-6CF7-5050-3D090BCCC939}"/>
          </ac:picMkLst>
        </pc:picChg>
      </pc:sldChg>
      <pc:sldChg chg="add">
        <pc:chgData name="Gé Verbeek" userId="20d2065d-8055-4a68-a463-00777506795f" providerId="ADAL" clId="{E4B8B04C-3731-4A2B-8483-EE03BB085655}" dt="2025-03-20T13:53:00.673" v="2719" actId="2890"/>
        <pc:sldMkLst>
          <pc:docMk/>
          <pc:sldMk cId="3765349812" sldId="398"/>
        </pc:sldMkLst>
      </pc:sldChg>
      <pc:sldChg chg="addSp modSp add mod">
        <pc:chgData name="Gé Verbeek" userId="20d2065d-8055-4a68-a463-00777506795f" providerId="ADAL" clId="{E4B8B04C-3731-4A2B-8483-EE03BB085655}" dt="2025-03-21T08:26:13.279" v="2904" actId="20577"/>
        <pc:sldMkLst>
          <pc:docMk/>
          <pc:sldMk cId="1883510157" sldId="399"/>
        </pc:sldMkLst>
        <pc:spChg chg="add">
          <ac:chgData name="Gé Verbeek" userId="20d2065d-8055-4a68-a463-00777506795f" providerId="ADAL" clId="{E4B8B04C-3731-4A2B-8483-EE03BB085655}" dt="2025-03-21T08:24:58.028" v="2883"/>
          <ac:spMkLst>
            <pc:docMk/>
            <pc:sldMk cId="1883510157" sldId="399"/>
            <ac:spMk id="2" creationId="{68AA9104-22C8-4A98-E508-2330F5502F71}"/>
          </ac:spMkLst>
        </pc:spChg>
        <pc:spChg chg="mod">
          <ac:chgData name="Gé Verbeek" userId="20d2065d-8055-4a68-a463-00777506795f" providerId="ADAL" clId="{E4B8B04C-3731-4A2B-8483-EE03BB085655}" dt="2025-03-21T08:26:13.279" v="2904" actId="20577"/>
          <ac:spMkLst>
            <pc:docMk/>
            <pc:sldMk cId="1883510157" sldId="399"/>
            <ac:spMk id="3" creationId="{117595CF-1DCD-162E-07F6-12FE5C9E9CBC}"/>
          </ac:spMkLst>
        </pc:spChg>
        <pc:spChg chg="mod">
          <ac:chgData name="Gé Verbeek" userId="20d2065d-8055-4a68-a463-00777506795f" providerId="ADAL" clId="{E4B8B04C-3731-4A2B-8483-EE03BB085655}" dt="2025-03-21T08:26:04.273" v="2892" actId="20577"/>
          <ac:spMkLst>
            <pc:docMk/>
            <pc:sldMk cId="1883510157" sldId="399"/>
            <ac:spMk id="6" creationId="{9E19AF1F-BC39-29DD-8990-0DD4CC2B690A}"/>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8EB7032-F0D6-4A01-845E-F640D5DCE90C}" type="datetimeFigureOut">
              <a:rPr lang="nl-NL" smtClean="0"/>
              <a:t>21-3-2025</a:t>
            </a:fld>
            <a:endParaRPr lang="nl-NL"/>
          </a:p>
        </p:txBody>
      </p:sp>
      <p:sp>
        <p:nvSpPr>
          <p:cNvPr id="4" name="Tijdelijke aanduiding voor voettekst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01A04F1-D7F4-4979-9173-69F0753CB55B}" type="slidenum">
              <a:rPr lang="nl-NL" smtClean="0"/>
              <a:t>‹nr.›</a:t>
            </a:fld>
            <a:endParaRPr lang="nl-NL"/>
          </a:p>
        </p:txBody>
      </p:sp>
    </p:spTree>
    <p:extLst>
      <p:ext uri="{BB962C8B-B14F-4D97-AF65-F5344CB8AC3E}">
        <p14:creationId xmlns:p14="http://schemas.microsoft.com/office/powerpoint/2010/main" val="39473098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6925302-FC11-4573-933C-3E1D2F95A2B8}" type="datetimeFigureOut">
              <a:rPr lang="nl-NL" smtClean="0"/>
              <a:t>21-3-2025</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1C9D5C-A24E-42B5-BD13-FFCE29705434}" type="slidenum">
              <a:rPr lang="nl-NL" smtClean="0"/>
              <a:t>‹nr.›</a:t>
            </a:fld>
            <a:endParaRPr lang="nl-NL"/>
          </a:p>
        </p:txBody>
      </p:sp>
    </p:spTree>
    <p:extLst>
      <p:ext uri="{BB962C8B-B14F-4D97-AF65-F5344CB8AC3E}">
        <p14:creationId xmlns:p14="http://schemas.microsoft.com/office/powerpoint/2010/main" val="38878899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BC1C9D5C-A24E-42B5-BD13-FFCE29705434}" type="slidenum">
              <a:rPr lang="nl-NL" smtClean="0"/>
              <a:t>3</a:t>
            </a:fld>
            <a:endParaRPr lang="nl-NL"/>
          </a:p>
        </p:txBody>
      </p:sp>
    </p:spTree>
    <p:extLst>
      <p:ext uri="{BB962C8B-B14F-4D97-AF65-F5344CB8AC3E}">
        <p14:creationId xmlns:p14="http://schemas.microsoft.com/office/powerpoint/2010/main" val="16922188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BC1C9D5C-A24E-42B5-BD13-FFCE29705434}" type="slidenum">
              <a:rPr lang="nl-NL" smtClean="0"/>
              <a:t>8</a:t>
            </a:fld>
            <a:endParaRPr lang="nl-NL"/>
          </a:p>
        </p:txBody>
      </p:sp>
    </p:spTree>
    <p:extLst>
      <p:ext uri="{BB962C8B-B14F-4D97-AF65-F5344CB8AC3E}">
        <p14:creationId xmlns:p14="http://schemas.microsoft.com/office/powerpoint/2010/main" val="28974711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BC1C9D5C-A24E-42B5-BD13-FFCE29705434}" type="slidenum">
              <a:rPr lang="nl-NL" smtClean="0"/>
              <a:t>26</a:t>
            </a:fld>
            <a:endParaRPr lang="nl-NL"/>
          </a:p>
        </p:txBody>
      </p:sp>
    </p:spTree>
    <p:extLst>
      <p:ext uri="{BB962C8B-B14F-4D97-AF65-F5344CB8AC3E}">
        <p14:creationId xmlns:p14="http://schemas.microsoft.com/office/powerpoint/2010/main" val="13811948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BC1C9D5C-A24E-42B5-BD13-FFCE29705434}" type="slidenum">
              <a:rPr lang="nl-NL" smtClean="0"/>
              <a:t>34</a:t>
            </a:fld>
            <a:endParaRPr lang="nl-NL"/>
          </a:p>
        </p:txBody>
      </p:sp>
    </p:spTree>
    <p:extLst>
      <p:ext uri="{BB962C8B-B14F-4D97-AF65-F5344CB8AC3E}">
        <p14:creationId xmlns:p14="http://schemas.microsoft.com/office/powerpoint/2010/main" val="42504985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194409-496D-8C1F-7C6F-4B75B1184C82}"/>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121CB6AB-B8BD-0440-0E7F-79A8886B8DF6}"/>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03B4DD92-A52B-BF3E-A2D5-0CD6A65C9BB0}"/>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833A335B-E67E-B21D-5D83-0C42BED26A82}"/>
              </a:ext>
            </a:extLst>
          </p:cNvPr>
          <p:cNvSpPr>
            <a:spLocks noGrp="1"/>
          </p:cNvSpPr>
          <p:nvPr>
            <p:ph type="sldNum" sz="quarter" idx="5"/>
          </p:nvPr>
        </p:nvSpPr>
        <p:spPr/>
        <p:txBody>
          <a:bodyPr/>
          <a:lstStyle/>
          <a:p>
            <a:fld id="{BC1C9D5C-A24E-42B5-BD13-FFCE29705434}" type="slidenum">
              <a:rPr lang="nl-NL" smtClean="0"/>
              <a:t>37</a:t>
            </a:fld>
            <a:endParaRPr lang="nl-NL"/>
          </a:p>
        </p:txBody>
      </p:sp>
    </p:spTree>
    <p:extLst>
      <p:ext uri="{BB962C8B-B14F-4D97-AF65-F5344CB8AC3E}">
        <p14:creationId xmlns:p14="http://schemas.microsoft.com/office/powerpoint/2010/main" val="29594058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1E27E9-6E32-FB28-1F21-81CB761EDAC0}"/>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22B1E607-AAA0-7195-5111-997CCCC088F9}"/>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2DE45939-3839-23D5-999A-6691B6A4E57A}"/>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5D22BE89-6C76-BAB9-C528-4E3D95513A38}"/>
              </a:ext>
            </a:extLst>
          </p:cNvPr>
          <p:cNvSpPr>
            <a:spLocks noGrp="1"/>
          </p:cNvSpPr>
          <p:nvPr>
            <p:ph type="sldNum" sz="quarter" idx="5"/>
          </p:nvPr>
        </p:nvSpPr>
        <p:spPr/>
        <p:txBody>
          <a:bodyPr/>
          <a:lstStyle/>
          <a:p>
            <a:fld id="{BC1C9D5C-A24E-42B5-BD13-FFCE29705434}" type="slidenum">
              <a:rPr lang="nl-NL" smtClean="0"/>
              <a:t>38</a:t>
            </a:fld>
            <a:endParaRPr lang="nl-NL"/>
          </a:p>
        </p:txBody>
      </p:sp>
    </p:spTree>
    <p:extLst>
      <p:ext uri="{BB962C8B-B14F-4D97-AF65-F5344CB8AC3E}">
        <p14:creationId xmlns:p14="http://schemas.microsoft.com/office/powerpoint/2010/main" val="5800334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BC1C9D5C-A24E-42B5-BD13-FFCE29705434}" type="slidenum">
              <a:rPr lang="nl-NL" smtClean="0"/>
              <a:t>39</a:t>
            </a:fld>
            <a:endParaRPr lang="nl-NL"/>
          </a:p>
        </p:txBody>
      </p:sp>
    </p:spTree>
    <p:extLst>
      <p:ext uri="{BB962C8B-B14F-4D97-AF65-F5344CB8AC3E}">
        <p14:creationId xmlns:p14="http://schemas.microsoft.com/office/powerpoint/2010/main" val="27140595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Openingsdia">
    <p:spTree>
      <p:nvGrpSpPr>
        <p:cNvPr id="1" name=""/>
        <p:cNvGrpSpPr/>
        <p:nvPr/>
      </p:nvGrpSpPr>
      <p:grpSpPr>
        <a:xfrm>
          <a:off x="0" y="0"/>
          <a:ext cx="0" cy="0"/>
          <a:chOff x="0" y="0"/>
          <a:chExt cx="0" cy="0"/>
        </a:xfrm>
      </p:grpSpPr>
      <p:pic>
        <p:nvPicPr>
          <p:cNvPr id="3" name="Afbeelding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ekstvak 5"/>
          <p:cNvSpPr txBox="1"/>
          <p:nvPr userDrawn="1"/>
        </p:nvSpPr>
        <p:spPr>
          <a:xfrm>
            <a:off x="1130533" y="6142150"/>
            <a:ext cx="4680065" cy="369332"/>
          </a:xfrm>
          <a:prstGeom prst="rect">
            <a:avLst/>
          </a:prstGeom>
          <a:solidFill>
            <a:schemeClr val="bg1"/>
          </a:solidFill>
        </p:spPr>
        <p:txBody>
          <a:bodyPr wrap="square" rtlCol="0">
            <a:spAutoFit/>
          </a:bodyPr>
          <a:lstStyle/>
          <a:p>
            <a:endParaRPr lang="nl-NL" dirty="0"/>
          </a:p>
        </p:txBody>
      </p:sp>
      <p:pic>
        <p:nvPicPr>
          <p:cNvPr id="7" name="Afbeelding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74463" y="5787319"/>
            <a:ext cx="6553213" cy="1078994"/>
          </a:xfrm>
          <a:prstGeom prst="rect">
            <a:avLst/>
          </a:prstGeom>
        </p:spPr>
      </p:pic>
    </p:spTree>
    <p:extLst>
      <p:ext uri="{BB962C8B-B14F-4D97-AF65-F5344CB8AC3E}">
        <p14:creationId xmlns:p14="http://schemas.microsoft.com/office/powerpoint/2010/main" val="641450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diaMetBeeld">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r>
              <a:rPr lang="nl-NL" dirty="0"/>
              <a:t>Verplaats deze vervolgens naar de achtergrond om de tekst te typen.</a:t>
            </a:r>
          </a:p>
        </p:txBody>
      </p:sp>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chemeClr val="bg1"/>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7" name="Afbeelding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51768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diaZonderBeeld">
    <p:spTree>
      <p:nvGrpSpPr>
        <p:cNvPr id="1" name=""/>
        <p:cNvGrpSpPr/>
        <p:nvPr/>
      </p:nvGrpSpPr>
      <p:grpSpPr>
        <a:xfrm>
          <a:off x="0" y="0"/>
          <a:ext cx="0" cy="0"/>
          <a:chOff x="0" y="0"/>
          <a:chExt cx="0" cy="0"/>
        </a:xfrm>
      </p:grpSpPr>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rgbClr val="1E201F"/>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rgbClr val="1E201F"/>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978055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el en tekst/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stijl te bewerken</a:t>
            </a:r>
            <a:endParaRPr lang="nl-NL" dirty="0"/>
          </a:p>
        </p:txBody>
      </p:sp>
      <p:sp>
        <p:nvSpPr>
          <p:cNvPr id="3" name="Tijdelijke aanduiding voor inhoud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4280818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Afbeelding">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endParaRPr lang="nl-NL" dirty="0"/>
          </a:p>
        </p:txBody>
      </p:sp>
      <p:pic>
        <p:nvPicPr>
          <p:cNvPr id="4" name="Afbeelding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64888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Titel, tekst en afbeelding">
    <p:spTree>
      <p:nvGrpSpPr>
        <p:cNvPr id="1" name=""/>
        <p:cNvGrpSpPr/>
        <p:nvPr/>
      </p:nvGrpSpPr>
      <p:grpSpPr>
        <a:xfrm>
          <a:off x="0" y="0"/>
          <a:ext cx="0" cy="0"/>
          <a:chOff x="0" y="0"/>
          <a:chExt cx="0" cy="0"/>
        </a:xfrm>
      </p:grpSpPr>
      <p:sp>
        <p:nvSpPr>
          <p:cNvPr id="6" name="Tijdelijke aanduiding voor afbeelding 5"/>
          <p:cNvSpPr>
            <a:spLocks noGrp="1"/>
          </p:cNvSpPr>
          <p:nvPr>
            <p:ph type="pic" sz="quarter" idx="11" hasCustomPrompt="1"/>
          </p:nvPr>
        </p:nvSpPr>
        <p:spPr>
          <a:xfrm>
            <a:off x="0" y="0"/>
            <a:ext cx="9720000" cy="6858000"/>
          </a:xfrm>
        </p:spPr>
        <p:txBody>
          <a:bodyPr>
            <a:no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438861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el, tekst en afbeelding">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36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sp>
        <p:nvSpPr>
          <p:cNvPr id="6" name="Tijdelijke aanduiding voor afbeelding 5"/>
          <p:cNvSpPr>
            <a:spLocks noGrp="1"/>
          </p:cNvSpPr>
          <p:nvPr>
            <p:ph type="pic" sz="quarter" idx="11" hasCustomPrompt="1"/>
          </p:nvPr>
        </p:nvSpPr>
        <p:spPr>
          <a:xfrm>
            <a:off x="6120000" y="0"/>
            <a:ext cx="3600000" cy="6858000"/>
          </a:xfrm>
        </p:spPr>
        <p:txBody>
          <a:bodyPr>
            <a:norm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540399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el en tekst">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72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9904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lotdia">
    <p:spTree>
      <p:nvGrpSpPr>
        <p:cNvPr id="1" name=""/>
        <p:cNvGrpSpPr/>
        <p:nvPr/>
      </p:nvGrpSpPr>
      <p:grpSpPr>
        <a:xfrm>
          <a:off x="0" y="0"/>
          <a:ext cx="0" cy="0"/>
          <a:chOff x="0" y="0"/>
          <a:chExt cx="0" cy="0"/>
        </a:xfrm>
      </p:grpSpPr>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kstvak 2"/>
          <p:cNvSpPr txBox="1"/>
          <p:nvPr userDrawn="1"/>
        </p:nvSpPr>
        <p:spPr>
          <a:xfrm>
            <a:off x="1130533" y="6142150"/>
            <a:ext cx="4680065" cy="369332"/>
          </a:xfrm>
          <a:prstGeom prst="rect">
            <a:avLst/>
          </a:prstGeom>
          <a:solidFill>
            <a:schemeClr val="bg1"/>
          </a:solidFill>
        </p:spPr>
        <p:txBody>
          <a:bodyPr wrap="square" rtlCol="0">
            <a:spAutoFit/>
          </a:bodyPr>
          <a:lstStyle/>
          <a:p>
            <a:endParaRPr lang="nl-NL" dirty="0"/>
          </a:p>
        </p:txBody>
      </p:sp>
      <p:pic>
        <p:nvPicPr>
          <p:cNvPr id="4" name="Afbeelding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74463" y="5787319"/>
            <a:ext cx="6553213" cy="1078994"/>
          </a:xfrm>
          <a:prstGeom prst="rect">
            <a:avLst/>
          </a:prstGeom>
        </p:spPr>
      </p:pic>
    </p:spTree>
    <p:extLst>
      <p:ext uri="{BB962C8B-B14F-4D97-AF65-F5344CB8AC3E}">
        <p14:creationId xmlns:p14="http://schemas.microsoft.com/office/powerpoint/2010/main" val="549768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 name="Afbeelding 5"/>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jdelijke aanduiding voor titel 1"/>
          <p:cNvSpPr>
            <a:spLocks noGrp="1"/>
          </p:cNvSpPr>
          <p:nvPr>
            <p:ph type="title"/>
          </p:nvPr>
        </p:nvSpPr>
        <p:spPr>
          <a:xfrm>
            <a:off x="756000" y="576000"/>
            <a:ext cx="9036000" cy="1080000"/>
          </a:xfrm>
          <a:prstGeom prst="rect">
            <a:avLst/>
          </a:prstGeom>
        </p:spPr>
        <p:txBody>
          <a:bodyPr vert="horz" lIns="0" tIns="0" rIns="0" bIns="0" rtlCol="0" anchor="t" anchorCtr="0">
            <a:normAutofit/>
          </a:bodyPr>
          <a:lstStyle/>
          <a:p>
            <a:r>
              <a:rPr lang="nl-NL" dirty="0"/>
              <a:t>Klik om de stijl te bewerken</a:t>
            </a:r>
          </a:p>
        </p:txBody>
      </p:sp>
      <p:sp>
        <p:nvSpPr>
          <p:cNvPr id="3" name="Tijdelijke aanduiding voor tekst 2"/>
          <p:cNvSpPr>
            <a:spLocks noGrp="1"/>
          </p:cNvSpPr>
          <p:nvPr>
            <p:ph type="body" idx="1"/>
          </p:nvPr>
        </p:nvSpPr>
        <p:spPr>
          <a:xfrm>
            <a:off x="2052000" y="1728000"/>
            <a:ext cx="7740000" cy="4351338"/>
          </a:xfrm>
          <a:prstGeom prst="rect">
            <a:avLst/>
          </a:prstGeom>
        </p:spPr>
        <p:txBody>
          <a:bodyPr vert="horz" lIns="0" tIns="0" rIns="0" bIns="0" rtlCol="0">
            <a:normAutofit/>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625692762"/>
      </p:ext>
    </p:extLst>
  </p:cSld>
  <p:clrMap bg1="lt1" tx1="dk1" bg2="lt2" tx2="dk2" accent1="accent1" accent2="accent2" accent3="accent3" accent4="accent4" accent5="accent5" accent6="accent6" hlink="hlink" folHlink="folHlink"/>
  <p:sldLayoutIdLst>
    <p:sldLayoutId id="2147483651" r:id="rId1"/>
    <p:sldLayoutId id="2147483649" r:id="rId2"/>
    <p:sldLayoutId id="2147483652" r:id="rId3"/>
    <p:sldLayoutId id="2147483650" r:id="rId4"/>
    <p:sldLayoutId id="2147483653" r:id="rId5"/>
    <p:sldLayoutId id="2147483657" r:id="rId6"/>
    <p:sldLayoutId id="2147483654" r:id="rId7"/>
    <p:sldLayoutId id="2147483655" r:id="rId8"/>
    <p:sldLayoutId id="2147483656" r:id="rId9"/>
  </p:sldLayoutIdLst>
  <p:txStyles>
    <p:titleStyle>
      <a:lvl1pPr algn="l" defTabSz="914400" rtl="0" eaLnBrk="1" latinLnBrk="0" hangingPunct="1">
        <a:lnSpc>
          <a:spcPct val="90000"/>
        </a:lnSpc>
        <a:spcBef>
          <a:spcPct val="0"/>
        </a:spcBef>
        <a:buNone/>
        <a:defRPr sz="4400" b="1" kern="1200" baseline="0">
          <a:solidFill>
            <a:srgbClr val="1E201F"/>
          </a:solidFill>
          <a:latin typeface="Arial" panose="020B0604020202020204" pitchFamily="34" charset="0"/>
          <a:ea typeface="+mj-ea"/>
          <a:cs typeface="+mj-cs"/>
        </a:defRPr>
      </a:lvl1pPr>
    </p:titleStyle>
    <p:bodyStyle>
      <a:lvl1pPr marL="0" indent="-360000" algn="l" defTabSz="914400" rtl="0" eaLnBrk="1" latinLnBrk="0" hangingPunct="1">
        <a:lnSpc>
          <a:spcPct val="100000"/>
        </a:lnSpc>
        <a:spcBef>
          <a:spcPts val="0"/>
        </a:spcBef>
        <a:buFont typeface="Arial" panose="020B0604020202020204" pitchFamily="34" charset="0"/>
        <a:buChar char="•"/>
        <a:defRPr sz="2400" kern="1200" baseline="0">
          <a:solidFill>
            <a:srgbClr val="1E201F"/>
          </a:solidFill>
          <a:latin typeface="+mn-lt"/>
          <a:ea typeface="+mn-ea"/>
          <a:cs typeface="+mn-cs"/>
        </a:defRPr>
      </a:lvl1pPr>
      <a:lvl2pPr marL="0" indent="0" algn="l" defTabSz="914400" rtl="0" eaLnBrk="1" latinLnBrk="0" hangingPunct="1">
        <a:lnSpc>
          <a:spcPct val="100000"/>
        </a:lnSpc>
        <a:spcBef>
          <a:spcPts val="0"/>
        </a:spcBef>
        <a:buFontTx/>
        <a:buNone/>
        <a:defRPr sz="2400" kern="1200" baseline="0">
          <a:solidFill>
            <a:srgbClr val="1E201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E201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slideLayout" Target="../slideLayouts/slideLayout4.xml"/><Relationship Id="rId1" Type="http://schemas.openxmlformats.org/officeDocument/2006/relationships/video" Target="https://www.youtube.com/embed/4OxZpyC0PwQ?feature=oembed"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30.png"/></Relationships>
</file>

<file path=ppt/slides/_rels/slide2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slideLayout" Target="../slideLayouts/slideLayout6.xml"/><Relationship Id="rId1" Type="http://schemas.openxmlformats.org/officeDocument/2006/relationships/video" Target="https://www.youtube.com/embed/Lwly5TE4EuI"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6.xml"/><Relationship Id="rId4" Type="http://schemas.openxmlformats.org/officeDocument/2006/relationships/image" Target="../media/image34.png"/></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5.jpe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5.jpe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41.png"/></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8.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8.xml"/><Relationship Id="rId5" Type="http://schemas.openxmlformats.org/officeDocument/2006/relationships/image" Target="../media/image17.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8.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07362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Zichtbaar licht</a:t>
            </a:r>
          </a:p>
        </p:txBody>
      </p:sp>
      <p:sp>
        <p:nvSpPr>
          <p:cNvPr id="9" name="Tekstvak 8">
            <a:extLst>
              <a:ext uri="{FF2B5EF4-FFF2-40B4-BE49-F238E27FC236}">
                <a16:creationId xmlns:a16="http://schemas.microsoft.com/office/drawing/2014/main" id="{CCFFDCAA-2A69-4B1D-A2C5-EC612EA940AA}"/>
              </a:ext>
            </a:extLst>
          </p:cNvPr>
          <p:cNvSpPr txBox="1"/>
          <p:nvPr/>
        </p:nvSpPr>
        <p:spPr>
          <a:xfrm>
            <a:off x="1052625" y="1347743"/>
            <a:ext cx="6028660" cy="4431983"/>
          </a:xfrm>
          <a:prstGeom prst="rect">
            <a:avLst/>
          </a:prstGeom>
          <a:noFill/>
        </p:spPr>
        <p:txBody>
          <a:bodyPr wrap="square" rtlCol="0">
            <a:spAutoFit/>
          </a:bodyPr>
          <a:lstStyle/>
          <a:p>
            <a:r>
              <a:rPr lang="nl-NL" sz="2400" dirty="0"/>
              <a:t>Kijklicht is de samenstelling van het licht waarvoor het menselijk oog gevoelig is. Het gevoeligst zijn wij mensen voor geel/groen licht. </a:t>
            </a:r>
          </a:p>
          <a:p>
            <a:endParaRPr lang="nl-NL" sz="2400" dirty="0"/>
          </a:p>
          <a:p>
            <a:r>
              <a:rPr lang="nl-NL" sz="2400" dirty="0"/>
              <a:t>Met een </a:t>
            </a:r>
            <a:r>
              <a:rPr lang="nl-NL" sz="2400" b="1" dirty="0"/>
              <a:t>luxmeter</a:t>
            </a:r>
            <a:r>
              <a:rPr lang="nl-NL" sz="2400" dirty="0"/>
              <a:t> wordt het licht gemeten in dezelfde relatieve gevoeligheid als ons oog. De kleur geel/groen telt sterker mee in de meting dan bijvoorbeeld de kleur rood. </a:t>
            </a:r>
          </a:p>
          <a:p>
            <a:endParaRPr lang="nl-NL" sz="2400" dirty="0"/>
          </a:p>
          <a:p>
            <a:endParaRPr lang="nl-NL" dirty="0"/>
          </a:p>
        </p:txBody>
      </p:sp>
      <p:pic>
        <p:nvPicPr>
          <p:cNvPr id="4" name="Afbeelding 3">
            <a:extLst>
              <a:ext uri="{FF2B5EF4-FFF2-40B4-BE49-F238E27FC236}">
                <a16:creationId xmlns:a16="http://schemas.microsoft.com/office/drawing/2014/main" id="{A6E2876F-D6A1-453D-8965-D8E4DA465811}"/>
              </a:ext>
            </a:extLst>
          </p:cNvPr>
          <p:cNvPicPr>
            <a:picLocks noChangeAspect="1"/>
          </p:cNvPicPr>
          <p:nvPr/>
        </p:nvPicPr>
        <p:blipFill>
          <a:blip r:embed="rId2"/>
          <a:stretch>
            <a:fillRect/>
          </a:stretch>
        </p:blipFill>
        <p:spPr>
          <a:xfrm>
            <a:off x="7620000" y="1116403"/>
            <a:ext cx="4572000" cy="4430110"/>
          </a:xfrm>
          <a:prstGeom prst="rect">
            <a:avLst/>
          </a:prstGeom>
        </p:spPr>
      </p:pic>
    </p:spTree>
    <p:extLst>
      <p:ext uri="{BB962C8B-B14F-4D97-AF65-F5344CB8AC3E}">
        <p14:creationId xmlns:p14="http://schemas.microsoft.com/office/powerpoint/2010/main" val="4152337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fade">
                                      <p:cBhvr>
                                        <p:cTn id="7" dur="1000"/>
                                        <p:tgtEl>
                                          <p:spTgt spid="9">
                                            <p:txEl>
                                              <p:pRg st="2" end="2"/>
                                            </p:txEl>
                                          </p:spTgt>
                                        </p:tgtEl>
                                      </p:cBhvr>
                                    </p:animEffect>
                                    <p:anim calcmode="lin" valueType="num">
                                      <p:cBhvr>
                                        <p:cTn id="8"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Zichtbaar licht</a:t>
            </a:r>
          </a:p>
        </p:txBody>
      </p:sp>
      <p:sp>
        <p:nvSpPr>
          <p:cNvPr id="9" name="Tekstvak 8">
            <a:extLst>
              <a:ext uri="{FF2B5EF4-FFF2-40B4-BE49-F238E27FC236}">
                <a16:creationId xmlns:a16="http://schemas.microsoft.com/office/drawing/2014/main" id="{CCFFDCAA-2A69-4B1D-A2C5-EC612EA940AA}"/>
              </a:ext>
            </a:extLst>
          </p:cNvPr>
          <p:cNvSpPr txBox="1"/>
          <p:nvPr/>
        </p:nvSpPr>
        <p:spPr>
          <a:xfrm>
            <a:off x="1052625" y="1347743"/>
            <a:ext cx="6028660" cy="4431983"/>
          </a:xfrm>
          <a:prstGeom prst="rect">
            <a:avLst/>
          </a:prstGeom>
          <a:noFill/>
        </p:spPr>
        <p:txBody>
          <a:bodyPr wrap="square" rtlCol="0">
            <a:spAutoFit/>
          </a:bodyPr>
          <a:lstStyle/>
          <a:p>
            <a:r>
              <a:rPr lang="nl-NL" sz="2400" dirty="0"/>
              <a:t>De intensiteit die gemeten wordt met een luxmeter wordt weergegeven in </a:t>
            </a:r>
            <a:r>
              <a:rPr lang="nl-NL" sz="2400" b="1" dirty="0"/>
              <a:t>lux </a:t>
            </a:r>
            <a:r>
              <a:rPr lang="nl-NL" sz="2400" dirty="0"/>
              <a:t>of </a:t>
            </a:r>
            <a:r>
              <a:rPr lang="nl-NL" sz="2400" b="1" dirty="0"/>
              <a:t>lumen</a:t>
            </a:r>
            <a:r>
              <a:rPr lang="nl-NL" sz="2400" dirty="0"/>
              <a:t>. </a:t>
            </a:r>
          </a:p>
          <a:p>
            <a:endParaRPr lang="nl-NL" sz="2400" dirty="0"/>
          </a:p>
          <a:p>
            <a:r>
              <a:rPr lang="nl-NL" sz="2400" dirty="0"/>
              <a:t>De belichtingsintensiteit van assimilatiebelichting wordt soms ook in lux of lumen uitgedrukt.</a:t>
            </a:r>
          </a:p>
          <a:p>
            <a:endParaRPr lang="nl-NL" sz="2400" dirty="0"/>
          </a:p>
          <a:p>
            <a:r>
              <a:rPr lang="nl-NL" sz="2400" dirty="0"/>
              <a:t>Bij </a:t>
            </a:r>
            <a:r>
              <a:rPr lang="nl-NL" sz="2400" b="1" dirty="0"/>
              <a:t>eenzelfde</a:t>
            </a:r>
            <a:r>
              <a:rPr lang="nl-NL" sz="2400" dirty="0"/>
              <a:t> hoeveelheid lux/lumen kan de ene lamp echter </a:t>
            </a:r>
            <a:r>
              <a:rPr lang="nl-NL" sz="2400" b="1" dirty="0"/>
              <a:t>meer</a:t>
            </a:r>
            <a:r>
              <a:rPr lang="nl-NL" sz="2400" dirty="0"/>
              <a:t> plantengroei geven dan de andere lamp</a:t>
            </a:r>
            <a:r>
              <a:rPr lang="nl-NL" dirty="0"/>
              <a:t>. </a:t>
            </a:r>
          </a:p>
          <a:p>
            <a:endParaRPr lang="nl-NL" dirty="0"/>
          </a:p>
        </p:txBody>
      </p:sp>
      <p:pic>
        <p:nvPicPr>
          <p:cNvPr id="4" name="Afbeelding 3">
            <a:extLst>
              <a:ext uri="{FF2B5EF4-FFF2-40B4-BE49-F238E27FC236}">
                <a16:creationId xmlns:a16="http://schemas.microsoft.com/office/drawing/2014/main" id="{A6E2876F-D6A1-453D-8965-D8E4DA465811}"/>
              </a:ext>
            </a:extLst>
          </p:cNvPr>
          <p:cNvPicPr>
            <a:picLocks noChangeAspect="1"/>
          </p:cNvPicPr>
          <p:nvPr/>
        </p:nvPicPr>
        <p:blipFill>
          <a:blip r:embed="rId2"/>
          <a:stretch>
            <a:fillRect/>
          </a:stretch>
        </p:blipFill>
        <p:spPr>
          <a:xfrm>
            <a:off x="7620000" y="1213945"/>
            <a:ext cx="4572000" cy="4430110"/>
          </a:xfrm>
          <a:prstGeom prst="rect">
            <a:avLst/>
          </a:prstGeom>
        </p:spPr>
      </p:pic>
    </p:spTree>
    <p:extLst>
      <p:ext uri="{BB962C8B-B14F-4D97-AF65-F5344CB8AC3E}">
        <p14:creationId xmlns:p14="http://schemas.microsoft.com/office/powerpoint/2010/main" val="2617734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fade">
                                      <p:cBhvr>
                                        <p:cTn id="7" dur="1000"/>
                                        <p:tgtEl>
                                          <p:spTgt spid="9">
                                            <p:txEl>
                                              <p:pRg st="2" end="2"/>
                                            </p:txEl>
                                          </p:spTgt>
                                        </p:tgtEl>
                                      </p:cBhvr>
                                    </p:animEffect>
                                    <p:anim calcmode="lin" valueType="num">
                                      <p:cBhvr>
                                        <p:cTn id="8"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xEl>
                                              <p:pRg st="4" end="4"/>
                                            </p:txEl>
                                          </p:spTgt>
                                        </p:tgtEl>
                                        <p:attrNameLst>
                                          <p:attrName>style.visibility</p:attrName>
                                        </p:attrNameLst>
                                      </p:cBhvr>
                                      <p:to>
                                        <p:strVal val="visible"/>
                                      </p:to>
                                    </p:set>
                                    <p:animEffect transition="in" filter="fade">
                                      <p:cBhvr>
                                        <p:cTn id="14" dur="1000"/>
                                        <p:tgtEl>
                                          <p:spTgt spid="9">
                                            <p:txEl>
                                              <p:pRg st="4" end="4"/>
                                            </p:txEl>
                                          </p:spTgt>
                                        </p:tgtEl>
                                      </p:cBhvr>
                                    </p:animEffect>
                                    <p:anim calcmode="lin" valueType="num">
                                      <p:cBhvr>
                                        <p:cTn id="15" dur="1000" fill="hold"/>
                                        <p:tgtEl>
                                          <p:spTgt spid="9">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9">
                                            <p:txEl>
                                              <p:pRg st="4" end="4"/>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052625" y="531628"/>
            <a:ext cx="7751134" cy="584775"/>
          </a:xfrm>
          <a:prstGeom prst="rect">
            <a:avLst/>
          </a:prstGeom>
          <a:noFill/>
        </p:spPr>
        <p:txBody>
          <a:bodyPr wrap="square" rtlCol="0">
            <a:spAutoFit/>
          </a:bodyPr>
          <a:lstStyle/>
          <a:p>
            <a:r>
              <a:rPr lang="nl-NL" sz="3200" b="1" dirty="0"/>
              <a:t>Groeilicht</a:t>
            </a:r>
          </a:p>
        </p:txBody>
      </p:sp>
      <p:sp>
        <p:nvSpPr>
          <p:cNvPr id="9" name="Tekstvak 8">
            <a:extLst>
              <a:ext uri="{FF2B5EF4-FFF2-40B4-BE49-F238E27FC236}">
                <a16:creationId xmlns:a16="http://schemas.microsoft.com/office/drawing/2014/main" id="{CCFFDCAA-2A69-4B1D-A2C5-EC612EA940AA}"/>
              </a:ext>
            </a:extLst>
          </p:cNvPr>
          <p:cNvSpPr txBox="1"/>
          <p:nvPr/>
        </p:nvSpPr>
        <p:spPr>
          <a:xfrm>
            <a:off x="1052625" y="1347743"/>
            <a:ext cx="6028660" cy="6370975"/>
          </a:xfrm>
          <a:prstGeom prst="rect">
            <a:avLst/>
          </a:prstGeom>
          <a:noFill/>
        </p:spPr>
        <p:txBody>
          <a:bodyPr wrap="square" rtlCol="0">
            <a:spAutoFit/>
          </a:bodyPr>
          <a:lstStyle/>
          <a:p>
            <a:r>
              <a:rPr lang="nl-NL" sz="2400" b="1" dirty="0"/>
              <a:t>Groeilicht</a:t>
            </a:r>
            <a:r>
              <a:rPr lang="nl-NL" sz="2400" dirty="0"/>
              <a:t> is de samenstelling van het licht waarvoor de plant gevoelig is. </a:t>
            </a:r>
          </a:p>
          <a:p>
            <a:endParaRPr lang="nl-NL" sz="2400" dirty="0"/>
          </a:p>
          <a:p>
            <a:r>
              <a:rPr lang="nl-NL" sz="2400" dirty="0"/>
              <a:t>Planten hebben een hele andere relatieve gevoeligheid voor licht dan mensen.</a:t>
            </a:r>
          </a:p>
          <a:p>
            <a:r>
              <a:rPr lang="nl-NL" sz="2400" dirty="0"/>
              <a:t> </a:t>
            </a:r>
          </a:p>
          <a:p>
            <a:r>
              <a:rPr lang="nl-NL" sz="2400" dirty="0"/>
              <a:t>De plant is het meest gevoelig voor de kleuren </a:t>
            </a:r>
            <a:r>
              <a:rPr lang="nl-NL" sz="2400" b="1" dirty="0"/>
              <a:t>rood</a:t>
            </a:r>
            <a:r>
              <a:rPr lang="nl-NL" sz="2400" dirty="0"/>
              <a:t> en </a:t>
            </a:r>
            <a:r>
              <a:rPr lang="nl-NL" sz="2400" b="1" dirty="0"/>
              <a:t>oranje</a:t>
            </a:r>
            <a:r>
              <a:rPr lang="nl-NL" sz="2400" dirty="0"/>
              <a:t> en het minst gevoelig voor groen licht. </a:t>
            </a:r>
          </a:p>
          <a:p>
            <a:endParaRPr lang="nl-NL" sz="2400" dirty="0"/>
          </a:p>
          <a:p>
            <a:r>
              <a:rPr lang="nl-NL" sz="2400" dirty="0"/>
              <a:t>Deze kleur wordt grotendeels door het blad weerkaatst. Daarom ziet een blad er ook groen uit. </a:t>
            </a:r>
          </a:p>
          <a:p>
            <a:endParaRPr lang="nl-NL" sz="2400" dirty="0"/>
          </a:p>
          <a:p>
            <a:endParaRPr lang="nl-NL" dirty="0"/>
          </a:p>
          <a:p>
            <a:endParaRPr lang="nl-NL" dirty="0"/>
          </a:p>
          <a:p>
            <a:endParaRPr lang="nl-NL" dirty="0"/>
          </a:p>
          <a:p>
            <a:endParaRPr lang="nl-NL" dirty="0"/>
          </a:p>
        </p:txBody>
      </p:sp>
      <p:pic>
        <p:nvPicPr>
          <p:cNvPr id="2" name="Afbeelding 1">
            <a:extLst>
              <a:ext uri="{FF2B5EF4-FFF2-40B4-BE49-F238E27FC236}">
                <a16:creationId xmlns:a16="http://schemas.microsoft.com/office/drawing/2014/main" id="{C887FA94-4306-408B-8D8C-934E25387F2B}"/>
              </a:ext>
            </a:extLst>
          </p:cNvPr>
          <p:cNvPicPr>
            <a:picLocks noChangeAspect="1"/>
          </p:cNvPicPr>
          <p:nvPr/>
        </p:nvPicPr>
        <p:blipFill>
          <a:blip r:embed="rId2"/>
          <a:stretch>
            <a:fillRect/>
          </a:stretch>
        </p:blipFill>
        <p:spPr>
          <a:xfrm>
            <a:off x="7791654" y="1296873"/>
            <a:ext cx="4400346" cy="4264253"/>
          </a:xfrm>
          <a:prstGeom prst="rect">
            <a:avLst/>
          </a:prstGeom>
        </p:spPr>
      </p:pic>
    </p:spTree>
    <p:extLst>
      <p:ext uri="{BB962C8B-B14F-4D97-AF65-F5344CB8AC3E}">
        <p14:creationId xmlns:p14="http://schemas.microsoft.com/office/powerpoint/2010/main" val="684573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fade">
                                      <p:cBhvr>
                                        <p:cTn id="7" dur="1000"/>
                                        <p:tgtEl>
                                          <p:spTgt spid="9">
                                            <p:txEl>
                                              <p:pRg st="2" end="2"/>
                                            </p:txEl>
                                          </p:spTgt>
                                        </p:tgtEl>
                                      </p:cBhvr>
                                    </p:animEffect>
                                    <p:anim calcmode="lin" valueType="num">
                                      <p:cBhvr>
                                        <p:cTn id="8"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animEffect transition="in" filter="fade">
                                      <p:cBhvr>
                                        <p:cTn id="19" dur="1000"/>
                                        <p:tgtEl>
                                          <p:spTgt spid="9">
                                            <p:txEl>
                                              <p:pRg st="4" end="4"/>
                                            </p:txEl>
                                          </p:spTgt>
                                        </p:tgtEl>
                                      </p:cBhvr>
                                    </p:animEffect>
                                    <p:anim calcmode="lin" valueType="num">
                                      <p:cBhvr>
                                        <p:cTn id="20" dur="1000" fill="hold"/>
                                        <p:tgtEl>
                                          <p:spTgt spid="9">
                                            <p:txEl>
                                              <p:pRg st="4" end="4"/>
                                            </p:txEl>
                                          </p:spTgt>
                                        </p:tgtEl>
                                        <p:attrNameLst>
                                          <p:attrName>ppt_x</p:attrName>
                                        </p:attrNameLst>
                                      </p:cBhvr>
                                      <p:tavLst>
                                        <p:tav tm="0">
                                          <p:val>
                                            <p:strVal val="#ppt_x"/>
                                          </p:val>
                                        </p:tav>
                                        <p:tav tm="100000">
                                          <p:val>
                                            <p:strVal val="#ppt_x"/>
                                          </p:val>
                                        </p:tav>
                                      </p:tavLst>
                                    </p:anim>
                                    <p:anim calcmode="lin" valueType="num">
                                      <p:cBhvr>
                                        <p:cTn id="21" dur="1000" fill="hold"/>
                                        <p:tgtEl>
                                          <p:spTgt spid="9">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9">
                                            <p:txEl>
                                              <p:pRg st="6" end="6"/>
                                            </p:txEl>
                                          </p:spTgt>
                                        </p:tgtEl>
                                        <p:attrNameLst>
                                          <p:attrName>style.visibility</p:attrName>
                                        </p:attrNameLst>
                                      </p:cBhvr>
                                      <p:to>
                                        <p:strVal val="visible"/>
                                      </p:to>
                                    </p:set>
                                    <p:animEffect transition="in" filter="fade">
                                      <p:cBhvr>
                                        <p:cTn id="26" dur="1000"/>
                                        <p:tgtEl>
                                          <p:spTgt spid="9">
                                            <p:txEl>
                                              <p:pRg st="6" end="6"/>
                                            </p:txEl>
                                          </p:spTgt>
                                        </p:tgtEl>
                                      </p:cBhvr>
                                    </p:animEffect>
                                    <p:anim calcmode="lin" valueType="num">
                                      <p:cBhvr>
                                        <p:cTn id="27" dur="1000" fill="hold"/>
                                        <p:tgtEl>
                                          <p:spTgt spid="9">
                                            <p:txEl>
                                              <p:pRg st="6" end="6"/>
                                            </p:txEl>
                                          </p:spTgt>
                                        </p:tgtEl>
                                        <p:attrNameLst>
                                          <p:attrName>ppt_x</p:attrName>
                                        </p:attrNameLst>
                                      </p:cBhvr>
                                      <p:tavLst>
                                        <p:tav tm="0">
                                          <p:val>
                                            <p:strVal val="#ppt_x"/>
                                          </p:val>
                                        </p:tav>
                                        <p:tav tm="100000">
                                          <p:val>
                                            <p:strVal val="#ppt_x"/>
                                          </p:val>
                                        </p:tav>
                                      </p:tavLst>
                                    </p:anim>
                                    <p:anim calcmode="lin" valueType="num">
                                      <p:cBhvr>
                                        <p:cTn id="28" dur="1000" fill="hold"/>
                                        <p:tgtEl>
                                          <p:spTgt spid="9">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73B8690-D359-52F7-1E22-E45EE6396AF9}"/>
              </a:ext>
            </a:extLst>
          </p:cNvPr>
          <p:cNvSpPr>
            <a:spLocks noGrp="1"/>
          </p:cNvSpPr>
          <p:nvPr>
            <p:ph type="title"/>
          </p:nvPr>
        </p:nvSpPr>
        <p:spPr/>
        <p:txBody>
          <a:bodyPr/>
          <a:lstStyle/>
          <a:p>
            <a:r>
              <a:rPr lang="nl-NL" dirty="0"/>
              <a:t>Verdeling van de kleuren zonlicht</a:t>
            </a:r>
          </a:p>
        </p:txBody>
      </p:sp>
      <p:sp>
        <p:nvSpPr>
          <p:cNvPr id="3" name="Tijdelijke aanduiding voor inhoud 2">
            <a:extLst>
              <a:ext uri="{FF2B5EF4-FFF2-40B4-BE49-F238E27FC236}">
                <a16:creationId xmlns:a16="http://schemas.microsoft.com/office/drawing/2014/main" id="{7CBBB5E9-A0D8-0017-5706-158BFAC02C53}"/>
              </a:ext>
            </a:extLst>
          </p:cNvPr>
          <p:cNvSpPr>
            <a:spLocks noGrp="1"/>
          </p:cNvSpPr>
          <p:nvPr>
            <p:ph idx="1"/>
          </p:nvPr>
        </p:nvSpPr>
        <p:spPr>
          <a:xfrm>
            <a:off x="914400" y="1728000"/>
            <a:ext cx="8877600" cy="4351338"/>
          </a:xfrm>
        </p:spPr>
        <p:txBody>
          <a:bodyPr>
            <a:normAutofit/>
          </a:bodyPr>
          <a:lstStyle/>
          <a:p>
            <a:pPr indent="0">
              <a:buNone/>
            </a:pPr>
            <a:r>
              <a:rPr lang="nl-NL" dirty="0"/>
              <a:t>Zonlicht bestaat uit:</a:t>
            </a:r>
          </a:p>
          <a:p>
            <a:pPr indent="0">
              <a:buNone/>
            </a:pPr>
            <a:endParaRPr lang="nl-NL" dirty="0"/>
          </a:p>
          <a:p>
            <a:pPr marL="342900" indent="-342900"/>
            <a:r>
              <a:rPr lang="nl-NL" dirty="0"/>
              <a:t>25 % Blauw (400-500 nm)</a:t>
            </a:r>
          </a:p>
          <a:p>
            <a:pPr marL="342900" indent="-342900"/>
            <a:r>
              <a:rPr lang="nl-NL" dirty="0"/>
              <a:t>20 % Groen (500-570 nm)</a:t>
            </a:r>
          </a:p>
          <a:p>
            <a:pPr marL="342900" indent="-342900"/>
            <a:r>
              <a:rPr lang="nl-NL" dirty="0"/>
              <a:t>15 % Groen/geel (570-590 nm)</a:t>
            </a:r>
          </a:p>
          <a:p>
            <a:pPr marL="342900" indent="-342900"/>
            <a:r>
              <a:rPr lang="nl-NL" dirty="0"/>
              <a:t>20 % </a:t>
            </a:r>
            <a:r>
              <a:rPr lang="nl-NL" dirty="0" err="1"/>
              <a:t>Oranje-rood</a:t>
            </a:r>
            <a:r>
              <a:rPr lang="nl-NL" dirty="0"/>
              <a:t> (590-650 nm)</a:t>
            </a:r>
          </a:p>
          <a:p>
            <a:pPr marL="342900" indent="-342900"/>
            <a:r>
              <a:rPr lang="nl-NL" dirty="0"/>
              <a:t>20 % Diep rood-</a:t>
            </a:r>
            <a:r>
              <a:rPr lang="nl-NL" dirty="0" err="1"/>
              <a:t>verrood</a:t>
            </a:r>
            <a:r>
              <a:rPr lang="nl-NL" dirty="0"/>
              <a:t> (650-700 nm)</a:t>
            </a:r>
          </a:p>
          <a:p>
            <a:pPr marL="342900" indent="-342900"/>
            <a:endParaRPr lang="nl-NL" dirty="0"/>
          </a:p>
          <a:p>
            <a:pPr marL="342900" indent="-342900"/>
            <a:endParaRPr lang="nl-NL" dirty="0"/>
          </a:p>
          <a:p>
            <a:pPr indent="0">
              <a:buNone/>
            </a:pPr>
            <a:endParaRPr lang="nl-NL" dirty="0"/>
          </a:p>
          <a:p>
            <a:pPr indent="0">
              <a:buNone/>
            </a:pPr>
            <a:endParaRPr lang="nl-NL" dirty="0"/>
          </a:p>
        </p:txBody>
      </p:sp>
      <p:pic>
        <p:nvPicPr>
          <p:cNvPr id="5" name="Afbeelding 4">
            <a:extLst>
              <a:ext uri="{FF2B5EF4-FFF2-40B4-BE49-F238E27FC236}">
                <a16:creationId xmlns:a16="http://schemas.microsoft.com/office/drawing/2014/main" id="{611EB096-AA9A-1864-7A3E-01FFDA34848E}"/>
              </a:ext>
            </a:extLst>
          </p:cNvPr>
          <p:cNvPicPr>
            <a:picLocks noChangeAspect="1"/>
          </p:cNvPicPr>
          <p:nvPr/>
        </p:nvPicPr>
        <p:blipFill>
          <a:blip r:embed="rId2"/>
          <a:srcRect t="16750" r="81418"/>
          <a:stretch/>
        </p:blipFill>
        <p:spPr>
          <a:xfrm>
            <a:off x="7058396" y="1340285"/>
            <a:ext cx="5133604" cy="3156559"/>
          </a:xfrm>
          <a:prstGeom prst="rect">
            <a:avLst/>
          </a:prstGeom>
        </p:spPr>
      </p:pic>
    </p:spTree>
    <p:extLst>
      <p:ext uri="{BB962C8B-B14F-4D97-AF65-F5344CB8AC3E}">
        <p14:creationId xmlns:p14="http://schemas.microsoft.com/office/powerpoint/2010/main" val="1639382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1000"/>
                                        <p:tgtEl>
                                          <p:spTgt spid="3">
                                            <p:txEl>
                                              <p:pRg st="3" end="3"/>
                                            </p:txEl>
                                          </p:spTgt>
                                        </p:tgtEl>
                                      </p:cBhvr>
                                    </p:animEffect>
                                    <p:anim calcmode="lin" valueType="num">
                                      <p:cBhvr>
                                        <p:cTn id="1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1000"/>
                                        <p:tgtEl>
                                          <p:spTgt spid="3">
                                            <p:txEl>
                                              <p:pRg st="5" end="5"/>
                                            </p:txEl>
                                          </p:spTgt>
                                        </p:tgtEl>
                                      </p:cBhvr>
                                    </p:animEffect>
                                    <p:anim calcmode="lin" valueType="num">
                                      <p:cBhvr>
                                        <p:cTn id="2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1000"/>
                                        <p:tgtEl>
                                          <p:spTgt spid="3">
                                            <p:txEl>
                                              <p:pRg st="6" end="6"/>
                                            </p:txEl>
                                          </p:spTgt>
                                        </p:tgtEl>
                                      </p:cBhvr>
                                    </p:animEffect>
                                    <p:anim calcmode="lin" valueType="num">
                                      <p:cBhvr>
                                        <p:cTn id="36"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FBD8039-51BF-824D-775D-FCBE82A9B3A8}"/>
              </a:ext>
            </a:extLst>
          </p:cNvPr>
          <p:cNvSpPr>
            <a:spLocks noGrp="1"/>
          </p:cNvSpPr>
          <p:nvPr>
            <p:ph type="title"/>
          </p:nvPr>
        </p:nvSpPr>
        <p:spPr/>
        <p:txBody>
          <a:bodyPr/>
          <a:lstStyle/>
          <a:p>
            <a:r>
              <a:rPr lang="nl-NL" dirty="0"/>
              <a:t>Lichtkleur en effect op de plant</a:t>
            </a:r>
          </a:p>
        </p:txBody>
      </p:sp>
      <p:sp>
        <p:nvSpPr>
          <p:cNvPr id="3" name="Tijdelijke aanduiding voor inhoud 2">
            <a:extLst>
              <a:ext uri="{FF2B5EF4-FFF2-40B4-BE49-F238E27FC236}">
                <a16:creationId xmlns:a16="http://schemas.microsoft.com/office/drawing/2014/main" id="{B5EC46D1-0AB3-473A-4251-BB36E1FBB69C}"/>
              </a:ext>
            </a:extLst>
          </p:cNvPr>
          <p:cNvSpPr>
            <a:spLocks noGrp="1"/>
          </p:cNvSpPr>
          <p:nvPr>
            <p:ph idx="1"/>
          </p:nvPr>
        </p:nvSpPr>
        <p:spPr>
          <a:xfrm>
            <a:off x="852755" y="1728000"/>
            <a:ext cx="8939245" cy="4351338"/>
          </a:xfrm>
        </p:spPr>
        <p:txBody>
          <a:bodyPr>
            <a:normAutofit fontScale="92500" lnSpcReduction="20000"/>
          </a:bodyPr>
          <a:lstStyle/>
          <a:p>
            <a:pPr indent="0">
              <a:buNone/>
            </a:pPr>
            <a:r>
              <a:rPr lang="nl-NL" b="1" dirty="0">
                <a:solidFill>
                  <a:srgbClr val="0070C0"/>
                </a:solidFill>
              </a:rPr>
              <a:t>UV licht (Ultra Violet) 100-400 nm </a:t>
            </a:r>
          </a:p>
          <a:p>
            <a:pPr indent="0">
              <a:buNone/>
            </a:pPr>
            <a:endParaRPr lang="nl-NL" b="1" dirty="0">
              <a:solidFill>
                <a:srgbClr val="0070C0"/>
              </a:solidFill>
            </a:endParaRPr>
          </a:p>
          <a:p>
            <a:pPr indent="0">
              <a:buNone/>
            </a:pPr>
            <a:r>
              <a:rPr lang="nl-NL" sz="2600" dirty="0">
                <a:solidFill>
                  <a:schemeClr val="tx1"/>
                </a:solidFill>
              </a:rPr>
              <a:t>Kunnen we onderscheiden in UV-C, UV-B en UV-A</a:t>
            </a:r>
          </a:p>
          <a:p>
            <a:pPr indent="0">
              <a:buNone/>
            </a:pPr>
            <a:r>
              <a:rPr lang="nl-NL" sz="2600" dirty="0">
                <a:solidFill>
                  <a:schemeClr val="tx1"/>
                </a:solidFill>
              </a:rPr>
              <a:t>UV licht kan schadelijk zijn bij hoge intensiteit.</a:t>
            </a:r>
          </a:p>
          <a:p>
            <a:pPr indent="0">
              <a:buNone/>
            </a:pPr>
            <a:br>
              <a:rPr lang="nl-NL" sz="2600" dirty="0">
                <a:solidFill>
                  <a:schemeClr val="tx1"/>
                </a:solidFill>
              </a:rPr>
            </a:br>
            <a:r>
              <a:rPr lang="nl-NL" sz="2600" dirty="0">
                <a:solidFill>
                  <a:schemeClr val="tx1"/>
                </a:solidFill>
              </a:rPr>
              <a:t>UV-A en UV-B zorgen ervoor dat je verbrand in de zon</a:t>
            </a:r>
          </a:p>
          <a:p>
            <a:pPr indent="0">
              <a:buNone/>
            </a:pPr>
            <a:endParaRPr lang="nl-NL" sz="2600" dirty="0">
              <a:solidFill>
                <a:schemeClr val="tx1"/>
              </a:solidFill>
            </a:endParaRPr>
          </a:p>
          <a:p>
            <a:pPr indent="0">
              <a:buNone/>
            </a:pPr>
            <a:r>
              <a:rPr lang="nl-NL" sz="2600" dirty="0">
                <a:solidFill>
                  <a:schemeClr val="tx1"/>
                </a:solidFill>
              </a:rPr>
              <a:t>Het UV-C licht van zonlicht wordt grotendeels</a:t>
            </a:r>
            <a:br>
              <a:rPr lang="nl-NL" sz="2600" dirty="0">
                <a:solidFill>
                  <a:schemeClr val="tx1"/>
                </a:solidFill>
              </a:rPr>
            </a:br>
            <a:r>
              <a:rPr lang="nl-NL" sz="2600" dirty="0">
                <a:solidFill>
                  <a:schemeClr val="tx1"/>
                </a:solidFill>
              </a:rPr>
              <a:t>geabsorbeerd door de ozonlaag en bereikt</a:t>
            </a:r>
          </a:p>
          <a:p>
            <a:pPr indent="0">
              <a:buNone/>
            </a:pPr>
            <a:r>
              <a:rPr lang="nl-NL" sz="2600" dirty="0">
                <a:solidFill>
                  <a:schemeClr val="tx1"/>
                </a:solidFill>
              </a:rPr>
              <a:t>de aarde niet</a:t>
            </a:r>
          </a:p>
          <a:p>
            <a:pPr indent="0">
              <a:buNone/>
            </a:pPr>
            <a:endParaRPr lang="nl-NL" sz="2600" dirty="0">
              <a:solidFill>
                <a:schemeClr val="tx1"/>
              </a:solidFill>
            </a:endParaRPr>
          </a:p>
          <a:p>
            <a:pPr indent="0">
              <a:buNone/>
            </a:pPr>
            <a:r>
              <a:rPr lang="nl-NL" sz="2600" dirty="0">
                <a:solidFill>
                  <a:schemeClr val="tx1"/>
                </a:solidFill>
              </a:rPr>
              <a:t>UV-C licht wordt ook gebruikt om water te </a:t>
            </a:r>
            <a:br>
              <a:rPr lang="nl-NL" sz="2600" dirty="0">
                <a:solidFill>
                  <a:schemeClr val="tx1"/>
                </a:solidFill>
              </a:rPr>
            </a:br>
            <a:r>
              <a:rPr lang="nl-NL" sz="2600" dirty="0">
                <a:solidFill>
                  <a:schemeClr val="tx1"/>
                </a:solidFill>
              </a:rPr>
              <a:t>ontsmetten en meeldauw te bestrijden</a:t>
            </a:r>
            <a:r>
              <a:rPr lang="nl-NL" dirty="0">
                <a:solidFill>
                  <a:schemeClr val="tx1"/>
                </a:solidFill>
              </a:rPr>
              <a:t>.</a:t>
            </a:r>
          </a:p>
          <a:p>
            <a:pPr indent="0">
              <a:buNone/>
            </a:pPr>
            <a:br>
              <a:rPr lang="nl-NL" dirty="0">
                <a:solidFill>
                  <a:schemeClr val="tx1"/>
                </a:solidFill>
              </a:rPr>
            </a:br>
            <a:endParaRPr lang="nl-NL" dirty="0">
              <a:solidFill>
                <a:schemeClr val="tx1"/>
              </a:solidFill>
            </a:endParaRPr>
          </a:p>
        </p:txBody>
      </p:sp>
      <p:pic>
        <p:nvPicPr>
          <p:cNvPr id="4" name="Afbeelding 3">
            <a:extLst>
              <a:ext uri="{FF2B5EF4-FFF2-40B4-BE49-F238E27FC236}">
                <a16:creationId xmlns:a16="http://schemas.microsoft.com/office/drawing/2014/main" id="{928350E1-4A2A-BEC7-7DE7-BD8422DDA294}"/>
              </a:ext>
            </a:extLst>
          </p:cNvPr>
          <p:cNvPicPr>
            <a:picLocks noChangeAspect="1"/>
          </p:cNvPicPr>
          <p:nvPr/>
        </p:nvPicPr>
        <p:blipFill>
          <a:blip r:embed="rId2"/>
          <a:srcRect r="4290"/>
          <a:stretch/>
        </p:blipFill>
        <p:spPr>
          <a:xfrm>
            <a:off x="8656367" y="1067212"/>
            <a:ext cx="3180730" cy="2138758"/>
          </a:xfrm>
          <a:prstGeom prst="rect">
            <a:avLst/>
          </a:prstGeom>
        </p:spPr>
      </p:pic>
      <p:pic>
        <p:nvPicPr>
          <p:cNvPr id="5" name="Afbeelding 4">
            <a:extLst>
              <a:ext uri="{FF2B5EF4-FFF2-40B4-BE49-F238E27FC236}">
                <a16:creationId xmlns:a16="http://schemas.microsoft.com/office/drawing/2014/main" id="{23B708D5-B1BE-E9A4-3507-FE83E3382F27}"/>
              </a:ext>
            </a:extLst>
          </p:cNvPr>
          <p:cNvPicPr>
            <a:picLocks noChangeAspect="1"/>
          </p:cNvPicPr>
          <p:nvPr/>
        </p:nvPicPr>
        <p:blipFill>
          <a:blip r:embed="rId3"/>
          <a:stretch>
            <a:fillRect/>
          </a:stretch>
        </p:blipFill>
        <p:spPr>
          <a:xfrm>
            <a:off x="7077205" y="4039725"/>
            <a:ext cx="4823404" cy="2576672"/>
          </a:xfrm>
          <a:prstGeom prst="rect">
            <a:avLst/>
          </a:prstGeom>
        </p:spPr>
      </p:pic>
    </p:spTree>
    <p:extLst>
      <p:ext uri="{BB962C8B-B14F-4D97-AF65-F5344CB8AC3E}">
        <p14:creationId xmlns:p14="http://schemas.microsoft.com/office/powerpoint/2010/main" val="807933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1000"/>
                                        <p:tgtEl>
                                          <p:spTgt spid="3">
                                            <p:txEl>
                                              <p:pRg st="3" end="3"/>
                                            </p:txEl>
                                          </p:spTgt>
                                        </p:tgtEl>
                                      </p:cBhvr>
                                    </p:animEffect>
                                    <p:anim calcmode="lin" valueType="num">
                                      <p:cBhvr>
                                        <p:cTn id="1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1000"/>
                                        <p:tgtEl>
                                          <p:spTgt spid="3">
                                            <p:txEl>
                                              <p:pRg st="4" end="4"/>
                                            </p:txEl>
                                          </p:spTgt>
                                        </p:tgtEl>
                                      </p:cBhvr>
                                    </p:animEffect>
                                    <p:anim calcmode="lin" valueType="num">
                                      <p:cBhvr>
                                        <p:cTn id="2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Effect transition="in" filter="fade">
                                      <p:cBhvr>
                                        <p:cTn id="26" dur="1000"/>
                                        <p:tgtEl>
                                          <p:spTgt spid="3">
                                            <p:txEl>
                                              <p:pRg st="6" end="6"/>
                                            </p:txEl>
                                          </p:spTgt>
                                        </p:tgtEl>
                                      </p:cBhvr>
                                    </p:animEffect>
                                    <p:anim calcmode="lin" valueType="num">
                                      <p:cBhvr>
                                        <p:cTn id="27"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6" end="6"/>
                                            </p:txEl>
                                          </p:spTgt>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Effect transition="in" filter="fade">
                                      <p:cBhvr>
                                        <p:cTn id="31" dur="1000"/>
                                        <p:tgtEl>
                                          <p:spTgt spid="3">
                                            <p:txEl>
                                              <p:pRg st="7" end="7"/>
                                            </p:txEl>
                                          </p:spTgt>
                                        </p:tgtEl>
                                      </p:cBhvr>
                                    </p:animEffect>
                                    <p:anim calcmode="lin" valueType="num">
                                      <p:cBhvr>
                                        <p:cTn id="32"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3">
                                            <p:txEl>
                                              <p:pRg st="9" end="9"/>
                                            </p:txEl>
                                          </p:spTgt>
                                        </p:tgtEl>
                                        <p:attrNameLst>
                                          <p:attrName>style.visibility</p:attrName>
                                        </p:attrNameLst>
                                      </p:cBhvr>
                                      <p:to>
                                        <p:strVal val="visible"/>
                                      </p:to>
                                    </p:set>
                                    <p:animEffect transition="in" filter="fade">
                                      <p:cBhvr>
                                        <p:cTn id="38" dur="1000"/>
                                        <p:tgtEl>
                                          <p:spTgt spid="3">
                                            <p:txEl>
                                              <p:pRg st="9" end="9"/>
                                            </p:txEl>
                                          </p:spTgt>
                                        </p:tgtEl>
                                      </p:cBhvr>
                                    </p:animEffect>
                                    <p:anim calcmode="lin" valueType="num">
                                      <p:cBhvr>
                                        <p:cTn id="39"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40"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D1FDBC-6017-4010-A071-4D1DEBF3DC6E}"/>
              </a:ext>
            </a:extLst>
          </p:cNvPr>
          <p:cNvSpPr>
            <a:spLocks noGrp="1"/>
          </p:cNvSpPr>
          <p:nvPr>
            <p:ph type="title"/>
          </p:nvPr>
        </p:nvSpPr>
        <p:spPr/>
        <p:txBody>
          <a:bodyPr/>
          <a:lstStyle/>
          <a:p>
            <a:endParaRPr lang="nl-NL" dirty="0"/>
          </a:p>
        </p:txBody>
      </p:sp>
      <p:pic>
        <p:nvPicPr>
          <p:cNvPr id="4" name="Onlinemedia 3" title="CleanLight UV mildew control applied during night">
            <a:hlinkClick r:id="" action="ppaction://media"/>
            <a:extLst>
              <a:ext uri="{FF2B5EF4-FFF2-40B4-BE49-F238E27FC236}">
                <a16:creationId xmlns:a16="http://schemas.microsoft.com/office/drawing/2014/main" id="{89087D41-F084-C9C2-CD07-BAF77C26163E}"/>
              </a:ext>
            </a:extLst>
          </p:cNvPr>
          <p:cNvPicPr>
            <a:picLocks noGrp="1" noRot="1" noChangeAspect="1"/>
          </p:cNvPicPr>
          <p:nvPr>
            <p:ph idx="1"/>
            <a:videoFile r:link="rId1"/>
          </p:nvPr>
        </p:nvPicPr>
        <p:blipFill>
          <a:blip r:embed="rId3"/>
          <a:stretch>
            <a:fillRect/>
          </a:stretch>
        </p:blipFill>
        <p:spPr>
          <a:xfrm>
            <a:off x="585703" y="576000"/>
            <a:ext cx="9741157" cy="5504125"/>
          </a:xfrm>
          <a:prstGeom prst="rect">
            <a:avLst/>
          </a:prstGeom>
        </p:spPr>
      </p:pic>
    </p:spTree>
    <p:extLst>
      <p:ext uri="{BB962C8B-B14F-4D97-AF65-F5344CB8AC3E}">
        <p14:creationId xmlns:p14="http://schemas.microsoft.com/office/powerpoint/2010/main" val="4285345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A2BFC7-7B75-CEB9-30D0-908D922530A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2F0316A-D287-24F4-C3EA-B9FE8618131A}"/>
              </a:ext>
            </a:extLst>
          </p:cNvPr>
          <p:cNvSpPr>
            <a:spLocks noGrp="1"/>
          </p:cNvSpPr>
          <p:nvPr>
            <p:ph type="title"/>
          </p:nvPr>
        </p:nvSpPr>
        <p:spPr/>
        <p:txBody>
          <a:bodyPr/>
          <a:lstStyle/>
          <a:p>
            <a:r>
              <a:rPr lang="nl-NL" dirty="0"/>
              <a:t>Lichtkleur en effect op de plant</a:t>
            </a:r>
          </a:p>
        </p:txBody>
      </p:sp>
      <p:sp>
        <p:nvSpPr>
          <p:cNvPr id="3" name="Tijdelijke aanduiding voor inhoud 2">
            <a:extLst>
              <a:ext uri="{FF2B5EF4-FFF2-40B4-BE49-F238E27FC236}">
                <a16:creationId xmlns:a16="http://schemas.microsoft.com/office/drawing/2014/main" id="{A9E4F697-6F3D-2765-2CB0-91C7E4901061}"/>
              </a:ext>
            </a:extLst>
          </p:cNvPr>
          <p:cNvSpPr>
            <a:spLocks noGrp="1"/>
          </p:cNvSpPr>
          <p:nvPr>
            <p:ph idx="1"/>
          </p:nvPr>
        </p:nvSpPr>
        <p:spPr>
          <a:xfrm>
            <a:off x="645174" y="1521513"/>
            <a:ext cx="8011194" cy="4351338"/>
          </a:xfrm>
        </p:spPr>
        <p:txBody>
          <a:bodyPr/>
          <a:lstStyle/>
          <a:p>
            <a:pPr indent="0">
              <a:buNone/>
            </a:pPr>
            <a:r>
              <a:rPr lang="nl-NL" b="1" dirty="0">
                <a:solidFill>
                  <a:srgbClr val="0070C0"/>
                </a:solidFill>
              </a:rPr>
              <a:t>Blauw licht (400-500 nm)</a:t>
            </a:r>
          </a:p>
          <a:p>
            <a:pPr indent="0">
              <a:buNone/>
            </a:pPr>
            <a:endParaRPr lang="nl-NL" b="1" dirty="0">
              <a:solidFill>
                <a:srgbClr val="0070C0"/>
              </a:solidFill>
            </a:endParaRPr>
          </a:p>
          <a:p>
            <a:pPr indent="0">
              <a:buNone/>
            </a:pPr>
            <a:r>
              <a:rPr lang="nl-NL" dirty="0">
                <a:solidFill>
                  <a:schemeClr val="tx1"/>
                </a:solidFill>
              </a:rPr>
              <a:t>Belangrijk voor compacte groei, wortelontwikkeling en bladontwikkeling.</a:t>
            </a:r>
          </a:p>
          <a:p>
            <a:pPr indent="0">
              <a:buNone/>
            </a:pPr>
            <a:br>
              <a:rPr lang="nl-NL" dirty="0">
                <a:solidFill>
                  <a:schemeClr val="tx1"/>
                </a:solidFill>
              </a:rPr>
            </a:br>
            <a:r>
              <a:rPr lang="nl-NL" dirty="0">
                <a:solidFill>
                  <a:schemeClr val="tx1"/>
                </a:solidFill>
              </a:rPr>
              <a:t>Blauw licht heeft een sterke invloed op de opening van huidmondjes </a:t>
            </a:r>
          </a:p>
        </p:txBody>
      </p:sp>
      <p:pic>
        <p:nvPicPr>
          <p:cNvPr id="4" name="Afbeelding 3">
            <a:extLst>
              <a:ext uri="{FF2B5EF4-FFF2-40B4-BE49-F238E27FC236}">
                <a16:creationId xmlns:a16="http://schemas.microsoft.com/office/drawing/2014/main" id="{AE3DD780-5139-0CF0-B608-E1639EA1780F}"/>
              </a:ext>
            </a:extLst>
          </p:cNvPr>
          <p:cNvPicPr>
            <a:picLocks noChangeAspect="1"/>
          </p:cNvPicPr>
          <p:nvPr/>
        </p:nvPicPr>
        <p:blipFill>
          <a:blip r:embed="rId2"/>
          <a:srcRect r="4290"/>
          <a:stretch/>
        </p:blipFill>
        <p:spPr>
          <a:xfrm>
            <a:off x="8656367" y="1067212"/>
            <a:ext cx="3180730" cy="2138758"/>
          </a:xfrm>
          <a:prstGeom prst="rect">
            <a:avLst/>
          </a:prstGeom>
        </p:spPr>
      </p:pic>
      <p:pic>
        <p:nvPicPr>
          <p:cNvPr id="5" name="Afbeelding 4">
            <a:extLst>
              <a:ext uri="{FF2B5EF4-FFF2-40B4-BE49-F238E27FC236}">
                <a16:creationId xmlns:a16="http://schemas.microsoft.com/office/drawing/2014/main" id="{BB7CE873-F271-1048-FC29-323F98F354CD}"/>
              </a:ext>
            </a:extLst>
          </p:cNvPr>
          <p:cNvPicPr>
            <a:picLocks noChangeAspect="1"/>
          </p:cNvPicPr>
          <p:nvPr/>
        </p:nvPicPr>
        <p:blipFill>
          <a:blip r:embed="rId3"/>
          <a:stretch>
            <a:fillRect/>
          </a:stretch>
        </p:blipFill>
        <p:spPr>
          <a:xfrm>
            <a:off x="7077205" y="4039725"/>
            <a:ext cx="4823404" cy="2576672"/>
          </a:xfrm>
          <a:prstGeom prst="rect">
            <a:avLst/>
          </a:prstGeom>
        </p:spPr>
      </p:pic>
    </p:spTree>
    <p:extLst>
      <p:ext uri="{BB962C8B-B14F-4D97-AF65-F5344CB8AC3E}">
        <p14:creationId xmlns:p14="http://schemas.microsoft.com/office/powerpoint/2010/main" val="3158724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1000"/>
                                        <p:tgtEl>
                                          <p:spTgt spid="3">
                                            <p:txEl>
                                              <p:pRg st="3" end="3"/>
                                            </p:txEl>
                                          </p:spTgt>
                                        </p:tgtEl>
                                      </p:cBhvr>
                                    </p:animEffect>
                                    <p:anim calcmode="lin" valueType="num">
                                      <p:cBhvr>
                                        <p:cTn id="1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EF759E-7B56-4747-532C-45E9F32F470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A6989D8D-14C2-00D3-626D-56FD1C84AFC1}"/>
              </a:ext>
            </a:extLst>
          </p:cNvPr>
          <p:cNvSpPr>
            <a:spLocks noGrp="1"/>
          </p:cNvSpPr>
          <p:nvPr>
            <p:ph type="title"/>
          </p:nvPr>
        </p:nvSpPr>
        <p:spPr/>
        <p:txBody>
          <a:bodyPr/>
          <a:lstStyle/>
          <a:p>
            <a:r>
              <a:rPr lang="nl-NL" dirty="0"/>
              <a:t>Lichtkleur en effect op de plant</a:t>
            </a:r>
          </a:p>
        </p:txBody>
      </p:sp>
      <p:sp>
        <p:nvSpPr>
          <p:cNvPr id="3" name="Tijdelijke aanduiding voor inhoud 2">
            <a:extLst>
              <a:ext uri="{FF2B5EF4-FFF2-40B4-BE49-F238E27FC236}">
                <a16:creationId xmlns:a16="http://schemas.microsoft.com/office/drawing/2014/main" id="{D9357113-CD66-EE99-14BB-00AA832C8C94}"/>
              </a:ext>
            </a:extLst>
          </p:cNvPr>
          <p:cNvSpPr>
            <a:spLocks noGrp="1"/>
          </p:cNvSpPr>
          <p:nvPr>
            <p:ph idx="1"/>
          </p:nvPr>
        </p:nvSpPr>
        <p:spPr>
          <a:xfrm>
            <a:off x="852756" y="1728000"/>
            <a:ext cx="7677470" cy="4351338"/>
          </a:xfrm>
        </p:spPr>
        <p:txBody>
          <a:bodyPr/>
          <a:lstStyle/>
          <a:p>
            <a:pPr indent="0">
              <a:buNone/>
            </a:pPr>
            <a:r>
              <a:rPr lang="nl-NL" b="1" dirty="0">
                <a:solidFill>
                  <a:srgbClr val="00B050"/>
                </a:solidFill>
              </a:rPr>
              <a:t>Groen licht (500 – 550 nm) </a:t>
            </a:r>
            <a:endParaRPr lang="nl-NL" dirty="0">
              <a:solidFill>
                <a:schemeClr val="tx1"/>
              </a:solidFill>
            </a:endParaRPr>
          </a:p>
          <a:p>
            <a:pPr indent="0">
              <a:buNone/>
            </a:pPr>
            <a:endParaRPr lang="nl-NL" b="1" dirty="0">
              <a:solidFill>
                <a:schemeClr val="tx1"/>
              </a:solidFill>
            </a:endParaRPr>
          </a:p>
          <a:p>
            <a:pPr indent="0">
              <a:buNone/>
            </a:pPr>
            <a:r>
              <a:rPr lang="nl-NL" dirty="0">
                <a:solidFill>
                  <a:schemeClr val="tx1"/>
                </a:solidFill>
              </a:rPr>
              <a:t>Minder  effectief voor de fotosynthese omdat het meeste groene licht reflecteert.</a:t>
            </a:r>
          </a:p>
          <a:p>
            <a:pPr indent="0">
              <a:buNone/>
            </a:pPr>
            <a:endParaRPr lang="nl-NL" dirty="0">
              <a:solidFill>
                <a:schemeClr val="tx1"/>
              </a:solidFill>
            </a:endParaRPr>
          </a:p>
          <a:p>
            <a:pPr indent="0">
              <a:buNone/>
            </a:pPr>
            <a:r>
              <a:rPr lang="nl-NL" dirty="0">
                <a:solidFill>
                  <a:schemeClr val="tx1"/>
                </a:solidFill>
              </a:rPr>
              <a:t>Groen licht dringt dieper door in het bladerdek en helpt daardoor met de lichtverdeling</a:t>
            </a:r>
          </a:p>
        </p:txBody>
      </p:sp>
      <p:pic>
        <p:nvPicPr>
          <p:cNvPr id="9" name="Afbeelding 8">
            <a:extLst>
              <a:ext uri="{FF2B5EF4-FFF2-40B4-BE49-F238E27FC236}">
                <a16:creationId xmlns:a16="http://schemas.microsoft.com/office/drawing/2014/main" id="{C9E90E07-AE2C-14AB-D04B-64E7D9AFF719}"/>
              </a:ext>
            </a:extLst>
          </p:cNvPr>
          <p:cNvPicPr>
            <a:picLocks noChangeAspect="1"/>
          </p:cNvPicPr>
          <p:nvPr/>
        </p:nvPicPr>
        <p:blipFill>
          <a:blip r:embed="rId2"/>
          <a:stretch>
            <a:fillRect/>
          </a:stretch>
        </p:blipFill>
        <p:spPr>
          <a:xfrm>
            <a:off x="6587406" y="4293809"/>
            <a:ext cx="5384662" cy="2404709"/>
          </a:xfrm>
          <a:prstGeom prst="rect">
            <a:avLst/>
          </a:prstGeom>
        </p:spPr>
      </p:pic>
      <p:pic>
        <p:nvPicPr>
          <p:cNvPr id="10" name="Afbeelding 9">
            <a:extLst>
              <a:ext uri="{FF2B5EF4-FFF2-40B4-BE49-F238E27FC236}">
                <a16:creationId xmlns:a16="http://schemas.microsoft.com/office/drawing/2014/main" id="{411AD351-E24A-24A9-B541-0E50B3EC9F3E}"/>
              </a:ext>
            </a:extLst>
          </p:cNvPr>
          <p:cNvPicPr>
            <a:picLocks noChangeAspect="1"/>
          </p:cNvPicPr>
          <p:nvPr/>
        </p:nvPicPr>
        <p:blipFill>
          <a:blip r:embed="rId3"/>
          <a:stretch>
            <a:fillRect/>
          </a:stretch>
        </p:blipFill>
        <p:spPr>
          <a:xfrm>
            <a:off x="1382929" y="4437274"/>
            <a:ext cx="2337152" cy="2261244"/>
          </a:xfrm>
          <a:prstGeom prst="rect">
            <a:avLst/>
          </a:prstGeom>
        </p:spPr>
      </p:pic>
    </p:spTree>
    <p:extLst>
      <p:ext uri="{BB962C8B-B14F-4D97-AF65-F5344CB8AC3E}">
        <p14:creationId xmlns:p14="http://schemas.microsoft.com/office/powerpoint/2010/main" val="2467710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DB0B36-9E07-8CCB-FE70-1A68C5A4406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444E64F-A6AB-0B26-5D1C-3B60925353D0}"/>
              </a:ext>
            </a:extLst>
          </p:cNvPr>
          <p:cNvSpPr>
            <a:spLocks noGrp="1"/>
          </p:cNvSpPr>
          <p:nvPr>
            <p:ph type="title"/>
          </p:nvPr>
        </p:nvSpPr>
        <p:spPr/>
        <p:txBody>
          <a:bodyPr/>
          <a:lstStyle/>
          <a:p>
            <a:r>
              <a:rPr lang="nl-NL" dirty="0"/>
              <a:t>Lichtkleur en effect op de plant</a:t>
            </a:r>
          </a:p>
        </p:txBody>
      </p:sp>
      <p:sp>
        <p:nvSpPr>
          <p:cNvPr id="3" name="Tijdelijke aanduiding voor inhoud 2">
            <a:extLst>
              <a:ext uri="{FF2B5EF4-FFF2-40B4-BE49-F238E27FC236}">
                <a16:creationId xmlns:a16="http://schemas.microsoft.com/office/drawing/2014/main" id="{5109BD97-2B93-6AD4-EAD0-AF7FC6148E19}"/>
              </a:ext>
            </a:extLst>
          </p:cNvPr>
          <p:cNvSpPr>
            <a:spLocks noGrp="1"/>
          </p:cNvSpPr>
          <p:nvPr>
            <p:ph idx="1"/>
          </p:nvPr>
        </p:nvSpPr>
        <p:spPr>
          <a:xfrm>
            <a:off x="645174" y="1521513"/>
            <a:ext cx="8011194" cy="4351338"/>
          </a:xfrm>
        </p:spPr>
        <p:txBody>
          <a:bodyPr/>
          <a:lstStyle/>
          <a:p>
            <a:pPr indent="0">
              <a:buNone/>
            </a:pPr>
            <a:r>
              <a:rPr lang="nl-NL" b="1" dirty="0">
                <a:solidFill>
                  <a:schemeClr val="tx1"/>
                </a:solidFill>
                <a:highlight>
                  <a:srgbClr val="FFFF00"/>
                </a:highlight>
              </a:rPr>
              <a:t>Geel licht (550-600 nm)</a:t>
            </a:r>
          </a:p>
          <a:p>
            <a:pPr indent="0">
              <a:buNone/>
            </a:pPr>
            <a:endParaRPr lang="nl-NL" b="1" dirty="0">
              <a:solidFill>
                <a:srgbClr val="0070C0"/>
              </a:solidFill>
            </a:endParaRPr>
          </a:p>
          <a:p>
            <a:pPr indent="0">
              <a:buNone/>
            </a:pPr>
            <a:r>
              <a:rPr lang="nl-NL" dirty="0">
                <a:solidFill>
                  <a:schemeClr val="tx1"/>
                </a:solidFill>
              </a:rPr>
              <a:t>Wordt een beetje gebruikt voor fotosynthese maar heeft niet zo’n sterke invloed dan blauw en rood licht</a:t>
            </a:r>
          </a:p>
        </p:txBody>
      </p:sp>
      <p:pic>
        <p:nvPicPr>
          <p:cNvPr id="5" name="Afbeelding 4">
            <a:extLst>
              <a:ext uri="{FF2B5EF4-FFF2-40B4-BE49-F238E27FC236}">
                <a16:creationId xmlns:a16="http://schemas.microsoft.com/office/drawing/2014/main" id="{12C67702-840C-80F2-C046-90E89D0C0877}"/>
              </a:ext>
            </a:extLst>
          </p:cNvPr>
          <p:cNvPicPr>
            <a:picLocks noChangeAspect="1"/>
          </p:cNvPicPr>
          <p:nvPr/>
        </p:nvPicPr>
        <p:blipFill>
          <a:blip r:embed="rId2"/>
          <a:stretch>
            <a:fillRect/>
          </a:stretch>
        </p:blipFill>
        <p:spPr>
          <a:xfrm>
            <a:off x="7077205" y="4039725"/>
            <a:ext cx="4823404" cy="2576672"/>
          </a:xfrm>
          <a:prstGeom prst="rect">
            <a:avLst/>
          </a:prstGeom>
        </p:spPr>
      </p:pic>
      <p:pic>
        <p:nvPicPr>
          <p:cNvPr id="6" name="Afbeelding 5">
            <a:extLst>
              <a:ext uri="{FF2B5EF4-FFF2-40B4-BE49-F238E27FC236}">
                <a16:creationId xmlns:a16="http://schemas.microsoft.com/office/drawing/2014/main" id="{423BCDDF-C26D-3118-CBBB-487EC20DA939}"/>
              </a:ext>
            </a:extLst>
          </p:cNvPr>
          <p:cNvPicPr>
            <a:picLocks noChangeAspect="1"/>
          </p:cNvPicPr>
          <p:nvPr/>
        </p:nvPicPr>
        <p:blipFill>
          <a:blip r:embed="rId3"/>
          <a:stretch>
            <a:fillRect/>
          </a:stretch>
        </p:blipFill>
        <p:spPr>
          <a:xfrm>
            <a:off x="703760" y="3366466"/>
            <a:ext cx="3565479" cy="3451898"/>
          </a:xfrm>
          <a:prstGeom prst="rect">
            <a:avLst/>
          </a:prstGeom>
        </p:spPr>
      </p:pic>
    </p:spTree>
    <p:extLst>
      <p:ext uri="{BB962C8B-B14F-4D97-AF65-F5344CB8AC3E}">
        <p14:creationId xmlns:p14="http://schemas.microsoft.com/office/powerpoint/2010/main" val="2888827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4E9961-DFF7-B05C-1E51-7338E86C588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0A75FE7-D432-9DD5-B6A6-7B1CAEBED210}"/>
              </a:ext>
            </a:extLst>
          </p:cNvPr>
          <p:cNvSpPr>
            <a:spLocks noGrp="1"/>
          </p:cNvSpPr>
          <p:nvPr>
            <p:ph type="title"/>
          </p:nvPr>
        </p:nvSpPr>
        <p:spPr/>
        <p:txBody>
          <a:bodyPr/>
          <a:lstStyle/>
          <a:p>
            <a:r>
              <a:rPr lang="nl-NL" dirty="0"/>
              <a:t>Lichtkleur en effect op de plant</a:t>
            </a:r>
          </a:p>
        </p:txBody>
      </p:sp>
      <p:sp>
        <p:nvSpPr>
          <p:cNvPr id="3" name="Tijdelijke aanduiding voor inhoud 2">
            <a:extLst>
              <a:ext uri="{FF2B5EF4-FFF2-40B4-BE49-F238E27FC236}">
                <a16:creationId xmlns:a16="http://schemas.microsoft.com/office/drawing/2014/main" id="{7422B388-EC84-190E-23B1-1355FDD76E23}"/>
              </a:ext>
            </a:extLst>
          </p:cNvPr>
          <p:cNvSpPr>
            <a:spLocks noGrp="1"/>
          </p:cNvSpPr>
          <p:nvPr>
            <p:ph idx="1"/>
          </p:nvPr>
        </p:nvSpPr>
        <p:spPr>
          <a:xfrm>
            <a:off x="645174" y="1521513"/>
            <a:ext cx="8011194" cy="4351338"/>
          </a:xfrm>
        </p:spPr>
        <p:txBody>
          <a:bodyPr/>
          <a:lstStyle/>
          <a:p>
            <a:pPr indent="0">
              <a:buNone/>
            </a:pPr>
            <a:r>
              <a:rPr lang="nl-NL" b="1" dirty="0">
                <a:solidFill>
                  <a:srgbClr val="FF8C37"/>
                </a:solidFill>
              </a:rPr>
              <a:t>Oranje licht (600-625 nm)</a:t>
            </a:r>
          </a:p>
          <a:p>
            <a:pPr indent="0">
              <a:buNone/>
            </a:pPr>
            <a:endParaRPr lang="nl-NL" b="1" dirty="0">
              <a:solidFill>
                <a:srgbClr val="0070C0"/>
              </a:solidFill>
              <a:highlight>
                <a:srgbClr val="FFFF00"/>
              </a:highlight>
            </a:endParaRPr>
          </a:p>
          <a:p>
            <a:pPr indent="0">
              <a:buNone/>
            </a:pPr>
            <a:r>
              <a:rPr lang="nl-NL" dirty="0">
                <a:solidFill>
                  <a:schemeClr val="tx1"/>
                </a:solidFill>
              </a:rPr>
              <a:t>Bevordert de fotosynthese maar is minder effectief dan rood licht</a:t>
            </a:r>
          </a:p>
        </p:txBody>
      </p:sp>
      <p:pic>
        <p:nvPicPr>
          <p:cNvPr id="5" name="Afbeelding 4">
            <a:extLst>
              <a:ext uri="{FF2B5EF4-FFF2-40B4-BE49-F238E27FC236}">
                <a16:creationId xmlns:a16="http://schemas.microsoft.com/office/drawing/2014/main" id="{293BDE70-9F1A-3B7C-B7B8-7730500047C0}"/>
              </a:ext>
            </a:extLst>
          </p:cNvPr>
          <p:cNvPicPr>
            <a:picLocks noChangeAspect="1"/>
          </p:cNvPicPr>
          <p:nvPr/>
        </p:nvPicPr>
        <p:blipFill>
          <a:blip r:embed="rId2"/>
          <a:stretch>
            <a:fillRect/>
          </a:stretch>
        </p:blipFill>
        <p:spPr>
          <a:xfrm>
            <a:off x="7077205" y="4039725"/>
            <a:ext cx="4823404" cy="2576672"/>
          </a:xfrm>
          <a:prstGeom prst="rect">
            <a:avLst/>
          </a:prstGeom>
        </p:spPr>
      </p:pic>
      <p:pic>
        <p:nvPicPr>
          <p:cNvPr id="6" name="Afbeelding 5">
            <a:extLst>
              <a:ext uri="{FF2B5EF4-FFF2-40B4-BE49-F238E27FC236}">
                <a16:creationId xmlns:a16="http://schemas.microsoft.com/office/drawing/2014/main" id="{BEBFD814-E6DF-0F93-DD50-B80986A4D771}"/>
              </a:ext>
            </a:extLst>
          </p:cNvPr>
          <p:cNvPicPr>
            <a:picLocks noChangeAspect="1"/>
          </p:cNvPicPr>
          <p:nvPr/>
        </p:nvPicPr>
        <p:blipFill>
          <a:blip r:embed="rId3"/>
          <a:stretch>
            <a:fillRect/>
          </a:stretch>
        </p:blipFill>
        <p:spPr>
          <a:xfrm>
            <a:off x="703760" y="3366466"/>
            <a:ext cx="3565479" cy="3451898"/>
          </a:xfrm>
          <a:prstGeom prst="rect">
            <a:avLst/>
          </a:prstGeom>
        </p:spPr>
      </p:pic>
    </p:spTree>
    <p:extLst>
      <p:ext uri="{BB962C8B-B14F-4D97-AF65-F5344CB8AC3E}">
        <p14:creationId xmlns:p14="http://schemas.microsoft.com/office/powerpoint/2010/main" val="3347994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Lesprogramma dit jaar</a:t>
            </a:r>
          </a:p>
        </p:txBody>
      </p:sp>
      <p:sp>
        <p:nvSpPr>
          <p:cNvPr id="2" name="Tekstvak 1">
            <a:extLst>
              <a:ext uri="{FF2B5EF4-FFF2-40B4-BE49-F238E27FC236}">
                <a16:creationId xmlns:a16="http://schemas.microsoft.com/office/drawing/2014/main" id="{73B26A85-04B1-4470-8F53-FB2B002B9C1D}"/>
              </a:ext>
            </a:extLst>
          </p:cNvPr>
          <p:cNvSpPr txBox="1"/>
          <p:nvPr/>
        </p:nvSpPr>
        <p:spPr>
          <a:xfrm>
            <a:off x="1224636" y="1624115"/>
            <a:ext cx="7812803" cy="3046988"/>
          </a:xfrm>
          <a:prstGeom prst="rect">
            <a:avLst/>
          </a:prstGeom>
          <a:noFill/>
        </p:spPr>
        <p:txBody>
          <a:bodyPr wrap="square" rtlCol="0">
            <a:spAutoFit/>
          </a:bodyPr>
          <a:lstStyle/>
          <a:p>
            <a:r>
              <a:rPr lang="nl-NL" sz="2400" dirty="0"/>
              <a:t>6 blokken, elk blok wordt afgesloten met een toets in de </a:t>
            </a:r>
            <a:r>
              <a:rPr lang="nl-NL" sz="2400" dirty="0" err="1"/>
              <a:t>toetsweek</a:t>
            </a:r>
            <a:r>
              <a:rPr lang="nl-NL" sz="2400" dirty="0"/>
              <a:t>.</a:t>
            </a:r>
            <a:br>
              <a:rPr lang="nl-NL" sz="2400" dirty="0"/>
            </a:br>
            <a:r>
              <a:rPr lang="nl-NL" sz="2400" dirty="0"/>
              <a:t>.</a:t>
            </a:r>
          </a:p>
          <a:p>
            <a:endParaRPr lang="nl-NL" sz="2400" dirty="0"/>
          </a:p>
          <a:p>
            <a:pPr marL="285750" indent="-285750">
              <a:buFont typeface="Arial" panose="020B0604020202020204" pitchFamily="34" charset="0"/>
              <a:buChar char="•"/>
            </a:pPr>
            <a:r>
              <a:rPr lang="nl-NL" sz="2400" dirty="0"/>
              <a:t>1</a:t>
            </a:r>
            <a:r>
              <a:rPr lang="nl-NL" sz="2400" baseline="30000" dirty="0"/>
              <a:t>e</a:t>
            </a:r>
            <a:r>
              <a:rPr lang="nl-NL" sz="2400" dirty="0"/>
              <a:t> blok - De plant</a:t>
            </a:r>
          </a:p>
          <a:p>
            <a:pPr marL="285750" indent="-285750">
              <a:buFont typeface="Arial" panose="020B0604020202020204" pitchFamily="34" charset="0"/>
              <a:buChar char="•"/>
            </a:pPr>
            <a:r>
              <a:rPr lang="nl-NL" sz="2400" dirty="0"/>
              <a:t>2</a:t>
            </a:r>
            <a:r>
              <a:rPr lang="nl-NL" sz="2400" baseline="30000" dirty="0"/>
              <a:t>e</a:t>
            </a:r>
            <a:r>
              <a:rPr lang="nl-NL" sz="2400" dirty="0"/>
              <a:t> blok - Groei van de plant</a:t>
            </a:r>
          </a:p>
          <a:p>
            <a:pPr marL="285750" indent="-285750">
              <a:buFont typeface="Arial" panose="020B0604020202020204" pitchFamily="34" charset="0"/>
              <a:buChar char="•"/>
            </a:pPr>
            <a:r>
              <a:rPr lang="nl-NL" sz="2400" dirty="0"/>
              <a:t>3</a:t>
            </a:r>
            <a:r>
              <a:rPr lang="nl-NL" sz="2400" baseline="30000" dirty="0"/>
              <a:t>e</a:t>
            </a:r>
            <a:r>
              <a:rPr lang="nl-NL" sz="2400" dirty="0"/>
              <a:t> blok - Fotosynthese</a:t>
            </a:r>
          </a:p>
          <a:p>
            <a:pPr marL="285750" indent="-285750">
              <a:buFont typeface="Arial" panose="020B0604020202020204" pitchFamily="34" charset="0"/>
              <a:buChar char="•"/>
            </a:pPr>
            <a:r>
              <a:rPr lang="nl-NL" sz="2400" dirty="0"/>
              <a:t>4</a:t>
            </a:r>
            <a:r>
              <a:rPr lang="nl-NL" sz="2400" baseline="30000" dirty="0"/>
              <a:t>e</a:t>
            </a:r>
            <a:r>
              <a:rPr lang="nl-NL" sz="2400" dirty="0"/>
              <a:t> blok - Licht</a:t>
            </a:r>
          </a:p>
        </p:txBody>
      </p:sp>
      <p:pic>
        <p:nvPicPr>
          <p:cNvPr id="4" name="Afbeelding 3">
            <a:extLst>
              <a:ext uri="{FF2B5EF4-FFF2-40B4-BE49-F238E27FC236}">
                <a16:creationId xmlns:a16="http://schemas.microsoft.com/office/drawing/2014/main" id="{E88AAA13-E19C-4B14-B0EB-764056D3B708}"/>
              </a:ext>
            </a:extLst>
          </p:cNvPr>
          <p:cNvPicPr>
            <a:picLocks noChangeAspect="1"/>
          </p:cNvPicPr>
          <p:nvPr/>
        </p:nvPicPr>
        <p:blipFill>
          <a:blip r:embed="rId2"/>
          <a:stretch>
            <a:fillRect/>
          </a:stretch>
        </p:blipFill>
        <p:spPr>
          <a:xfrm>
            <a:off x="9210159" y="150352"/>
            <a:ext cx="2857500" cy="160020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5" name="Afbeelding 4">
            <a:extLst>
              <a:ext uri="{FF2B5EF4-FFF2-40B4-BE49-F238E27FC236}">
                <a16:creationId xmlns:a16="http://schemas.microsoft.com/office/drawing/2014/main" id="{BD13FCE1-0467-4160-BA41-418B28B559A5}"/>
              </a:ext>
            </a:extLst>
          </p:cNvPr>
          <p:cNvPicPr>
            <a:picLocks noChangeAspect="1"/>
          </p:cNvPicPr>
          <p:nvPr/>
        </p:nvPicPr>
        <p:blipFill>
          <a:blip r:embed="rId3"/>
          <a:stretch>
            <a:fillRect/>
          </a:stretch>
        </p:blipFill>
        <p:spPr>
          <a:xfrm>
            <a:off x="0" y="4968724"/>
            <a:ext cx="3259277" cy="1889276"/>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6" name="Afbeelding 5">
            <a:extLst>
              <a:ext uri="{FF2B5EF4-FFF2-40B4-BE49-F238E27FC236}">
                <a16:creationId xmlns:a16="http://schemas.microsoft.com/office/drawing/2014/main" id="{1991B7B0-E890-456C-AECD-4D5E8FD076DD}"/>
              </a:ext>
            </a:extLst>
          </p:cNvPr>
          <p:cNvPicPr>
            <a:picLocks noChangeAspect="1"/>
          </p:cNvPicPr>
          <p:nvPr/>
        </p:nvPicPr>
        <p:blipFill>
          <a:blip r:embed="rId4"/>
          <a:stretch>
            <a:fillRect/>
          </a:stretch>
        </p:blipFill>
        <p:spPr>
          <a:xfrm>
            <a:off x="9085818" y="4741362"/>
            <a:ext cx="2981841" cy="1966286"/>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967176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49A327-C90E-E662-1354-4789730870B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3065EAC-A6EB-215F-8763-AB07FDA9E2CD}"/>
              </a:ext>
            </a:extLst>
          </p:cNvPr>
          <p:cNvSpPr>
            <a:spLocks noGrp="1"/>
          </p:cNvSpPr>
          <p:nvPr>
            <p:ph type="title"/>
          </p:nvPr>
        </p:nvSpPr>
        <p:spPr/>
        <p:txBody>
          <a:bodyPr/>
          <a:lstStyle/>
          <a:p>
            <a:r>
              <a:rPr lang="nl-NL" dirty="0"/>
              <a:t>Lichtkleur en effect op de plant</a:t>
            </a:r>
          </a:p>
        </p:txBody>
      </p:sp>
      <p:sp>
        <p:nvSpPr>
          <p:cNvPr id="3" name="Tijdelijke aanduiding voor inhoud 2">
            <a:extLst>
              <a:ext uri="{FF2B5EF4-FFF2-40B4-BE49-F238E27FC236}">
                <a16:creationId xmlns:a16="http://schemas.microsoft.com/office/drawing/2014/main" id="{E9431DCF-103A-2119-A18A-52CD219F6278}"/>
              </a:ext>
            </a:extLst>
          </p:cNvPr>
          <p:cNvSpPr>
            <a:spLocks noGrp="1"/>
          </p:cNvSpPr>
          <p:nvPr>
            <p:ph idx="1"/>
          </p:nvPr>
        </p:nvSpPr>
        <p:spPr>
          <a:xfrm>
            <a:off x="645174" y="1521513"/>
            <a:ext cx="8011194" cy="4351338"/>
          </a:xfrm>
        </p:spPr>
        <p:txBody>
          <a:bodyPr/>
          <a:lstStyle/>
          <a:p>
            <a:pPr indent="0">
              <a:buNone/>
            </a:pPr>
            <a:r>
              <a:rPr lang="nl-NL" b="1" dirty="0">
                <a:solidFill>
                  <a:srgbClr val="FF0000"/>
                </a:solidFill>
              </a:rPr>
              <a:t>Rood licht (625-700 nm)</a:t>
            </a:r>
          </a:p>
          <a:p>
            <a:pPr indent="0">
              <a:buNone/>
            </a:pPr>
            <a:endParaRPr lang="nl-NL" b="1" dirty="0">
              <a:solidFill>
                <a:srgbClr val="0070C0"/>
              </a:solidFill>
              <a:highlight>
                <a:srgbClr val="FFFF00"/>
              </a:highlight>
            </a:endParaRPr>
          </a:p>
          <a:p>
            <a:pPr indent="0">
              <a:buNone/>
            </a:pPr>
            <a:r>
              <a:rPr lang="nl-NL" dirty="0">
                <a:solidFill>
                  <a:schemeClr val="tx1"/>
                </a:solidFill>
              </a:rPr>
              <a:t>Zeer belangrijk voor fotosynthese en bevorderd bloei en vruchtvorming.</a:t>
            </a:r>
          </a:p>
          <a:p>
            <a:pPr indent="0">
              <a:buNone/>
            </a:pPr>
            <a:r>
              <a:rPr lang="nl-NL" dirty="0">
                <a:solidFill>
                  <a:schemeClr val="tx1"/>
                </a:solidFill>
              </a:rPr>
              <a:t>Rood licht zorgt ook voor de aanmaak van chlorofyl</a:t>
            </a:r>
          </a:p>
        </p:txBody>
      </p:sp>
      <p:pic>
        <p:nvPicPr>
          <p:cNvPr id="5" name="Afbeelding 4">
            <a:extLst>
              <a:ext uri="{FF2B5EF4-FFF2-40B4-BE49-F238E27FC236}">
                <a16:creationId xmlns:a16="http://schemas.microsoft.com/office/drawing/2014/main" id="{99EAC1C4-FC6E-A247-1495-676BD058872F}"/>
              </a:ext>
            </a:extLst>
          </p:cNvPr>
          <p:cNvPicPr>
            <a:picLocks noChangeAspect="1"/>
          </p:cNvPicPr>
          <p:nvPr/>
        </p:nvPicPr>
        <p:blipFill>
          <a:blip r:embed="rId2"/>
          <a:stretch>
            <a:fillRect/>
          </a:stretch>
        </p:blipFill>
        <p:spPr>
          <a:xfrm>
            <a:off x="7077205" y="4039725"/>
            <a:ext cx="4823404" cy="2576672"/>
          </a:xfrm>
          <a:prstGeom prst="rect">
            <a:avLst/>
          </a:prstGeom>
        </p:spPr>
      </p:pic>
      <p:pic>
        <p:nvPicPr>
          <p:cNvPr id="6" name="Afbeelding 5">
            <a:extLst>
              <a:ext uri="{FF2B5EF4-FFF2-40B4-BE49-F238E27FC236}">
                <a16:creationId xmlns:a16="http://schemas.microsoft.com/office/drawing/2014/main" id="{56E3A5FE-D949-3820-EB52-065556161F86}"/>
              </a:ext>
            </a:extLst>
          </p:cNvPr>
          <p:cNvPicPr>
            <a:picLocks noChangeAspect="1"/>
          </p:cNvPicPr>
          <p:nvPr/>
        </p:nvPicPr>
        <p:blipFill>
          <a:blip r:embed="rId3"/>
          <a:stretch>
            <a:fillRect/>
          </a:stretch>
        </p:blipFill>
        <p:spPr>
          <a:xfrm>
            <a:off x="703760" y="3366466"/>
            <a:ext cx="3565479" cy="3451898"/>
          </a:xfrm>
          <a:prstGeom prst="rect">
            <a:avLst/>
          </a:prstGeom>
        </p:spPr>
      </p:pic>
    </p:spTree>
    <p:extLst>
      <p:ext uri="{BB962C8B-B14F-4D97-AF65-F5344CB8AC3E}">
        <p14:creationId xmlns:p14="http://schemas.microsoft.com/office/powerpoint/2010/main" val="2809704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1000"/>
                                        <p:tgtEl>
                                          <p:spTgt spid="3">
                                            <p:txEl>
                                              <p:pRg st="3" end="3"/>
                                            </p:txEl>
                                          </p:spTgt>
                                        </p:tgtEl>
                                      </p:cBhvr>
                                    </p:animEffect>
                                    <p:anim calcmode="lin" valueType="num">
                                      <p:cBhvr>
                                        <p:cTn id="1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42B5E5-FA9B-5476-B1C0-DE7984165ED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3392163-7952-8415-A21D-DD1CF6C5EC9D}"/>
              </a:ext>
            </a:extLst>
          </p:cNvPr>
          <p:cNvSpPr>
            <a:spLocks noGrp="1"/>
          </p:cNvSpPr>
          <p:nvPr>
            <p:ph type="title"/>
          </p:nvPr>
        </p:nvSpPr>
        <p:spPr/>
        <p:txBody>
          <a:bodyPr/>
          <a:lstStyle/>
          <a:p>
            <a:r>
              <a:rPr lang="nl-NL" dirty="0"/>
              <a:t>Lichtkleur en effect op de plant</a:t>
            </a:r>
          </a:p>
        </p:txBody>
      </p:sp>
      <p:sp>
        <p:nvSpPr>
          <p:cNvPr id="3" name="Tijdelijke aanduiding voor inhoud 2">
            <a:extLst>
              <a:ext uri="{FF2B5EF4-FFF2-40B4-BE49-F238E27FC236}">
                <a16:creationId xmlns:a16="http://schemas.microsoft.com/office/drawing/2014/main" id="{5FCCD51F-8E60-BC09-F86C-2708FE3DFD2B}"/>
              </a:ext>
            </a:extLst>
          </p:cNvPr>
          <p:cNvSpPr>
            <a:spLocks noGrp="1"/>
          </p:cNvSpPr>
          <p:nvPr>
            <p:ph idx="1"/>
          </p:nvPr>
        </p:nvSpPr>
        <p:spPr>
          <a:xfrm>
            <a:off x="645174" y="1521513"/>
            <a:ext cx="8011194" cy="4351338"/>
          </a:xfrm>
        </p:spPr>
        <p:txBody>
          <a:bodyPr/>
          <a:lstStyle/>
          <a:p>
            <a:pPr indent="0">
              <a:buNone/>
            </a:pPr>
            <a:r>
              <a:rPr lang="nl-NL" b="1" dirty="0" err="1">
                <a:solidFill>
                  <a:srgbClr val="C00000"/>
                </a:solidFill>
              </a:rPr>
              <a:t>Verrood</a:t>
            </a:r>
            <a:r>
              <a:rPr lang="nl-NL" b="1" dirty="0">
                <a:solidFill>
                  <a:srgbClr val="C00000"/>
                </a:solidFill>
              </a:rPr>
              <a:t> licht (700-800 nm)</a:t>
            </a:r>
          </a:p>
          <a:p>
            <a:pPr indent="0">
              <a:buNone/>
            </a:pPr>
            <a:endParaRPr lang="nl-NL" b="1" dirty="0">
              <a:solidFill>
                <a:srgbClr val="0070C0"/>
              </a:solidFill>
              <a:highlight>
                <a:srgbClr val="FFFF00"/>
              </a:highlight>
            </a:endParaRPr>
          </a:p>
          <a:p>
            <a:pPr indent="0">
              <a:buNone/>
            </a:pPr>
            <a:r>
              <a:rPr lang="nl-NL" dirty="0">
                <a:solidFill>
                  <a:schemeClr val="tx1"/>
                </a:solidFill>
              </a:rPr>
              <a:t>Stimuleert plantstrekking en beïnvloed de bloei</a:t>
            </a:r>
          </a:p>
        </p:txBody>
      </p:sp>
      <p:pic>
        <p:nvPicPr>
          <p:cNvPr id="5" name="Afbeelding 4">
            <a:extLst>
              <a:ext uri="{FF2B5EF4-FFF2-40B4-BE49-F238E27FC236}">
                <a16:creationId xmlns:a16="http://schemas.microsoft.com/office/drawing/2014/main" id="{362AE172-EA32-71C1-43AF-DF1106762469}"/>
              </a:ext>
            </a:extLst>
          </p:cNvPr>
          <p:cNvPicPr>
            <a:picLocks noChangeAspect="1"/>
          </p:cNvPicPr>
          <p:nvPr/>
        </p:nvPicPr>
        <p:blipFill>
          <a:blip r:embed="rId2"/>
          <a:stretch>
            <a:fillRect/>
          </a:stretch>
        </p:blipFill>
        <p:spPr>
          <a:xfrm>
            <a:off x="7077205" y="4039725"/>
            <a:ext cx="4823404" cy="2576672"/>
          </a:xfrm>
          <a:prstGeom prst="rect">
            <a:avLst/>
          </a:prstGeom>
        </p:spPr>
      </p:pic>
      <p:pic>
        <p:nvPicPr>
          <p:cNvPr id="6" name="Afbeelding 5">
            <a:extLst>
              <a:ext uri="{FF2B5EF4-FFF2-40B4-BE49-F238E27FC236}">
                <a16:creationId xmlns:a16="http://schemas.microsoft.com/office/drawing/2014/main" id="{F44AAFF1-87BC-9C29-5337-9264801FDABF}"/>
              </a:ext>
            </a:extLst>
          </p:cNvPr>
          <p:cNvPicPr>
            <a:picLocks noChangeAspect="1"/>
          </p:cNvPicPr>
          <p:nvPr/>
        </p:nvPicPr>
        <p:blipFill>
          <a:blip r:embed="rId3"/>
          <a:stretch>
            <a:fillRect/>
          </a:stretch>
        </p:blipFill>
        <p:spPr>
          <a:xfrm>
            <a:off x="703760" y="3366466"/>
            <a:ext cx="3565479" cy="3451898"/>
          </a:xfrm>
          <a:prstGeom prst="rect">
            <a:avLst/>
          </a:prstGeom>
        </p:spPr>
      </p:pic>
    </p:spTree>
    <p:extLst>
      <p:ext uri="{BB962C8B-B14F-4D97-AF65-F5344CB8AC3E}">
        <p14:creationId xmlns:p14="http://schemas.microsoft.com/office/powerpoint/2010/main" val="270375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F9F2DE-4B24-CBB1-E8A7-A59C22D9BB31}"/>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449DFD1-8ACD-50BD-A99E-0EDA788D049B}"/>
              </a:ext>
            </a:extLst>
          </p:cNvPr>
          <p:cNvSpPr>
            <a:spLocks noGrp="1"/>
          </p:cNvSpPr>
          <p:nvPr>
            <p:ph type="title"/>
          </p:nvPr>
        </p:nvSpPr>
        <p:spPr/>
        <p:txBody>
          <a:bodyPr/>
          <a:lstStyle/>
          <a:p>
            <a:r>
              <a:rPr lang="nl-NL" dirty="0"/>
              <a:t>Lichtkleur en effect op de plant</a:t>
            </a:r>
          </a:p>
        </p:txBody>
      </p:sp>
      <p:sp>
        <p:nvSpPr>
          <p:cNvPr id="3" name="Tijdelijke aanduiding voor inhoud 2">
            <a:extLst>
              <a:ext uri="{FF2B5EF4-FFF2-40B4-BE49-F238E27FC236}">
                <a16:creationId xmlns:a16="http://schemas.microsoft.com/office/drawing/2014/main" id="{2463DDC8-0C5A-985F-863B-B85BD0E0E5A9}"/>
              </a:ext>
            </a:extLst>
          </p:cNvPr>
          <p:cNvSpPr>
            <a:spLocks noGrp="1"/>
          </p:cNvSpPr>
          <p:nvPr>
            <p:ph idx="1"/>
          </p:nvPr>
        </p:nvSpPr>
        <p:spPr>
          <a:xfrm>
            <a:off x="645174" y="1521513"/>
            <a:ext cx="8011194" cy="4351338"/>
          </a:xfrm>
        </p:spPr>
        <p:txBody>
          <a:bodyPr/>
          <a:lstStyle/>
          <a:p>
            <a:pPr indent="0">
              <a:buNone/>
            </a:pPr>
            <a:r>
              <a:rPr lang="nl-NL" b="1" dirty="0">
                <a:solidFill>
                  <a:srgbClr val="C00000"/>
                </a:solidFill>
              </a:rPr>
              <a:t>Infrarood licht (&gt;800 nm)</a:t>
            </a:r>
          </a:p>
          <a:p>
            <a:pPr indent="0">
              <a:buNone/>
            </a:pPr>
            <a:endParaRPr lang="nl-NL" b="1" dirty="0">
              <a:solidFill>
                <a:srgbClr val="0070C0"/>
              </a:solidFill>
              <a:highlight>
                <a:srgbClr val="FFFF00"/>
              </a:highlight>
            </a:endParaRPr>
          </a:p>
          <a:p>
            <a:pPr indent="0">
              <a:buNone/>
            </a:pPr>
            <a:r>
              <a:rPr lang="nl-NL" dirty="0">
                <a:solidFill>
                  <a:schemeClr val="tx1"/>
                </a:solidFill>
              </a:rPr>
              <a:t>Wordt vooral als warmte ervaren en beïnvloed de verdamping en  temperatuur</a:t>
            </a:r>
          </a:p>
        </p:txBody>
      </p:sp>
      <p:pic>
        <p:nvPicPr>
          <p:cNvPr id="5" name="Afbeelding 4">
            <a:extLst>
              <a:ext uri="{FF2B5EF4-FFF2-40B4-BE49-F238E27FC236}">
                <a16:creationId xmlns:a16="http://schemas.microsoft.com/office/drawing/2014/main" id="{BF320B81-0259-D95C-94CB-59C086DD3794}"/>
              </a:ext>
            </a:extLst>
          </p:cNvPr>
          <p:cNvPicPr>
            <a:picLocks noChangeAspect="1"/>
          </p:cNvPicPr>
          <p:nvPr/>
        </p:nvPicPr>
        <p:blipFill>
          <a:blip r:embed="rId2"/>
          <a:stretch>
            <a:fillRect/>
          </a:stretch>
        </p:blipFill>
        <p:spPr>
          <a:xfrm>
            <a:off x="7077205" y="4039725"/>
            <a:ext cx="4823404" cy="2576672"/>
          </a:xfrm>
          <a:prstGeom prst="rect">
            <a:avLst/>
          </a:prstGeom>
        </p:spPr>
      </p:pic>
      <p:pic>
        <p:nvPicPr>
          <p:cNvPr id="6" name="Afbeelding 5">
            <a:extLst>
              <a:ext uri="{FF2B5EF4-FFF2-40B4-BE49-F238E27FC236}">
                <a16:creationId xmlns:a16="http://schemas.microsoft.com/office/drawing/2014/main" id="{446115F3-DCA4-0E7B-A8D4-0BC70A588815}"/>
              </a:ext>
            </a:extLst>
          </p:cNvPr>
          <p:cNvPicPr>
            <a:picLocks noChangeAspect="1"/>
          </p:cNvPicPr>
          <p:nvPr/>
        </p:nvPicPr>
        <p:blipFill>
          <a:blip r:embed="rId3"/>
          <a:stretch>
            <a:fillRect/>
          </a:stretch>
        </p:blipFill>
        <p:spPr>
          <a:xfrm>
            <a:off x="703760" y="3366466"/>
            <a:ext cx="3565479" cy="3451898"/>
          </a:xfrm>
          <a:prstGeom prst="rect">
            <a:avLst/>
          </a:prstGeom>
        </p:spPr>
      </p:pic>
    </p:spTree>
    <p:extLst>
      <p:ext uri="{BB962C8B-B14F-4D97-AF65-F5344CB8AC3E}">
        <p14:creationId xmlns:p14="http://schemas.microsoft.com/office/powerpoint/2010/main" val="4037478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Licht</a:t>
            </a:r>
          </a:p>
        </p:txBody>
      </p:sp>
      <p:pic>
        <p:nvPicPr>
          <p:cNvPr id="4" name="Afbeelding 3">
            <a:extLst>
              <a:ext uri="{FF2B5EF4-FFF2-40B4-BE49-F238E27FC236}">
                <a16:creationId xmlns:a16="http://schemas.microsoft.com/office/drawing/2014/main" id="{DA68E5E6-3D78-4B7D-8D5C-BCACEDEA6376}"/>
              </a:ext>
            </a:extLst>
          </p:cNvPr>
          <p:cNvPicPr>
            <a:picLocks noChangeAspect="1"/>
          </p:cNvPicPr>
          <p:nvPr/>
        </p:nvPicPr>
        <p:blipFill>
          <a:blip r:embed="rId2"/>
          <a:stretch>
            <a:fillRect/>
          </a:stretch>
        </p:blipFill>
        <p:spPr>
          <a:xfrm>
            <a:off x="160020" y="4397737"/>
            <a:ext cx="12192000" cy="2225040"/>
          </a:xfrm>
          <a:prstGeom prst="rect">
            <a:avLst/>
          </a:prstGeom>
        </p:spPr>
      </p:pic>
      <p:pic>
        <p:nvPicPr>
          <p:cNvPr id="5" name="Afbeelding 4">
            <a:extLst>
              <a:ext uri="{FF2B5EF4-FFF2-40B4-BE49-F238E27FC236}">
                <a16:creationId xmlns:a16="http://schemas.microsoft.com/office/drawing/2014/main" id="{2CCDDCE6-E3CA-4351-AC9C-75D935C19CD8}"/>
              </a:ext>
            </a:extLst>
          </p:cNvPr>
          <p:cNvPicPr>
            <a:picLocks noChangeAspect="1"/>
          </p:cNvPicPr>
          <p:nvPr/>
        </p:nvPicPr>
        <p:blipFill>
          <a:blip r:embed="rId3"/>
          <a:stretch>
            <a:fillRect/>
          </a:stretch>
        </p:blipFill>
        <p:spPr>
          <a:xfrm>
            <a:off x="4300251" y="721719"/>
            <a:ext cx="3591497" cy="3477087"/>
          </a:xfrm>
          <a:prstGeom prst="rect">
            <a:avLst/>
          </a:prstGeom>
        </p:spPr>
      </p:pic>
    </p:spTree>
    <p:extLst>
      <p:ext uri="{BB962C8B-B14F-4D97-AF65-F5344CB8AC3E}">
        <p14:creationId xmlns:p14="http://schemas.microsoft.com/office/powerpoint/2010/main" val="5534232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Licht</a:t>
            </a:r>
          </a:p>
        </p:txBody>
      </p:sp>
      <p:sp>
        <p:nvSpPr>
          <p:cNvPr id="9" name="Tekstvak 8">
            <a:extLst>
              <a:ext uri="{FF2B5EF4-FFF2-40B4-BE49-F238E27FC236}">
                <a16:creationId xmlns:a16="http://schemas.microsoft.com/office/drawing/2014/main" id="{CCFFDCAA-2A69-4B1D-A2C5-EC612EA940AA}"/>
              </a:ext>
            </a:extLst>
          </p:cNvPr>
          <p:cNvSpPr txBox="1"/>
          <p:nvPr/>
        </p:nvSpPr>
        <p:spPr>
          <a:xfrm>
            <a:off x="1041194" y="1313453"/>
            <a:ext cx="9131505" cy="4893647"/>
          </a:xfrm>
          <a:prstGeom prst="rect">
            <a:avLst/>
          </a:prstGeom>
          <a:noFill/>
        </p:spPr>
        <p:txBody>
          <a:bodyPr wrap="square" rtlCol="0">
            <a:spAutoFit/>
          </a:bodyPr>
          <a:lstStyle/>
          <a:p>
            <a:r>
              <a:rPr lang="nl-NL" sz="2400" dirty="0"/>
              <a:t>Opstellen praktijkproef: Planten: geranium</a:t>
            </a:r>
          </a:p>
          <a:p>
            <a:r>
              <a:rPr lang="nl-NL" sz="2400" dirty="0"/>
              <a:t>Proef 1 LED rood blauw</a:t>
            </a:r>
          </a:p>
          <a:p>
            <a:r>
              <a:rPr lang="nl-NL" sz="2400" dirty="0"/>
              <a:t>Proef 2 LED rood wit</a:t>
            </a:r>
          </a:p>
          <a:p>
            <a:r>
              <a:rPr lang="nl-NL" sz="2400" dirty="0"/>
              <a:t>Proef 3 TL</a:t>
            </a:r>
          </a:p>
          <a:p>
            <a:r>
              <a:rPr lang="nl-NL" sz="2400" dirty="0"/>
              <a:t>Proef 4 spaarlampen</a:t>
            </a:r>
          </a:p>
          <a:p>
            <a:r>
              <a:rPr lang="nl-NL" sz="2400" dirty="0"/>
              <a:t>Proef 5 donker</a:t>
            </a:r>
          </a:p>
          <a:p>
            <a:r>
              <a:rPr lang="nl-NL" sz="2400" dirty="0"/>
              <a:t>Proef 6 0 meting</a:t>
            </a:r>
          </a:p>
          <a:p>
            <a:endParaRPr lang="nl-NL" sz="2400" dirty="0"/>
          </a:p>
          <a:p>
            <a:r>
              <a:rPr lang="nl-NL" sz="2400" dirty="0"/>
              <a:t>Wat gaan we meten:</a:t>
            </a:r>
          </a:p>
          <a:p>
            <a:endParaRPr lang="nl-NL" sz="2400" dirty="0"/>
          </a:p>
          <a:p>
            <a:pPr marL="285750" indent="-285750">
              <a:buFont typeface="Arial" panose="020B0604020202020204" pitchFamily="34" charset="0"/>
              <a:buChar char="•"/>
            </a:pPr>
            <a:r>
              <a:rPr lang="nl-NL" sz="2400" dirty="0"/>
              <a:t>Lengte groei per week</a:t>
            </a:r>
          </a:p>
          <a:p>
            <a:pPr marL="285750" indent="-285750">
              <a:buFont typeface="Arial" panose="020B0604020202020204" pitchFamily="34" charset="0"/>
              <a:buChar char="•"/>
            </a:pPr>
            <a:r>
              <a:rPr lang="nl-NL" sz="2400" dirty="0"/>
              <a:t>Foto’s maken naast 0 meting</a:t>
            </a:r>
          </a:p>
          <a:p>
            <a:pPr marL="285750" indent="-285750">
              <a:buFont typeface="Arial" panose="020B0604020202020204" pitchFamily="34" charset="0"/>
              <a:buChar char="•"/>
            </a:pPr>
            <a:r>
              <a:rPr lang="nl-NL" sz="2400" dirty="0"/>
              <a:t>Elke week meten en foto’s maken</a:t>
            </a:r>
          </a:p>
        </p:txBody>
      </p:sp>
      <p:pic>
        <p:nvPicPr>
          <p:cNvPr id="5" name="Afbeelding 4">
            <a:extLst>
              <a:ext uri="{FF2B5EF4-FFF2-40B4-BE49-F238E27FC236}">
                <a16:creationId xmlns:a16="http://schemas.microsoft.com/office/drawing/2014/main" id="{B96DE8DA-DC80-C25A-43BD-9761E26AC61E}"/>
              </a:ext>
            </a:extLst>
          </p:cNvPr>
          <p:cNvPicPr>
            <a:picLocks noChangeAspect="1"/>
          </p:cNvPicPr>
          <p:nvPr/>
        </p:nvPicPr>
        <p:blipFill>
          <a:blip r:embed="rId2"/>
          <a:stretch>
            <a:fillRect/>
          </a:stretch>
        </p:blipFill>
        <p:spPr>
          <a:xfrm>
            <a:off x="9057233" y="263904"/>
            <a:ext cx="2514951" cy="2838846"/>
          </a:xfrm>
          <a:prstGeom prst="rect">
            <a:avLst/>
          </a:prstGeom>
        </p:spPr>
      </p:pic>
    </p:spTree>
    <p:extLst>
      <p:ext uri="{BB962C8B-B14F-4D97-AF65-F5344CB8AC3E}">
        <p14:creationId xmlns:p14="http://schemas.microsoft.com/office/powerpoint/2010/main" val="26595603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0C127F0F-A032-4D92-8192-2B58D97D9A93}"/>
              </a:ext>
            </a:extLst>
          </p:cNvPr>
          <p:cNvSpPr/>
          <p:nvPr/>
        </p:nvSpPr>
        <p:spPr>
          <a:xfrm>
            <a:off x="803115" y="870874"/>
            <a:ext cx="9298744" cy="2954655"/>
          </a:xfrm>
          <a:prstGeom prst="rect">
            <a:avLst/>
          </a:prstGeom>
        </p:spPr>
        <p:txBody>
          <a:bodyPr wrap="square">
            <a:spAutoFit/>
          </a:bodyPr>
          <a:lstStyle/>
          <a:p>
            <a:pPr marL="285750" indent="-285750">
              <a:buFont typeface="Arial" panose="020B0604020202020204" pitchFamily="34" charset="0"/>
              <a:buChar char="•"/>
            </a:pPr>
            <a:r>
              <a:rPr lang="nl-NL" sz="2400" dirty="0"/>
              <a:t>Groeilicht is een belangrijke productiefactor. Groeilicht drijft de fotosynthese, waardoor assimilaten beschikbaar komen voor de groei en bijhorende ontwikkeling van het gewas.</a:t>
            </a:r>
          </a:p>
          <a:p>
            <a:endParaRPr lang="nl-NL" sz="2400" dirty="0"/>
          </a:p>
          <a:p>
            <a:pPr marL="285750" indent="-285750">
              <a:buFont typeface="Arial" panose="020B0604020202020204" pitchFamily="34" charset="0"/>
              <a:buChar char="•"/>
            </a:pPr>
            <a:r>
              <a:rPr lang="nl-NL" sz="2400" dirty="0"/>
              <a:t>Fotosynthese wordt gestuurd door de hoeveelheid beschikbaar groeilicht, groei wordt met name gestuurd door lichtkwaliteit en kleur.</a:t>
            </a:r>
          </a:p>
          <a:p>
            <a:endParaRPr lang="nl-NL"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4917" y="3698383"/>
            <a:ext cx="3106510" cy="31229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2" descr="Fotosynthese, de groene motor voor een duurzame wereld - WUR">
            <a:extLst>
              <a:ext uri="{FF2B5EF4-FFF2-40B4-BE49-F238E27FC236}">
                <a16:creationId xmlns:a16="http://schemas.microsoft.com/office/drawing/2014/main" id="{BD5F8DF1-9A7A-4ED9-ACC2-42C1B95D70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6697" y="3594474"/>
            <a:ext cx="4415790" cy="296607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3573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1000"/>
                                        <p:tgtEl>
                                          <p:spTgt spid="1026"/>
                                        </p:tgtEl>
                                      </p:cBhvr>
                                    </p:animEffect>
                                    <p:anim calcmode="lin" valueType="num">
                                      <p:cBhvr>
                                        <p:cTn id="13" dur="1000" fill="hold"/>
                                        <p:tgtEl>
                                          <p:spTgt spid="1026"/>
                                        </p:tgtEl>
                                        <p:attrNameLst>
                                          <p:attrName>ppt_x</p:attrName>
                                        </p:attrNameLst>
                                      </p:cBhvr>
                                      <p:tavLst>
                                        <p:tav tm="0">
                                          <p:val>
                                            <p:strVal val="#ppt_x"/>
                                          </p:val>
                                        </p:tav>
                                        <p:tav tm="100000">
                                          <p:val>
                                            <p:strVal val="#ppt_x"/>
                                          </p:val>
                                        </p:tav>
                                      </p:tavLst>
                                    </p:anim>
                                    <p:anim calcmode="lin" valueType="num">
                                      <p:cBhvr>
                                        <p:cTn id="14"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020726" y="531628"/>
            <a:ext cx="7783033" cy="584775"/>
          </a:xfrm>
          <a:prstGeom prst="rect">
            <a:avLst/>
          </a:prstGeom>
          <a:noFill/>
        </p:spPr>
        <p:txBody>
          <a:bodyPr wrap="square" rtlCol="0">
            <a:spAutoFit/>
          </a:bodyPr>
          <a:lstStyle/>
          <a:p>
            <a:r>
              <a:rPr lang="nl-NL" sz="3200" b="1" dirty="0"/>
              <a:t>Spectrum van zonlicht</a:t>
            </a:r>
          </a:p>
        </p:txBody>
      </p:sp>
      <p:sp>
        <p:nvSpPr>
          <p:cNvPr id="9" name="Tekstvak 8">
            <a:extLst>
              <a:ext uri="{FF2B5EF4-FFF2-40B4-BE49-F238E27FC236}">
                <a16:creationId xmlns:a16="http://schemas.microsoft.com/office/drawing/2014/main" id="{CCFFDCAA-2A69-4B1D-A2C5-EC612EA940AA}"/>
              </a:ext>
            </a:extLst>
          </p:cNvPr>
          <p:cNvSpPr txBox="1"/>
          <p:nvPr/>
        </p:nvSpPr>
        <p:spPr>
          <a:xfrm>
            <a:off x="750885" y="1683707"/>
            <a:ext cx="10090413" cy="1200329"/>
          </a:xfrm>
          <a:prstGeom prst="rect">
            <a:avLst/>
          </a:prstGeom>
          <a:noFill/>
        </p:spPr>
        <p:txBody>
          <a:bodyPr wrap="square" rtlCol="0">
            <a:spAutoFit/>
          </a:bodyPr>
          <a:lstStyle/>
          <a:p>
            <a:r>
              <a:rPr lang="nl-NL" sz="2400" dirty="0"/>
              <a:t>Over het algemeen wordt aangenomen dat licht dat een spectrum heeft vergelijkbaar als zonlicht, een normale plantontwikkeling garandeert.</a:t>
            </a:r>
          </a:p>
          <a:p>
            <a:endParaRPr lang="nl-NL" sz="2400" dirty="0"/>
          </a:p>
        </p:txBody>
      </p:sp>
      <p:pic>
        <p:nvPicPr>
          <p:cNvPr id="6" name="Afbeelding 5">
            <a:extLst>
              <a:ext uri="{FF2B5EF4-FFF2-40B4-BE49-F238E27FC236}">
                <a16:creationId xmlns:a16="http://schemas.microsoft.com/office/drawing/2014/main" id="{AF28E078-C11C-4869-A78D-C6EA08FEF5DF}"/>
              </a:ext>
            </a:extLst>
          </p:cNvPr>
          <p:cNvPicPr>
            <a:picLocks noChangeAspect="1"/>
          </p:cNvPicPr>
          <p:nvPr/>
        </p:nvPicPr>
        <p:blipFill>
          <a:blip r:embed="rId3"/>
          <a:stretch>
            <a:fillRect/>
          </a:stretch>
        </p:blipFill>
        <p:spPr>
          <a:xfrm>
            <a:off x="6868391" y="3499458"/>
            <a:ext cx="3061223" cy="2963705"/>
          </a:xfrm>
          <a:prstGeom prst="rect">
            <a:avLst/>
          </a:prstGeom>
        </p:spPr>
      </p:pic>
      <p:pic>
        <p:nvPicPr>
          <p:cNvPr id="5" name="Afbeelding 4">
            <a:extLst>
              <a:ext uri="{FF2B5EF4-FFF2-40B4-BE49-F238E27FC236}">
                <a16:creationId xmlns:a16="http://schemas.microsoft.com/office/drawing/2014/main" id="{1FA2D9C3-18B7-D14F-F88A-9F206E8930EA}"/>
              </a:ext>
            </a:extLst>
          </p:cNvPr>
          <p:cNvPicPr>
            <a:picLocks noChangeAspect="1"/>
          </p:cNvPicPr>
          <p:nvPr/>
        </p:nvPicPr>
        <p:blipFill>
          <a:blip r:embed="rId4"/>
          <a:stretch>
            <a:fillRect/>
          </a:stretch>
        </p:blipFill>
        <p:spPr>
          <a:xfrm>
            <a:off x="1405189" y="2582560"/>
            <a:ext cx="3488929" cy="3677985"/>
          </a:xfrm>
          <a:prstGeom prst="rect">
            <a:avLst/>
          </a:prstGeom>
        </p:spPr>
      </p:pic>
    </p:spTree>
    <p:extLst>
      <p:ext uri="{BB962C8B-B14F-4D97-AF65-F5344CB8AC3E}">
        <p14:creationId xmlns:p14="http://schemas.microsoft.com/office/powerpoint/2010/main" val="35683035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Licht</a:t>
            </a:r>
          </a:p>
        </p:txBody>
      </p:sp>
      <p:sp>
        <p:nvSpPr>
          <p:cNvPr id="9" name="Tekstvak 8">
            <a:extLst>
              <a:ext uri="{FF2B5EF4-FFF2-40B4-BE49-F238E27FC236}">
                <a16:creationId xmlns:a16="http://schemas.microsoft.com/office/drawing/2014/main" id="{CCFFDCAA-2A69-4B1D-A2C5-EC612EA940AA}"/>
              </a:ext>
            </a:extLst>
          </p:cNvPr>
          <p:cNvSpPr txBox="1"/>
          <p:nvPr/>
        </p:nvSpPr>
        <p:spPr>
          <a:xfrm>
            <a:off x="1052624" y="1347743"/>
            <a:ext cx="7108395" cy="2031325"/>
          </a:xfrm>
          <a:prstGeom prst="rect">
            <a:avLst/>
          </a:prstGeom>
          <a:noFill/>
        </p:spPr>
        <p:txBody>
          <a:bodyPr wrap="square" rtlCol="0">
            <a:spAutoFit/>
          </a:bodyPr>
          <a:lstStyle/>
          <a:p>
            <a:r>
              <a:rPr lang="nl-NL" dirty="0"/>
              <a:t>De kleur van het licht</a:t>
            </a:r>
          </a:p>
          <a:p>
            <a:endParaRPr lang="nl-NL" dirty="0">
              <a:solidFill>
                <a:srgbClr val="FF0000"/>
              </a:solidFill>
            </a:endParaRPr>
          </a:p>
          <a:p>
            <a:endParaRPr lang="nl-NL" dirty="0">
              <a:solidFill>
                <a:srgbClr val="FF0000"/>
              </a:solidFill>
            </a:endParaRPr>
          </a:p>
          <a:p>
            <a:endParaRPr lang="nl-NL" dirty="0">
              <a:solidFill>
                <a:srgbClr val="FF0000"/>
              </a:solidFill>
            </a:endParaRPr>
          </a:p>
          <a:p>
            <a:endParaRPr lang="nl-NL" dirty="0"/>
          </a:p>
          <a:p>
            <a:endParaRPr lang="nl-NL" dirty="0"/>
          </a:p>
          <a:p>
            <a:endParaRPr lang="nl-NL" dirty="0"/>
          </a:p>
        </p:txBody>
      </p:sp>
      <p:pic>
        <p:nvPicPr>
          <p:cNvPr id="5" name="Onlinemedia 4" title="Planten kweken in neonrood en pimpelpaars licht">
            <a:hlinkClick r:id="" action="ppaction://media"/>
            <a:extLst>
              <a:ext uri="{FF2B5EF4-FFF2-40B4-BE49-F238E27FC236}">
                <a16:creationId xmlns:a16="http://schemas.microsoft.com/office/drawing/2014/main" id="{9FA6CB5B-62D8-49C7-971C-2D150A753EB4}"/>
              </a:ext>
            </a:extLst>
          </p:cNvPr>
          <p:cNvPicPr>
            <a:picLocks noRot="1" noChangeAspect="1"/>
          </p:cNvPicPr>
          <p:nvPr>
            <a:videoFile r:link="rId1"/>
          </p:nvPr>
        </p:nvPicPr>
        <p:blipFill>
          <a:blip r:embed="rId3"/>
          <a:stretch>
            <a:fillRect/>
          </a:stretch>
        </p:blipFill>
        <p:spPr>
          <a:xfrm>
            <a:off x="1470367" y="1785379"/>
            <a:ext cx="8622534" cy="4850175"/>
          </a:xfrm>
          <a:prstGeom prst="rect">
            <a:avLst/>
          </a:prstGeom>
        </p:spPr>
      </p:pic>
    </p:spTree>
    <p:extLst>
      <p:ext uri="{BB962C8B-B14F-4D97-AF65-F5344CB8AC3E}">
        <p14:creationId xmlns:p14="http://schemas.microsoft.com/office/powerpoint/2010/main" val="4864508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De kleur van het licht in het kort:</a:t>
            </a:r>
          </a:p>
        </p:txBody>
      </p:sp>
      <p:sp>
        <p:nvSpPr>
          <p:cNvPr id="9" name="Tekstvak 8">
            <a:extLst>
              <a:ext uri="{FF2B5EF4-FFF2-40B4-BE49-F238E27FC236}">
                <a16:creationId xmlns:a16="http://schemas.microsoft.com/office/drawing/2014/main" id="{CCFFDCAA-2A69-4B1D-A2C5-EC612EA940AA}"/>
              </a:ext>
            </a:extLst>
          </p:cNvPr>
          <p:cNvSpPr txBox="1"/>
          <p:nvPr/>
        </p:nvSpPr>
        <p:spPr>
          <a:xfrm>
            <a:off x="1148317" y="1458954"/>
            <a:ext cx="9575101" cy="7017306"/>
          </a:xfrm>
          <a:prstGeom prst="rect">
            <a:avLst/>
          </a:prstGeom>
          <a:noFill/>
        </p:spPr>
        <p:txBody>
          <a:bodyPr wrap="square" rtlCol="0">
            <a:spAutoFit/>
          </a:bodyPr>
          <a:lstStyle/>
          <a:p>
            <a:r>
              <a:rPr lang="nl-NL" sz="2400" b="1" dirty="0">
                <a:solidFill>
                  <a:srgbClr val="0070C0"/>
                </a:solidFill>
              </a:rPr>
              <a:t>Blauw licht (400-500 nm): </a:t>
            </a:r>
            <a:br>
              <a:rPr lang="nl-NL" sz="2400" dirty="0"/>
            </a:br>
            <a:r>
              <a:rPr lang="nl-NL" sz="2400" dirty="0"/>
              <a:t>Stimuleert de groei van sterke en compacte planten. Het bevordert bladgroei en wortelontwikkeling.</a:t>
            </a:r>
          </a:p>
          <a:p>
            <a:endParaRPr lang="nl-NL" sz="2400" dirty="0"/>
          </a:p>
          <a:p>
            <a:r>
              <a:rPr lang="nl-NL" sz="2400" b="1" dirty="0">
                <a:solidFill>
                  <a:srgbClr val="00B050"/>
                </a:solidFill>
              </a:rPr>
              <a:t>Groen licht (500-550 nm): </a:t>
            </a:r>
            <a:br>
              <a:rPr lang="nl-NL" sz="2400" b="1" dirty="0">
                <a:solidFill>
                  <a:srgbClr val="00B050"/>
                </a:solidFill>
              </a:rPr>
            </a:br>
            <a:r>
              <a:rPr lang="nl-NL" sz="2400" dirty="0"/>
              <a:t>Wordt gedeeltelijk gereflecteerd door bladeren, maar dringt dieper door in het bladerdek en helpt bij fotosynthese in lagere bladeren.</a:t>
            </a:r>
          </a:p>
          <a:p>
            <a:endParaRPr lang="nl-NL" sz="2400" dirty="0"/>
          </a:p>
          <a:p>
            <a:r>
              <a:rPr lang="nl-NL" sz="2400" b="1" dirty="0">
                <a:solidFill>
                  <a:srgbClr val="FF0000"/>
                </a:solidFill>
              </a:rPr>
              <a:t>Rood licht (625-700 nm): </a:t>
            </a:r>
            <a:br>
              <a:rPr lang="nl-NL" sz="2400" dirty="0"/>
            </a:br>
            <a:r>
              <a:rPr lang="nl-NL" sz="2400" dirty="0"/>
              <a:t>Essentieel voor fotosynthese en bloei. Planten onder rood licht groeien vaak sneller en bloeien eerder.</a:t>
            </a:r>
          </a:p>
          <a:p>
            <a:endParaRPr lang="nl-NL" sz="2400" dirty="0"/>
          </a:p>
          <a:p>
            <a:r>
              <a:rPr lang="nl-NL" sz="2400" b="1" dirty="0" err="1">
                <a:solidFill>
                  <a:srgbClr val="C00000"/>
                </a:solidFill>
              </a:rPr>
              <a:t>Verrood</a:t>
            </a:r>
            <a:r>
              <a:rPr lang="nl-NL" sz="2400" b="1" dirty="0">
                <a:solidFill>
                  <a:srgbClr val="C00000"/>
                </a:solidFill>
              </a:rPr>
              <a:t> licht (700-800 nm): </a:t>
            </a:r>
            <a:br>
              <a:rPr lang="nl-NL" sz="2400" b="1" dirty="0">
                <a:solidFill>
                  <a:srgbClr val="C00000"/>
                </a:solidFill>
              </a:rPr>
            </a:br>
            <a:r>
              <a:rPr lang="nl-NL" sz="2400" dirty="0"/>
              <a:t>Stimuleert de strekking van planten en beïnvloedt de bloei.</a:t>
            </a:r>
          </a:p>
          <a:p>
            <a:endParaRPr lang="nl-NL" sz="2400" dirty="0"/>
          </a:p>
          <a:p>
            <a:endParaRPr lang="nl-NL" sz="2400" dirty="0"/>
          </a:p>
          <a:p>
            <a:endParaRPr lang="nl-NL" sz="2400" dirty="0"/>
          </a:p>
          <a:p>
            <a:endParaRPr lang="nl-NL" sz="2400" dirty="0"/>
          </a:p>
          <a:p>
            <a:endParaRPr lang="nl-NL" dirty="0"/>
          </a:p>
        </p:txBody>
      </p:sp>
    </p:spTree>
    <p:extLst>
      <p:ext uri="{BB962C8B-B14F-4D97-AF65-F5344CB8AC3E}">
        <p14:creationId xmlns:p14="http://schemas.microsoft.com/office/powerpoint/2010/main" val="2792613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fade">
                                      <p:cBhvr>
                                        <p:cTn id="7" dur="1000"/>
                                        <p:tgtEl>
                                          <p:spTgt spid="9">
                                            <p:txEl>
                                              <p:pRg st="2" end="2"/>
                                            </p:txEl>
                                          </p:spTgt>
                                        </p:tgtEl>
                                      </p:cBhvr>
                                    </p:animEffect>
                                    <p:anim calcmode="lin" valueType="num">
                                      <p:cBhvr>
                                        <p:cTn id="8"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xEl>
                                              <p:pRg st="4" end="4"/>
                                            </p:txEl>
                                          </p:spTgt>
                                        </p:tgtEl>
                                        <p:attrNameLst>
                                          <p:attrName>style.visibility</p:attrName>
                                        </p:attrNameLst>
                                      </p:cBhvr>
                                      <p:to>
                                        <p:strVal val="visible"/>
                                      </p:to>
                                    </p:set>
                                    <p:animEffect transition="in" filter="fade">
                                      <p:cBhvr>
                                        <p:cTn id="14" dur="1000"/>
                                        <p:tgtEl>
                                          <p:spTgt spid="9">
                                            <p:txEl>
                                              <p:pRg st="4" end="4"/>
                                            </p:txEl>
                                          </p:spTgt>
                                        </p:tgtEl>
                                      </p:cBhvr>
                                    </p:animEffect>
                                    <p:anim calcmode="lin" valueType="num">
                                      <p:cBhvr>
                                        <p:cTn id="15" dur="1000" fill="hold"/>
                                        <p:tgtEl>
                                          <p:spTgt spid="9">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9">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9">
                                            <p:txEl>
                                              <p:pRg st="6" end="6"/>
                                            </p:txEl>
                                          </p:spTgt>
                                        </p:tgtEl>
                                        <p:attrNameLst>
                                          <p:attrName>style.visibility</p:attrName>
                                        </p:attrNameLst>
                                      </p:cBhvr>
                                      <p:to>
                                        <p:strVal val="visible"/>
                                      </p:to>
                                    </p:set>
                                    <p:animEffect transition="in" filter="fade">
                                      <p:cBhvr>
                                        <p:cTn id="21" dur="1000"/>
                                        <p:tgtEl>
                                          <p:spTgt spid="9">
                                            <p:txEl>
                                              <p:pRg st="6" end="6"/>
                                            </p:txEl>
                                          </p:spTgt>
                                        </p:tgtEl>
                                      </p:cBhvr>
                                    </p:animEffect>
                                    <p:anim calcmode="lin" valueType="num">
                                      <p:cBhvr>
                                        <p:cTn id="22" dur="1000" fill="hold"/>
                                        <p:tgtEl>
                                          <p:spTgt spid="9">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9">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De kleur van licht</a:t>
            </a:r>
          </a:p>
        </p:txBody>
      </p:sp>
      <p:sp>
        <p:nvSpPr>
          <p:cNvPr id="9" name="Tekstvak 8">
            <a:extLst>
              <a:ext uri="{FF2B5EF4-FFF2-40B4-BE49-F238E27FC236}">
                <a16:creationId xmlns:a16="http://schemas.microsoft.com/office/drawing/2014/main" id="{CCFFDCAA-2A69-4B1D-A2C5-EC612EA940AA}"/>
              </a:ext>
            </a:extLst>
          </p:cNvPr>
          <p:cNvSpPr txBox="1"/>
          <p:nvPr/>
        </p:nvSpPr>
        <p:spPr>
          <a:xfrm>
            <a:off x="1011060" y="1525058"/>
            <a:ext cx="7108395" cy="4801314"/>
          </a:xfrm>
          <a:prstGeom prst="rect">
            <a:avLst/>
          </a:prstGeom>
          <a:noFill/>
        </p:spPr>
        <p:txBody>
          <a:bodyPr wrap="square" rtlCol="0">
            <a:spAutoFit/>
          </a:bodyPr>
          <a:lstStyle/>
          <a:p>
            <a:r>
              <a:rPr lang="nl-NL" sz="2400" b="1" dirty="0">
                <a:solidFill>
                  <a:schemeClr val="accent1">
                    <a:lumMod val="50000"/>
                  </a:schemeClr>
                </a:solidFill>
              </a:rPr>
              <a:t>Blauw:</a:t>
            </a:r>
          </a:p>
          <a:p>
            <a:endParaRPr lang="nl-NL" dirty="0"/>
          </a:p>
          <a:p>
            <a:r>
              <a:rPr lang="nl-NL" sz="2400" dirty="0"/>
              <a:t>De blauwe straling heeft effect op het fotosyntheseproces. Voor het fotosyntheseproces zijn de blauwe en rode stralingen gelijkwaardig.</a:t>
            </a:r>
          </a:p>
          <a:p>
            <a:endParaRPr lang="nl-NL" sz="2400" dirty="0"/>
          </a:p>
          <a:p>
            <a:r>
              <a:rPr lang="nl-NL" sz="2400" dirty="0"/>
              <a:t>Blauw licht is vooral van belang voor de vorming chlorofyl, de ontwikkeling van chloroplasten, huidmondjesopening en de aanmaak van enzymen.</a:t>
            </a:r>
            <a:endParaRPr lang="nl-NL" dirty="0"/>
          </a:p>
          <a:p>
            <a:endParaRPr lang="nl-NL" dirty="0"/>
          </a:p>
          <a:p>
            <a:endParaRPr lang="nl-NL" dirty="0"/>
          </a:p>
          <a:p>
            <a:endParaRPr lang="nl-NL" dirty="0"/>
          </a:p>
          <a:p>
            <a:endParaRPr lang="nl-NL" dirty="0"/>
          </a:p>
        </p:txBody>
      </p:sp>
      <p:pic>
        <p:nvPicPr>
          <p:cNvPr id="5" name="Afbeelding 4">
            <a:extLst>
              <a:ext uri="{FF2B5EF4-FFF2-40B4-BE49-F238E27FC236}">
                <a16:creationId xmlns:a16="http://schemas.microsoft.com/office/drawing/2014/main" id="{6D1F0B04-95BC-4D92-8EE7-F6B0A7C81A48}"/>
              </a:ext>
            </a:extLst>
          </p:cNvPr>
          <p:cNvPicPr>
            <a:picLocks noChangeAspect="1"/>
          </p:cNvPicPr>
          <p:nvPr/>
        </p:nvPicPr>
        <p:blipFill>
          <a:blip r:embed="rId2"/>
          <a:stretch>
            <a:fillRect/>
          </a:stretch>
        </p:blipFill>
        <p:spPr>
          <a:xfrm>
            <a:off x="8803759" y="1561320"/>
            <a:ext cx="3331587" cy="3467879"/>
          </a:xfrm>
          <a:prstGeom prst="rect">
            <a:avLst/>
          </a:prstGeom>
        </p:spPr>
      </p:pic>
    </p:spTree>
    <p:extLst>
      <p:ext uri="{BB962C8B-B14F-4D97-AF65-F5344CB8AC3E}">
        <p14:creationId xmlns:p14="http://schemas.microsoft.com/office/powerpoint/2010/main" val="3975794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fade">
                                      <p:cBhvr>
                                        <p:cTn id="7" dur="1000"/>
                                        <p:tgtEl>
                                          <p:spTgt spid="9">
                                            <p:txEl>
                                              <p:pRg st="2" end="2"/>
                                            </p:txEl>
                                          </p:spTgt>
                                        </p:tgtEl>
                                      </p:cBhvr>
                                    </p:animEffect>
                                    <p:anim calcmode="lin" valueType="num">
                                      <p:cBhvr>
                                        <p:cTn id="8"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animEffect transition="in" filter="fade">
                                      <p:cBhvr>
                                        <p:cTn id="19" dur="1000"/>
                                        <p:tgtEl>
                                          <p:spTgt spid="9">
                                            <p:txEl>
                                              <p:pRg st="4" end="4"/>
                                            </p:txEl>
                                          </p:spTgt>
                                        </p:tgtEl>
                                      </p:cBhvr>
                                    </p:animEffect>
                                    <p:anim calcmode="lin" valueType="num">
                                      <p:cBhvr>
                                        <p:cTn id="20" dur="1000" fill="hold"/>
                                        <p:tgtEl>
                                          <p:spTgt spid="9">
                                            <p:txEl>
                                              <p:pRg st="4" end="4"/>
                                            </p:txEl>
                                          </p:spTgt>
                                        </p:tgtEl>
                                        <p:attrNameLst>
                                          <p:attrName>ppt_x</p:attrName>
                                        </p:attrNameLst>
                                      </p:cBhvr>
                                      <p:tavLst>
                                        <p:tav tm="0">
                                          <p:val>
                                            <p:strVal val="#ppt_x"/>
                                          </p:val>
                                        </p:tav>
                                        <p:tav tm="100000">
                                          <p:val>
                                            <p:strVal val="#ppt_x"/>
                                          </p:val>
                                        </p:tav>
                                      </p:tavLst>
                                    </p:anim>
                                    <p:anim calcmode="lin" valueType="num">
                                      <p:cBhvr>
                                        <p:cTn id="21" dur="1000" fill="hold"/>
                                        <p:tgtEl>
                                          <p:spTgt spid="9">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Lesprogramma dit blok</a:t>
            </a:r>
          </a:p>
        </p:txBody>
      </p:sp>
      <p:sp>
        <p:nvSpPr>
          <p:cNvPr id="4" name="Tekstvak 3">
            <a:extLst>
              <a:ext uri="{FF2B5EF4-FFF2-40B4-BE49-F238E27FC236}">
                <a16:creationId xmlns:a16="http://schemas.microsoft.com/office/drawing/2014/main" id="{BE5E9AAC-8AFC-4CA9-B89F-13D11A0216BE}"/>
              </a:ext>
            </a:extLst>
          </p:cNvPr>
          <p:cNvSpPr txBox="1"/>
          <p:nvPr/>
        </p:nvSpPr>
        <p:spPr>
          <a:xfrm>
            <a:off x="1229360" y="1615440"/>
            <a:ext cx="8351520" cy="3970318"/>
          </a:xfrm>
          <a:prstGeom prst="rect">
            <a:avLst/>
          </a:prstGeom>
          <a:noFill/>
        </p:spPr>
        <p:txBody>
          <a:bodyPr wrap="square" rtlCol="0">
            <a:spAutoFit/>
          </a:bodyPr>
          <a:lstStyle/>
          <a:p>
            <a:pPr marL="285750" indent="-285750">
              <a:buFont typeface="Arial" panose="020B0604020202020204" pitchFamily="34" charset="0"/>
              <a:buChar char="•"/>
            </a:pPr>
            <a:r>
              <a:rPr lang="nl-NL" sz="2800" dirty="0"/>
              <a:t>Les 1: Kleur licht</a:t>
            </a:r>
          </a:p>
          <a:p>
            <a:pPr marL="285750" indent="-285750">
              <a:buFont typeface="Arial" panose="020B0604020202020204" pitchFamily="34" charset="0"/>
              <a:buChar char="•"/>
            </a:pPr>
            <a:r>
              <a:rPr lang="nl-NL" sz="2800" dirty="0"/>
              <a:t>Les 2: Licht</a:t>
            </a:r>
          </a:p>
          <a:p>
            <a:pPr marL="285750" indent="-285750">
              <a:buFont typeface="Arial" panose="020B0604020202020204" pitchFamily="34" charset="0"/>
              <a:buChar char="•"/>
            </a:pPr>
            <a:r>
              <a:rPr lang="nl-NL" sz="2800" dirty="0"/>
              <a:t>Les 3: Licht meten</a:t>
            </a:r>
          </a:p>
          <a:p>
            <a:pPr marL="285750" indent="-285750">
              <a:buFont typeface="Arial" panose="020B0604020202020204" pitchFamily="34" charset="0"/>
              <a:buChar char="•"/>
            </a:pPr>
            <a:r>
              <a:rPr lang="nl-NL" sz="2800" dirty="0"/>
              <a:t>Les 4: Hoeveelheid licht</a:t>
            </a:r>
          </a:p>
          <a:p>
            <a:pPr marL="285750" indent="-285750">
              <a:buFont typeface="Arial" panose="020B0604020202020204" pitchFamily="34" charset="0"/>
              <a:buChar char="•"/>
            </a:pPr>
            <a:r>
              <a:rPr lang="nl-NL" sz="2800" dirty="0"/>
              <a:t>Les 5: Goede Vrijdag</a:t>
            </a:r>
          </a:p>
          <a:p>
            <a:pPr marL="285750" indent="-285750">
              <a:buFont typeface="Arial" panose="020B0604020202020204" pitchFamily="34" charset="0"/>
              <a:buChar char="•"/>
            </a:pPr>
            <a:r>
              <a:rPr lang="nl-NL" sz="2800" dirty="0"/>
              <a:t>Les 6: Type licht</a:t>
            </a:r>
          </a:p>
          <a:p>
            <a:pPr marL="285750" indent="-285750">
              <a:buFont typeface="Arial" panose="020B0604020202020204" pitchFamily="34" charset="0"/>
              <a:buChar char="•"/>
            </a:pPr>
            <a:r>
              <a:rPr lang="nl-NL" sz="2800" dirty="0"/>
              <a:t>Les 7: Vakantie</a:t>
            </a:r>
          </a:p>
          <a:p>
            <a:pPr marL="285750" indent="-285750">
              <a:buFont typeface="Arial" panose="020B0604020202020204" pitchFamily="34" charset="0"/>
              <a:buChar char="•"/>
            </a:pPr>
            <a:r>
              <a:rPr lang="nl-NL" sz="2800" dirty="0"/>
              <a:t>Les 8: Herhaling</a:t>
            </a:r>
          </a:p>
          <a:p>
            <a:pPr marL="285750" indent="-285750">
              <a:buFont typeface="Arial" panose="020B0604020202020204" pitchFamily="34" charset="0"/>
              <a:buChar char="•"/>
            </a:pPr>
            <a:r>
              <a:rPr lang="nl-NL" sz="2800" dirty="0"/>
              <a:t>Les 9: Toets</a:t>
            </a:r>
          </a:p>
        </p:txBody>
      </p:sp>
      <p:pic>
        <p:nvPicPr>
          <p:cNvPr id="2" name="Afbeelding 1">
            <a:extLst>
              <a:ext uri="{FF2B5EF4-FFF2-40B4-BE49-F238E27FC236}">
                <a16:creationId xmlns:a16="http://schemas.microsoft.com/office/drawing/2014/main" id="{B33978F8-83C0-484E-8FB4-6DF6D24A7B8A}"/>
              </a:ext>
            </a:extLst>
          </p:cNvPr>
          <p:cNvPicPr>
            <a:picLocks noChangeAspect="1"/>
          </p:cNvPicPr>
          <p:nvPr/>
        </p:nvPicPr>
        <p:blipFill>
          <a:blip r:embed="rId3"/>
          <a:stretch>
            <a:fillRect/>
          </a:stretch>
        </p:blipFill>
        <p:spPr>
          <a:xfrm>
            <a:off x="7280910" y="361254"/>
            <a:ext cx="4364037" cy="2273228"/>
          </a:xfrm>
          <a:prstGeom prst="rect">
            <a:avLst/>
          </a:prstGeom>
        </p:spPr>
      </p:pic>
    </p:spTree>
    <p:extLst>
      <p:ext uri="{BB962C8B-B14F-4D97-AF65-F5344CB8AC3E}">
        <p14:creationId xmlns:p14="http://schemas.microsoft.com/office/powerpoint/2010/main" val="28521062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De kleur van licht</a:t>
            </a:r>
          </a:p>
        </p:txBody>
      </p:sp>
      <p:sp>
        <p:nvSpPr>
          <p:cNvPr id="9" name="Tekstvak 8">
            <a:extLst>
              <a:ext uri="{FF2B5EF4-FFF2-40B4-BE49-F238E27FC236}">
                <a16:creationId xmlns:a16="http://schemas.microsoft.com/office/drawing/2014/main" id="{CCFFDCAA-2A69-4B1D-A2C5-EC612EA940AA}"/>
              </a:ext>
            </a:extLst>
          </p:cNvPr>
          <p:cNvSpPr txBox="1"/>
          <p:nvPr/>
        </p:nvSpPr>
        <p:spPr>
          <a:xfrm>
            <a:off x="1052624" y="1347743"/>
            <a:ext cx="7108395" cy="6186309"/>
          </a:xfrm>
          <a:prstGeom prst="rect">
            <a:avLst/>
          </a:prstGeom>
          <a:noFill/>
        </p:spPr>
        <p:txBody>
          <a:bodyPr wrap="square" rtlCol="0">
            <a:spAutoFit/>
          </a:bodyPr>
          <a:lstStyle/>
          <a:p>
            <a:r>
              <a:rPr lang="nl-NL" sz="2400" b="1" dirty="0">
                <a:solidFill>
                  <a:schemeClr val="accent1">
                    <a:lumMod val="50000"/>
                  </a:schemeClr>
                </a:solidFill>
              </a:rPr>
              <a:t>Blauw:</a:t>
            </a:r>
            <a:endParaRPr lang="nl-NL" sz="2400" b="1" dirty="0"/>
          </a:p>
          <a:p>
            <a:r>
              <a:rPr lang="nl-NL" sz="2400" dirty="0"/>
              <a:t>Een verhoogd aandeel blauw licht in het natuurlijke licht heeft een remmend effect op de cel strekking, waardoor stengels korter worden en bladeren dikker. </a:t>
            </a:r>
          </a:p>
          <a:p>
            <a:endParaRPr lang="nl-NL" sz="2400" dirty="0"/>
          </a:p>
          <a:p>
            <a:r>
              <a:rPr lang="nl-NL" sz="2400" b="1" i="1" dirty="0"/>
              <a:t>Omgekeerd</a:t>
            </a:r>
            <a:r>
              <a:rPr lang="nl-NL" sz="2400" dirty="0"/>
              <a:t> heeft een afname van de hoeveelheid blauw licht een toename van het bladoppervlak en de </a:t>
            </a:r>
            <a:r>
              <a:rPr lang="nl-NL" sz="2400" b="1" dirty="0"/>
              <a:t>stengelstrekking</a:t>
            </a:r>
            <a:r>
              <a:rPr lang="nl-NL" sz="2400" dirty="0"/>
              <a:t> tot gevolg. </a:t>
            </a:r>
          </a:p>
          <a:p>
            <a:endParaRPr lang="nl-NL" sz="2400" dirty="0"/>
          </a:p>
          <a:p>
            <a:r>
              <a:rPr lang="nl-NL" sz="2400" dirty="0"/>
              <a:t>De hoeveelheid blauw licht kan niet voor alle plantensoorten ongelimiteerd worden teruggebracht. Te weinig blauw licht kan tot negatieve effecten op de plantontwikkeling leiden. </a:t>
            </a:r>
          </a:p>
          <a:p>
            <a:endParaRPr lang="nl-NL" sz="2400" dirty="0"/>
          </a:p>
          <a:p>
            <a:endParaRPr lang="nl-NL" dirty="0"/>
          </a:p>
          <a:p>
            <a:endParaRPr lang="nl-NL" dirty="0"/>
          </a:p>
        </p:txBody>
      </p:sp>
      <p:pic>
        <p:nvPicPr>
          <p:cNvPr id="5" name="Afbeelding 4">
            <a:extLst>
              <a:ext uri="{FF2B5EF4-FFF2-40B4-BE49-F238E27FC236}">
                <a16:creationId xmlns:a16="http://schemas.microsoft.com/office/drawing/2014/main" id="{6D1F0B04-95BC-4D92-8EE7-F6B0A7C81A48}"/>
              </a:ext>
            </a:extLst>
          </p:cNvPr>
          <p:cNvPicPr>
            <a:picLocks noChangeAspect="1"/>
          </p:cNvPicPr>
          <p:nvPr/>
        </p:nvPicPr>
        <p:blipFill>
          <a:blip r:embed="rId2"/>
          <a:stretch>
            <a:fillRect/>
          </a:stretch>
        </p:blipFill>
        <p:spPr>
          <a:xfrm>
            <a:off x="8803759" y="1561320"/>
            <a:ext cx="3331587" cy="3467879"/>
          </a:xfrm>
          <a:prstGeom prst="rect">
            <a:avLst/>
          </a:prstGeom>
        </p:spPr>
      </p:pic>
    </p:spTree>
    <p:extLst>
      <p:ext uri="{BB962C8B-B14F-4D97-AF65-F5344CB8AC3E}">
        <p14:creationId xmlns:p14="http://schemas.microsoft.com/office/powerpoint/2010/main" val="1480850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fade">
                                      <p:cBhvr>
                                        <p:cTn id="7" dur="1000"/>
                                        <p:tgtEl>
                                          <p:spTgt spid="9">
                                            <p:txEl>
                                              <p:pRg st="1" end="1"/>
                                            </p:txEl>
                                          </p:spTgt>
                                        </p:tgtEl>
                                      </p:cBhvr>
                                    </p:animEffect>
                                    <p:anim calcmode="lin" valueType="num">
                                      <p:cBhvr>
                                        <p:cTn id="8"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animEffect transition="in" filter="fade">
                                      <p:cBhvr>
                                        <p:cTn id="19" dur="1000"/>
                                        <p:tgtEl>
                                          <p:spTgt spid="9">
                                            <p:txEl>
                                              <p:pRg st="3" end="3"/>
                                            </p:txEl>
                                          </p:spTgt>
                                        </p:tgtEl>
                                      </p:cBhvr>
                                    </p:animEffect>
                                    <p:anim calcmode="lin" valueType="num">
                                      <p:cBhvr>
                                        <p:cTn id="20" dur="1000" fill="hold"/>
                                        <p:tgtEl>
                                          <p:spTgt spid="9">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9">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9">
                                            <p:txEl>
                                              <p:pRg st="5" end="5"/>
                                            </p:txEl>
                                          </p:spTgt>
                                        </p:tgtEl>
                                        <p:attrNameLst>
                                          <p:attrName>style.visibility</p:attrName>
                                        </p:attrNameLst>
                                      </p:cBhvr>
                                      <p:to>
                                        <p:strVal val="visible"/>
                                      </p:to>
                                    </p:set>
                                    <p:animEffect transition="in" filter="fade">
                                      <p:cBhvr>
                                        <p:cTn id="26" dur="1000"/>
                                        <p:tgtEl>
                                          <p:spTgt spid="9">
                                            <p:txEl>
                                              <p:pRg st="5" end="5"/>
                                            </p:txEl>
                                          </p:spTgt>
                                        </p:tgtEl>
                                      </p:cBhvr>
                                    </p:animEffect>
                                    <p:anim calcmode="lin" valueType="num">
                                      <p:cBhvr>
                                        <p:cTn id="27" dur="1000" fill="hold"/>
                                        <p:tgtEl>
                                          <p:spTgt spid="9">
                                            <p:txEl>
                                              <p:pRg st="5" end="5"/>
                                            </p:txEl>
                                          </p:spTgt>
                                        </p:tgtEl>
                                        <p:attrNameLst>
                                          <p:attrName>ppt_x</p:attrName>
                                        </p:attrNameLst>
                                      </p:cBhvr>
                                      <p:tavLst>
                                        <p:tav tm="0">
                                          <p:val>
                                            <p:strVal val="#ppt_x"/>
                                          </p:val>
                                        </p:tav>
                                        <p:tav tm="100000">
                                          <p:val>
                                            <p:strVal val="#ppt_x"/>
                                          </p:val>
                                        </p:tav>
                                      </p:tavLst>
                                    </p:anim>
                                    <p:anim calcmode="lin" valueType="num">
                                      <p:cBhvr>
                                        <p:cTn id="28" dur="1000" fill="hold"/>
                                        <p:tgtEl>
                                          <p:spTgt spid="9">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601966"/>
            <a:ext cx="7655442" cy="584775"/>
          </a:xfrm>
          <a:prstGeom prst="rect">
            <a:avLst/>
          </a:prstGeom>
          <a:noFill/>
        </p:spPr>
        <p:txBody>
          <a:bodyPr wrap="square" rtlCol="0">
            <a:spAutoFit/>
          </a:bodyPr>
          <a:lstStyle/>
          <a:p>
            <a:r>
              <a:rPr lang="nl-NL" sz="3200" b="1" dirty="0"/>
              <a:t>De kleur van het licht</a:t>
            </a:r>
          </a:p>
        </p:txBody>
      </p:sp>
      <p:sp>
        <p:nvSpPr>
          <p:cNvPr id="9" name="Tekstvak 8">
            <a:extLst>
              <a:ext uri="{FF2B5EF4-FFF2-40B4-BE49-F238E27FC236}">
                <a16:creationId xmlns:a16="http://schemas.microsoft.com/office/drawing/2014/main" id="{CCFFDCAA-2A69-4B1D-A2C5-EC612EA940AA}"/>
              </a:ext>
            </a:extLst>
          </p:cNvPr>
          <p:cNvSpPr txBox="1"/>
          <p:nvPr/>
        </p:nvSpPr>
        <p:spPr>
          <a:xfrm>
            <a:off x="919274" y="1561320"/>
            <a:ext cx="7108395" cy="2954655"/>
          </a:xfrm>
          <a:prstGeom prst="rect">
            <a:avLst/>
          </a:prstGeom>
          <a:noFill/>
        </p:spPr>
        <p:txBody>
          <a:bodyPr wrap="square" rtlCol="0">
            <a:spAutoFit/>
          </a:bodyPr>
          <a:lstStyle/>
          <a:p>
            <a:r>
              <a:rPr lang="nl-NL" sz="2400" b="1" dirty="0">
                <a:solidFill>
                  <a:schemeClr val="accent1">
                    <a:lumMod val="50000"/>
                  </a:schemeClr>
                </a:solidFill>
              </a:rPr>
              <a:t>Blauw:</a:t>
            </a:r>
            <a:endParaRPr lang="nl-NL" sz="2400" b="1" dirty="0"/>
          </a:p>
          <a:p>
            <a:r>
              <a:rPr lang="nl-NL" sz="2400" dirty="0"/>
              <a:t>Normale plantontwikkeling als:</a:t>
            </a:r>
          </a:p>
          <a:p>
            <a:r>
              <a:rPr lang="nl-NL" sz="2400" dirty="0"/>
              <a:t>6% van het groeilicht blauw is</a:t>
            </a:r>
          </a:p>
          <a:p>
            <a:pPr marL="285750" indent="-285750">
              <a:buFont typeface="Arial" panose="020B0604020202020204" pitchFamily="34" charset="0"/>
              <a:buChar char="•"/>
            </a:pPr>
            <a:endParaRPr lang="nl-NL" sz="2400" dirty="0"/>
          </a:p>
          <a:p>
            <a:r>
              <a:rPr lang="nl-NL" sz="2400" dirty="0"/>
              <a:t>SON-T lampen bevatten 6% blauw licht</a:t>
            </a:r>
          </a:p>
          <a:p>
            <a:br>
              <a:rPr lang="nl-NL" sz="2400" dirty="0"/>
            </a:br>
            <a:r>
              <a:rPr lang="nl-NL" sz="2400" dirty="0"/>
              <a:t>Daglicht bevat 27% blauw</a:t>
            </a:r>
          </a:p>
          <a:p>
            <a:endParaRPr lang="nl-NL" dirty="0"/>
          </a:p>
        </p:txBody>
      </p:sp>
      <p:pic>
        <p:nvPicPr>
          <p:cNvPr id="5" name="Afbeelding 4">
            <a:extLst>
              <a:ext uri="{FF2B5EF4-FFF2-40B4-BE49-F238E27FC236}">
                <a16:creationId xmlns:a16="http://schemas.microsoft.com/office/drawing/2014/main" id="{6D1F0B04-95BC-4D92-8EE7-F6B0A7C81A48}"/>
              </a:ext>
            </a:extLst>
          </p:cNvPr>
          <p:cNvPicPr>
            <a:picLocks noChangeAspect="1"/>
          </p:cNvPicPr>
          <p:nvPr/>
        </p:nvPicPr>
        <p:blipFill>
          <a:blip r:embed="rId2"/>
          <a:stretch>
            <a:fillRect/>
          </a:stretch>
        </p:blipFill>
        <p:spPr>
          <a:xfrm>
            <a:off x="8803759" y="1561320"/>
            <a:ext cx="3331587" cy="3467879"/>
          </a:xfrm>
          <a:prstGeom prst="rect">
            <a:avLst/>
          </a:prstGeom>
        </p:spPr>
      </p:pic>
      <p:pic>
        <p:nvPicPr>
          <p:cNvPr id="4" name="Afbeelding 3">
            <a:extLst>
              <a:ext uri="{FF2B5EF4-FFF2-40B4-BE49-F238E27FC236}">
                <a16:creationId xmlns:a16="http://schemas.microsoft.com/office/drawing/2014/main" id="{171E48D3-A246-4EE1-1DD5-38FBFB8AEF6E}"/>
              </a:ext>
            </a:extLst>
          </p:cNvPr>
          <p:cNvPicPr>
            <a:picLocks noChangeAspect="1"/>
          </p:cNvPicPr>
          <p:nvPr/>
        </p:nvPicPr>
        <p:blipFill>
          <a:blip r:embed="rId3"/>
          <a:stretch>
            <a:fillRect/>
          </a:stretch>
        </p:blipFill>
        <p:spPr>
          <a:xfrm>
            <a:off x="651965" y="4364266"/>
            <a:ext cx="3597917" cy="2355296"/>
          </a:xfrm>
          <a:prstGeom prst="rect">
            <a:avLst/>
          </a:prstGeom>
        </p:spPr>
      </p:pic>
      <p:pic>
        <p:nvPicPr>
          <p:cNvPr id="6" name="Afbeelding 5">
            <a:extLst>
              <a:ext uri="{FF2B5EF4-FFF2-40B4-BE49-F238E27FC236}">
                <a16:creationId xmlns:a16="http://schemas.microsoft.com/office/drawing/2014/main" id="{663E935F-72A3-0A15-F240-53C6D52905D9}"/>
              </a:ext>
            </a:extLst>
          </p:cNvPr>
          <p:cNvPicPr>
            <a:picLocks noChangeAspect="1"/>
          </p:cNvPicPr>
          <p:nvPr/>
        </p:nvPicPr>
        <p:blipFill>
          <a:blip r:embed="rId4"/>
          <a:srcRect t="23209"/>
          <a:stretch/>
        </p:blipFill>
        <p:spPr>
          <a:xfrm>
            <a:off x="5025972" y="3927764"/>
            <a:ext cx="3487214" cy="2822970"/>
          </a:xfrm>
          <a:prstGeom prst="rect">
            <a:avLst/>
          </a:prstGeom>
        </p:spPr>
      </p:pic>
    </p:spTree>
    <p:extLst>
      <p:ext uri="{BB962C8B-B14F-4D97-AF65-F5344CB8AC3E}">
        <p14:creationId xmlns:p14="http://schemas.microsoft.com/office/powerpoint/2010/main" val="1974410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fade">
                                      <p:cBhvr>
                                        <p:cTn id="7" dur="1000"/>
                                        <p:tgtEl>
                                          <p:spTgt spid="9">
                                            <p:txEl>
                                              <p:pRg st="1" end="1"/>
                                            </p:txEl>
                                          </p:spTgt>
                                        </p:tgtEl>
                                      </p:cBhvr>
                                    </p:animEffect>
                                    <p:anim calcmode="lin" valueType="num">
                                      <p:cBhvr>
                                        <p:cTn id="8"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fade">
                                      <p:cBhvr>
                                        <p:cTn id="17" dur="1000"/>
                                        <p:tgtEl>
                                          <p:spTgt spid="9">
                                            <p:txEl>
                                              <p:pRg st="2" end="2"/>
                                            </p:txEl>
                                          </p:spTgt>
                                        </p:tgtEl>
                                      </p:cBhvr>
                                    </p:animEffect>
                                    <p:anim calcmode="lin" valueType="num">
                                      <p:cBhvr>
                                        <p:cTn id="18"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9">
                                            <p:txEl>
                                              <p:pRg st="4" end="4"/>
                                            </p:txEl>
                                          </p:spTgt>
                                        </p:tgtEl>
                                        <p:attrNameLst>
                                          <p:attrName>style.visibility</p:attrName>
                                        </p:attrNameLst>
                                      </p:cBhvr>
                                      <p:to>
                                        <p:strVal val="visible"/>
                                      </p:to>
                                    </p:set>
                                    <p:animEffect transition="in" filter="fade">
                                      <p:cBhvr>
                                        <p:cTn id="24" dur="1000"/>
                                        <p:tgtEl>
                                          <p:spTgt spid="9">
                                            <p:txEl>
                                              <p:pRg st="4" end="4"/>
                                            </p:txEl>
                                          </p:spTgt>
                                        </p:tgtEl>
                                      </p:cBhvr>
                                    </p:animEffect>
                                    <p:anim calcmode="lin" valueType="num">
                                      <p:cBhvr>
                                        <p:cTn id="25" dur="1000" fill="hold"/>
                                        <p:tgtEl>
                                          <p:spTgt spid="9">
                                            <p:txEl>
                                              <p:pRg st="4" end="4"/>
                                            </p:txEl>
                                          </p:spTgt>
                                        </p:tgtEl>
                                        <p:attrNameLst>
                                          <p:attrName>ppt_x</p:attrName>
                                        </p:attrNameLst>
                                      </p:cBhvr>
                                      <p:tavLst>
                                        <p:tav tm="0">
                                          <p:val>
                                            <p:strVal val="#ppt_x"/>
                                          </p:val>
                                        </p:tav>
                                        <p:tav tm="100000">
                                          <p:val>
                                            <p:strVal val="#ppt_x"/>
                                          </p:val>
                                        </p:tav>
                                      </p:tavLst>
                                    </p:anim>
                                    <p:anim calcmode="lin" valueType="num">
                                      <p:cBhvr>
                                        <p:cTn id="26" dur="1000" fill="hold"/>
                                        <p:tgtEl>
                                          <p:spTgt spid="9">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9">
                                            <p:txEl>
                                              <p:pRg st="5" end="5"/>
                                            </p:txEl>
                                          </p:spTgt>
                                        </p:tgtEl>
                                        <p:attrNameLst>
                                          <p:attrName>style.visibility</p:attrName>
                                        </p:attrNameLst>
                                      </p:cBhvr>
                                      <p:to>
                                        <p:strVal val="visible"/>
                                      </p:to>
                                    </p:set>
                                    <p:animEffect transition="in" filter="fade">
                                      <p:cBhvr>
                                        <p:cTn id="31" dur="1000"/>
                                        <p:tgtEl>
                                          <p:spTgt spid="9">
                                            <p:txEl>
                                              <p:pRg st="5" end="5"/>
                                            </p:txEl>
                                          </p:spTgt>
                                        </p:tgtEl>
                                      </p:cBhvr>
                                    </p:animEffect>
                                    <p:anim calcmode="lin" valueType="num">
                                      <p:cBhvr>
                                        <p:cTn id="32" dur="1000" fill="hold"/>
                                        <p:tgtEl>
                                          <p:spTgt spid="9">
                                            <p:txEl>
                                              <p:pRg st="5" end="5"/>
                                            </p:txEl>
                                          </p:spTgt>
                                        </p:tgtEl>
                                        <p:attrNameLst>
                                          <p:attrName>ppt_x</p:attrName>
                                        </p:attrNameLst>
                                      </p:cBhvr>
                                      <p:tavLst>
                                        <p:tav tm="0">
                                          <p:val>
                                            <p:strVal val="#ppt_x"/>
                                          </p:val>
                                        </p:tav>
                                        <p:tav tm="100000">
                                          <p:val>
                                            <p:strVal val="#ppt_x"/>
                                          </p:val>
                                        </p:tav>
                                      </p:tavLst>
                                    </p:anim>
                                    <p:anim calcmode="lin" valueType="num">
                                      <p:cBhvr>
                                        <p:cTn id="33" dur="1000" fill="hold"/>
                                        <p:tgtEl>
                                          <p:spTgt spid="9">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De kleur van het licht</a:t>
            </a:r>
          </a:p>
        </p:txBody>
      </p:sp>
      <p:sp>
        <p:nvSpPr>
          <p:cNvPr id="9" name="Tekstvak 8">
            <a:extLst>
              <a:ext uri="{FF2B5EF4-FFF2-40B4-BE49-F238E27FC236}">
                <a16:creationId xmlns:a16="http://schemas.microsoft.com/office/drawing/2014/main" id="{CCFFDCAA-2A69-4B1D-A2C5-EC612EA940AA}"/>
              </a:ext>
            </a:extLst>
          </p:cNvPr>
          <p:cNvSpPr txBox="1"/>
          <p:nvPr/>
        </p:nvSpPr>
        <p:spPr>
          <a:xfrm>
            <a:off x="1052624" y="1347743"/>
            <a:ext cx="7108395" cy="3231654"/>
          </a:xfrm>
          <a:prstGeom prst="rect">
            <a:avLst/>
          </a:prstGeom>
          <a:noFill/>
        </p:spPr>
        <p:txBody>
          <a:bodyPr wrap="square" rtlCol="0">
            <a:spAutoFit/>
          </a:bodyPr>
          <a:lstStyle/>
          <a:p>
            <a:r>
              <a:rPr lang="nl-NL" sz="2400" b="1" dirty="0">
                <a:solidFill>
                  <a:srgbClr val="FF0000"/>
                </a:solidFill>
              </a:rPr>
              <a:t>Rood:</a:t>
            </a:r>
            <a:endParaRPr lang="nl-NL" sz="2400" b="1" dirty="0"/>
          </a:p>
          <a:p>
            <a:r>
              <a:rPr lang="nl-NL" sz="2400" dirty="0"/>
              <a:t>De rode straling is het meest efficiënt voor de fotosynthese van planten. </a:t>
            </a:r>
          </a:p>
          <a:p>
            <a:endParaRPr lang="nl-NL" sz="2400" dirty="0"/>
          </a:p>
          <a:p>
            <a:r>
              <a:rPr lang="nl-NL" sz="2400" dirty="0"/>
              <a:t>Rode straling draagt bij aan de aanmaak van chlorofyl (bladgroen).</a:t>
            </a:r>
          </a:p>
          <a:p>
            <a:endParaRPr lang="nl-NL" sz="2400" dirty="0"/>
          </a:p>
          <a:p>
            <a:endParaRPr lang="nl-NL" dirty="0"/>
          </a:p>
          <a:p>
            <a:endParaRPr lang="nl-NL" dirty="0"/>
          </a:p>
        </p:txBody>
      </p:sp>
      <p:pic>
        <p:nvPicPr>
          <p:cNvPr id="1026" name="Picture 2" descr="Afbeeldingsresultaat voor rode lamp">
            <a:extLst>
              <a:ext uri="{FF2B5EF4-FFF2-40B4-BE49-F238E27FC236}">
                <a16:creationId xmlns:a16="http://schemas.microsoft.com/office/drawing/2014/main" id="{10611EA4-06DD-49EE-8196-A2D544EF477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03759" y="286976"/>
            <a:ext cx="3195527" cy="239356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 name="Afbeelding 1">
            <a:extLst>
              <a:ext uri="{FF2B5EF4-FFF2-40B4-BE49-F238E27FC236}">
                <a16:creationId xmlns:a16="http://schemas.microsoft.com/office/drawing/2014/main" id="{CBC30761-BF77-0720-9291-EE33C5D3245D}"/>
              </a:ext>
            </a:extLst>
          </p:cNvPr>
          <p:cNvPicPr>
            <a:picLocks noChangeAspect="1"/>
          </p:cNvPicPr>
          <p:nvPr/>
        </p:nvPicPr>
        <p:blipFill>
          <a:blip r:embed="rId3"/>
          <a:stretch>
            <a:fillRect/>
          </a:stretch>
        </p:blipFill>
        <p:spPr>
          <a:xfrm>
            <a:off x="2703532" y="3747167"/>
            <a:ext cx="4590886" cy="2449246"/>
          </a:xfrm>
          <a:prstGeom prst="rect">
            <a:avLst/>
          </a:prstGeom>
        </p:spPr>
      </p:pic>
    </p:spTree>
    <p:extLst>
      <p:ext uri="{BB962C8B-B14F-4D97-AF65-F5344CB8AC3E}">
        <p14:creationId xmlns:p14="http://schemas.microsoft.com/office/powerpoint/2010/main" val="2783674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fade">
                                      <p:cBhvr>
                                        <p:cTn id="7" dur="1000"/>
                                        <p:tgtEl>
                                          <p:spTgt spid="9">
                                            <p:txEl>
                                              <p:pRg st="1" end="1"/>
                                            </p:txEl>
                                          </p:spTgt>
                                        </p:tgtEl>
                                      </p:cBhvr>
                                    </p:animEffect>
                                    <p:anim calcmode="lin" valueType="num">
                                      <p:cBhvr>
                                        <p:cTn id="8"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1000"/>
                                        <p:tgtEl>
                                          <p:spTgt spid="1026"/>
                                        </p:tgtEl>
                                      </p:cBhvr>
                                    </p:animEffect>
                                    <p:anim calcmode="lin" valueType="num">
                                      <p:cBhvr>
                                        <p:cTn id="13" dur="1000" fill="hold"/>
                                        <p:tgtEl>
                                          <p:spTgt spid="1026"/>
                                        </p:tgtEl>
                                        <p:attrNameLst>
                                          <p:attrName>ppt_x</p:attrName>
                                        </p:attrNameLst>
                                      </p:cBhvr>
                                      <p:tavLst>
                                        <p:tav tm="0">
                                          <p:val>
                                            <p:strVal val="#ppt_x"/>
                                          </p:val>
                                        </p:tav>
                                        <p:tav tm="100000">
                                          <p:val>
                                            <p:strVal val="#ppt_x"/>
                                          </p:val>
                                        </p:tav>
                                      </p:tavLst>
                                    </p:anim>
                                    <p:anim calcmode="lin" valueType="num">
                                      <p:cBhvr>
                                        <p:cTn id="14"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animEffect transition="in" filter="fade">
                                      <p:cBhvr>
                                        <p:cTn id="19" dur="1000"/>
                                        <p:tgtEl>
                                          <p:spTgt spid="9">
                                            <p:txEl>
                                              <p:pRg st="3" end="3"/>
                                            </p:txEl>
                                          </p:spTgt>
                                        </p:tgtEl>
                                      </p:cBhvr>
                                    </p:animEffect>
                                    <p:anim calcmode="lin" valueType="num">
                                      <p:cBhvr>
                                        <p:cTn id="20" dur="1000" fill="hold"/>
                                        <p:tgtEl>
                                          <p:spTgt spid="9">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9">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De kleur van licht</a:t>
            </a:r>
          </a:p>
        </p:txBody>
      </p:sp>
      <p:sp>
        <p:nvSpPr>
          <p:cNvPr id="9" name="Tekstvak 8">
            <a:extLst>
              <a:ext uri="{FF2B5EF4-FFF2-40B4-BE49-F238E27FC236}">
                <a16:creationId xmlns:a16="http://schemas.microsoft.com/office/drawing/2014/main" id="{CCFFDCAA-2A69-4B1D-A2C5-EC612EA940AA}"/>
              </a:ext>
            </a:extLst>
          </p:cNvPr>
          <p:cNvSpPr txBox="1"/>
          <p:nvPr/>
        </p:nvSpPr>
        <p:spPr>
          <a:xfrm>
            <a:off x="1052624" y="1347743"/>
            <a:ext cx="7108395" cy="5909310"/>
          </a:xfrm>
          <a:prstGeom prst="rect">
            <a:avLst/>
          </a:prstGeom>
          <a:noFill/>
        </p:spPr>
        <p:txBody>
          <a:bodyPr wrap="square" rtlCol="0">
            <a:spAutoFit/>
          </a:bodyPr>
          <a:lstStyle/>
          <a:p>
            <a:r>
              <a:rPr lang="nl-NL" sz="2400" b="1" dirty="0" err="1">
                <a:solidFill>
                  <a:srgbClr val="FF0000"/>
                </a:solidFill>
              </a:rPr>
              <a:t>Verrode</a:t>
            </a:r>
            <a:r>
              <a:rPr lang="nl-NL" sz="2400" b="1" dirty="0">
                <a:solidFill>
                  <a:srgbClr val="FF0000"/>
                </a:solidFill>
              </a:rPr>
              <a:t> straling</a:t>
            </a:r>
          </a:p>
          <a:p>
            <a:r>
              <a:rPr lang="nl-NL" sz="2400" dirty="0"/>
              <a:t>Het stralingsgedeelte van 700-800nm wordt </a:t>
            </a:r>
            <a:r>
              <a:rPr lang="nl-NL" sz="2400" dirty="0" err="1"/>
              <a:t>verrood</a:t>
            </a:r>
            <a:r>
              <a:rPr lang="nl-NL" sz="2400" dirty="0"/>
              <a:t> genoemd. Dit draagt bij aan de stengelstrekking</a:t>
            </a:r>
          </a:p>
          <a:p>
            <a:endParaRPr lang="nl-NL" sz="2400" dirty="0"/>
          </a:p>
          <a:p>
            <a:r>
              <a:rPr lang="nl-NL" sz="2400" b="1" dirty="0">
                <a:solidFill>
                  <a:srgbClr val="FF0000"/>
                </a:solidFill>
              </a:rPr>
              <a:t>Nabije infrarood  </a:t>
            </a:r>
          </a:p>
          <a:p>
            <a:r>
              <a:rPr lang="nl-NL" sz="2400" dirty="0"/>
              <a:t>Het nabije infrarood (NIR) met een golflengte van 800-3000nm, is het deel van het zonnespectrum dat nauwelijks gebruikt wordt door de planten; het wordt voornamelijk omgezet in warmte in de kas. Dit kan, afhankelijk van de locatie en het seizoen, een gunstig effect hebben op het kasklimaat of het kan juist het probleem van oververhitting introduceren.  </a:t>
            </a:r>
          </a:p>
          <a:p>
            <a:r>
              <a:rPr lang="nl-NL" sz="2400" dirty="0"/>
              <a:t> </a:t>
            </a:r>
          </a:p>
          <a:p>
            <a:endParaRPr lang="nl-NL" dirty="0"/>
          </a:p>
        </p:txBody>
      </p:sp>
      <p:pic>
        <p:nvPicPr>
          <p:cNvPr id="1026" name="Picture 2" descr="Afbeeldingsresultaat voor rode lamp">
            <a:extLst>
              <a:ext uri="{FF2B5EF4-FFF2-40B4-BE49-F238E27FC236}">
                <a16:creationId xmlns:a16="http://schemas.microsoft.com/office/drawing/2014/main" id="{10611EA4-06DD-49EE-8196-A2D544EF477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37233" y="444041"/>
            <a:ext cx="3389947" cy="253918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2" name="Afbeelding 1">
            <a:extLst>
              <a:ext uri="{FF2B5EF4-FFF2-40B4-BE49-F238E27FC236}">
                <a16:creationId xmlns:a16="http://schemas.microsoft.com/office/drawing/2014/main" id="{F60C0308-2408-ABE5-C527-5F7ED90379E7}"/>
              </a:ext>
            </a:extLst>
          </p:cNvPr>
          <p:cNvPicPr>
            <a:picLocks noChangeAspect="1"/>
          </p:cNvPicPr>
          <p:nvPr/>
        </p:nvPicPr>
        <p:blipFill>
          <a:blip r:embed="rId3"/>
          <a:stretch>
            <a:fillRect/>
          </a:stretch>
        </p:blipFill>
        <p:spPr>
          <a:xfrm>
            <a:off x="8161018" y="4901014"/>
            <a:ext cx="4030981" cy="1956986"/>
          </a:xfrm>
          <a:prstGeom prst="rect">
            <a:avLst/>
          </a:prstGeom>
        </p:spPr>
      </p:pic>
    </p:spTree>
    <p:extLst>
      <p:ext uri="{BB962C8B-B14F-4D97-AF65-F5344CB8AC3E}">
        <p14:creationId xmlns:p14="http://schemas.microsoft.com/office/powerpoint/2010/main" val="427833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fade">
                                      <p:cBhvr>
                                        <p:cTn id="7" dur="1000"/>
                                        <p:tgtEl>
                                          <p:spTgt spid="9">
                                            <p:txEl>
                                              <p:pRg st="1" end="1"/>
                                            </p:txEl>
                                          </p:spTgt>
                                        </p:tgtEl>
                                      </p:cBhvr>
                                    </p:animEffect>
                                    <p:anim calcmode="lin" valueType="num">
                                      <p:cBhvr>
                                        <p:cTn id="8"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1000"/>
                                        <p:tgtEl>
                                          <p:spTgt spid="1026"/>
                                        </p:tgtEl>
                                      </p:cBhvr>
                                    </p:animEffect>
                                    <p:anim calcmode="lin" valueType="num">
                                      <p:cBhvr>
                                        <p:cTn id="13" dur="1000" fill="hold"/>
                                        <p:tgtEl>
                                          <p:spTgt spid="1026"/>
                                        </p:tgtEl>
                                        <p:attrNameLst>
                                          <p:attrName>ppt_x</p:attrName>
                                        </p:attrNameLst>
                                      </p:cBhvr>
                                      <p:tavLst>
                                        <p:tav tm="0">
                                          <p:val>
                                            <p:strVal val="#ppt_x"/>
                                          </p:val>
                                        </p:tav>
                                        <p:tav tm="100000">
                                          <p:val>
                                            <p:strVal val="#ppt_x"/>
                                          </p:val>
                                        </p:tav>
                                      </p:tavLst>
                                    </p:anim>
                                    <p:anim calcmode="lin" valueType="num">
                                      <p:cBhvr>
                                        <p:cTn id="14"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animEffect transition="in" filter="fade">
                                      <p:cBhvr>
                                        <p:cTn id="19" dur="1000"/>
                                        <p:tgtEl>
                                          <p:spTgt spid="9">
                                            <p:txEl>
                                              <p:pRg st="3" end="3"/>
                                            </p:txEl>
                                          </p:spTgt>
                                        </p:tgtEl>
                                      </p:cBhvr>
                                    </p:animEffect>
                                    <p:anim calcmode="lin" valueType="num">
                                      <p:cBhvr>
                                        <p:cTn id="20" dur="1000" fill="hold"/>
                                        <p:tgtEl>
                                          <p:spTgt spid="9">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9">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9">
                                            <p:txEl>
                                              <p:pRg st="4" end="4"/>
                                            </p:txEl>
                                          </p:spTgt>
                                        </p:tgtEl>
                                        <p:attrNameLst>
                                          <p:attrName>style.visibility</p:attrName>
                                        </p:attrNameLst>
                                      </p:cBhvr>
                                      <p:to>
                                        <p:strVal val="visible"/>
                                      </p:to>
                                    </p:set>
                                    <p:animEffect transition="in" filter="fade">
                                      <p:cBhvr>
                                        <p:cTn id="26" dur="1000"/>
                                        <p:tgtEl>
                                          <p:spTgt spid="9">
                                            <p:txEl>
                                              <p:pRg st="4" end="4"/>
                                            </p:txEl>
                                          </p:spTgt>
                                        </p:tgtEl>
                                      </p:cBhvr>
                                    </p:animEffect>
                                    <p:anim calcmode="lin" valueType="num">
                                      <p:cBhvr>
                                        <p:cTn id="27" dur="1000" fill="hold"/>
                                        <p:tgtEl>
                                          <p:spTgt spid="9">
                                            <p:txEl>
                                              <p:pRg st="4" end="4"/>
                                            </p:txEl>
                                          </p:spTgt>
                                        </p:tgtEl>
                                        <p:attrNameLst>
                                          <p:attrName>ppt_x</p:attrName>
                                        </p:attrNameLst>
                                      </p:cBhvr>
                                      <p:tavLst>
                                        <p:tav tm="0">
                                          <p:val>
                                            <p:strVal val="#ppt_x"/>
                                          </p:val>
                                        </p:tav>
                                        <p:tav tm="100000">
                                          <p:val>
                                            <p:strVal val="#ppt_x"/>
                                          </p:val>
                                        </p:tav>
                                      </p:tavLst>
                                    </p:anim>
                                    <p:anim calcmode="lin" valueType="num">
                                      <p:cBhvr>
                                        <p:cTn id="28" dur="1000" fill="hold"/>
                                        <p:tgtEl>
                                          <p:spTgt spid="9">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5BA6BA-51C3-0FFA-D29E-40DDF9775E8A}"/>
            </a:ext>
          </a:extLst>
        </p:cNvPr>
        <p:cNvGrpSpPr/>
        <p:nvPr/>
      </p:nvGrpSpPr>
      <p:grpSpPr>
        <a:xfrm>
          <a:off x="0" y="0"/>
          <a:ext cx="0" cy="0"/>
          <a:chOff x="0" y="0"/>
          <a:chExt cx="0" cy="0"/>
        </a:xfrm>
      </p:grpSpPr>
      <p:sp>
        <p:nvSpPr>
          <p:cNvPr id="3" name="Tekstvak 2">
            <a:extLst>
              <a:ext uri="{FF2B5EF4-FFF2-40B4-BE49-F238E27FC236}">
                <a16:creationId xmlns:a16="http://schemas.microsoft.com/office/drawing/2014/main" id="{1265CDDD-9EBD-4D85-8965-C6C38459ED9C}"/>
              </a:ext>
            </a:extLst>
          </p:cNvPr>
          <p:cNvSpPr txBox="1"/>
          <p:nvPr/>
        </p:nvSpPr>
        <p:spPr>
          <a:xfrm>
            <a:off x="1148317" y="531628"/>
            <a:ext cx="7655442" cy="584775"/>
          </a:xfrm>
          <a:prstGeom prst="rect">
            <a:avLst/>
          </a:prstGeom>
          <a:noFill/>
        </p:spPr>
        <p:txBody>
          <a:bodyPr wrap="square" rtlCol="0">
            <a:spAutoFit/>
          </a:bodyPr>
          <a:lstStyle/>
          <a:p>
            <a:r>
              <a:rPr lang="nl-NL" sz="3200" b="1" dirty="0"/>
              <a:t>Wat is duurder om te maken?</a:t>
            </a:r>
          </a:p>
        </p:txBody>
      </p:sp>
      <p:sp>
        <p:nvSpPr>
          <p:cNvPr id="9" name="Tekstvak 8">
            <a:extLst>
              <a:ext uri="{FF2B5EF4-FFF2-40B4-BE49-F238E27FC236}">
                <a16:creationId xmlns:a16="http://schemas.microsoft.com/office/drawing/2014/main" id="{2D04ADAF-E090-6037-CCE8-4C4DB1AB0D62}"/>
              </a:ext>
            </a:extLst>
          </p:cNvPr>
          <p:cNvSpPr txBox="1"/>
          <p:nvPr/>
        </p:nvSpPr>
        <p:spPr>
          <a:xfrm>
            <a:off x="1052624" y="1347743"/>
            <a:ext cx="7108395" cy="3693319"/>
          </a:xfrm>
          <a:prstGeom prst="rect">
            <a:avLst/>
          </a:prstGeom>
          <a:noFill/>
        </p:spPr>
        <p:txBody>
          <a:bodyPr wrap="square" rtlCol="0">
            <a:spAutoFit/>
          </a:bodyPr>
          <a:lstStyle/>
          <a:p>
            <a:r>
              <a:rPr lang="nl-NL" b="1" dirty="0">
                <a:solidFill>
                  <a:srgbClr val="0070C0"/>
                </a:solidFill>
              </a:rPr>
              <a:t>Blauw licht </a:t>
            </a:r>
            <a:r>
              <a:rPr lang="nl-NL" b="1" dirty="0"/>
              <a:t>is duurder om te maken dan rood licht</a:t>
            </a:r>
            <a:r>
              <a:rPr lang="nl-NL" dirty="0"/>
              <a:t>. </a:t>
            </a:r>
          </a:p>
          <a:p>
            <a:endParaRPr lang="nl-NL" dirty="0"/>
          </a:p>
          <a:p>
            <a:r>
              <a:rPr lang="nl-NL" dirty="0"/>
              <a:t>Dit heeft te maken met de volgende factoren:</a:t>
            </a:r>
          </a:p>
          <a:p>
            <a:endParaRPr lang="nl-NL" dirty="0"/>
          </a:p>
          <a:p>
            <a:r>
              <a:rPr lang="nl-NL" b="1" dirty="0"/>
              <a:t>Efficiëntie van </a:t>
            </a:r>
            <a:r>
              <a:rPr lang="nl-NL" b="1" dirty="0" err="1"/>
              <a:t>LED’s</a:t>
            </a:r>
            <a:endParaRPr lang="nl-NL" b="1" dirty="0"/>
          </a:p>
          <a:p>
            <a:endParaRPr lang="nl-NL" dirty="0"/>
          </a:p>
          <a:p>
            <a:pPr lvl="1"/>
            <a:r>
              <a:rPr lang="nl-NL" b="1" dirty="0">
                <a:solidFill>
                  <a:srgbClr val="FF0000"/>
                </a:solidFill>
              </a:rPr>
              <a:t>Rode </a:t>
            </a:r>
            <a:r>
              <a:rPr lang="nl-NL" b="1" dirty="0" err="1">
                <a:solidFill>
                  <a:srgbClr val="FF0000"/>
                </a:solidFill>
              </a:rPr>
              <a:t>LED’s</a:t>
            </a:r>
            <a:r>
              <a:rPr lang="nl-NL" dirty="0">
                <a:solidFill>
                  <a:srgbClr val="FF0000"/>
                </a:solidFill>
              </a:rPr>
              <a:t> </a:t>
            </a:r>
            <a:r>
              <a:rPr lang="nl-NL" dirty="0"/>
              <a:t>zijn efficiënter en verbruiken minder energie om licht te produceren. Ze zetten een groter deel van de elektrische energie om in licht.</a:t>
            </a:r>
          </a:p>
          <a:p>
            <a:pPr lvl="1"/>
            <a:endParaRPr lang="nl-NL" dirty="0"/>
          </a:p>
          <a:p>
            <a:pPr lvl="1"/>
            <a:r>
              <a:rPr lang="nl-NL" b="1" dirty="0">
                <a:solidFill>
                  <a:srgbClr val="0070C0"/>
                </a:solidFill>
              </a:rPr>
              <a:t>Blauwe </a:t>
            </a:r>
            <a:r>
              <a:rPr lang="nl-NL" b="1" dirty="0" err="1">
                <a:solidFill>
                  <a:srgbClr val="0070C0"/>
                </a:solidFill>
              </a:rPr>
              <a:t>LED’s</a:t>
            </a:r>
            <a:r>
              <a:rPr lang="nl-NL" dirty="0">
                <a:solidFill>
                  <a:srgbClr val="0070C0"/>
                </a:solidFill>
              </a:rPr>
              <a:t> </a:t>
            </a:r>
            <a:r>
              <a:rPr lang="nl-NL" dirty="0"/>
              <a:t>hebben meer energie nodig, omdat blauw licht een kortere golflengte heeft en dus meer energie per foton bevat. Hierdoor is de productie complexer en duurder.</a:t>
            </a:r>
          </a:p>
        </p:txBody>
      </p:sp>
      <p:pic>
        <p:nvPicPr>
          <p:cNvPr id="2" name="Afbeelding 1">
            <a:extLst>
              <a:ext uri="{FF2B5EF4-FFF2-40B4-BE49-F238E27FC236}">
                <a16:creationId xmlns:a16="http://schemas.microsoft.com/office/drawing/2014/main" id="{246AA1FC-5C11-D9BC-4D2B-E15080F9634C}"/>
              </a:ext>
            </a:extLst>
          </p:cNvPr>
          <p:cNvPicPr>
            <a:picLocks noChangeAspect="1"/>
          </p:cNvPicPr>
          <p:nvPr/>
        </p:nvPicPr>
        <p:blipFill>
          <a:blip r:embed="rId3"/>
          <a:stretch>
            <a:fillRect/>
          </a:stretch>
        </p:blipFill>
        <p:spPr>
          <a:xfrm>
            <a:off x="8803759" y="331963"/>
            <a:ext cx="3261643" cy="6194073"/>
          </a:xfrm>
          <a:prstGeom prst="rect">
            <a:avLst/>
          </a:prstGeom>
        </p:spPr>
      </p:pic>
    </p:spTree>
    <p:extLst>
      <p:ext uri="{BB962C8B-B14F-4D97-AF65-F5344CB8AC3E}">
        <p14:creationId xmlns:p14="http://schemas.microsoft.com/office/powerpoint/2010/main" val="3934878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fade">
                                      <p:cBhvr>
                                        <p:cTn id="7" dur="1000"/>
                                        <p:tgtEl>
                                          <p:spTgt spid="9">
                                            <p:txEl>
                                              <p:pRg st="2" end="2"/>
                                            </p:txEl>
                                          </p:spTgt>
                                        </p:tgtEl>
                                      </p:cBhvr>
                                    </p:animEffect>
                                    <p:anim calcmode="lin" valueType="num">
                                      <p:cBhvr>
                                        <p:cTn id="8"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xEl>
                                              <p:pRg st="4" end="4"/>
                                            </p:txEl>
                                          </p:spTgt>
                                        </p:tgtEl>
                                        <p:attrNameLst>
                                          <p:attrName>style.visibility</p:attrName>
                                        </p:attrNameLst>
                                      </p:cBhvr>
                                      <p:to>
                                        <p:strVal val="visible"/>
                                      </p:to>
                                    </p:set>
                                    <p:animEffect transition="in" filter="fade">
                                      <p:cBhvr>
                                        <p:cTn id="14" dur="1000"/>
                                        <p:tgtEl>
                                          <p:spTgt spid="9">
                                            <p:txEl>
                                              <p:pRg st="4" end="4"/>
                                            </p:txEl>
                                          </p:spTgt>
                                        </p:tgtEl>
                                      </p:cBhvr>
                                    </p:animEffect>
                                    <p:anim calcmode="lin" valueType="num">
                                      <p:cBhvr>
                                        <p:cTn id="15" dur="1000" fill="hold"/>
                                        <p:tgtEl>
                                          <p:spTgt spid="9">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9">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9">
                                            <p:txEl>
                                              <p:pRg st="6" end="6"/>
                                            </p:txEl>
                                          </p:spTgt>
                                        </p:tgtEl>
                                        <p:attrNameLst>
                                          <p:attrName>style.visibility</p:attrName>
                                        </p:attrNameLst>
                                      </p:cBhvr>
                                      <p:to>
                                        <p:strVal val="visible"/>
                                      </p:to>
                                    </p:set>
                                    <p:animEffect transition="in" filter="fade">
                                      <p:cBhvr>
                                        <p:cTn id="21" dur="1000"/>
                                        <p:tgtEl>
                                          <p:spTgt spid="9">
                                            <p:txEl>
                                              <p:pRg st="6" end="6"/>
                                            </p:txEl>
                                          </p:spTgt>
                                        </p:tgtEl>
                                      </p:cBhvr>
                                    </p:animEffect>
                                    <p:anim calcmode="lin" valueType="num">
                                      <p:cBhvr>
                                        <p:cTn id="22" dur="1000" fill="hold"/>
                                        <p:tgtEl>
                                          <p:spTgt spid="9">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9">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9">
                                            <p:txEl>
                                              <p:pRg st="8" end="8"/>
                                            </p:txEl>
                                          </p:spTgt>
                                        </p:tgtEl>
                                        <p:attrNameLst>
                                          <p:attrName>style.visibility</p:attrName>
                                        </p:attrNameLst>
                                      </p:cBhvr>
                                      <p:to>
                                        <p:strVal val="visible"/>
                                      </p:to>
                                    </p:set>
                                    <p:animEffect transition="in" filter="fade">
                                      <p:cBhvr>
                                        <p:cTn id="28" dur="1000"/>
                                        <p:tgtEl>
                                          <p:spTgt spid="9">
                                            <p:txEl>
                                              <p:pRg st="8" end="8"/>
                                            </p:txEl>
                                          </p:spTgt>
                                        </p:tgtEl>
                                      </p:cBhvr>
                                    </p:animEffect>
                                    <p:anim calcmode="lin" valueType="num">
                                      <p:cBhvr>
                                        <p:cTn id="29" dur="1000" fill="hold"/>
                                        <p:tgtEl>
                                          <p:spTgt spid="9">
                                            <p:txEl>
                                              <p:pRg st="8" end="8"/>
                                            </p:txEl>
                                          </p:spTgt>
                                        </p:tgtEl>
                                        <p:attrNameLst>
                                          <p:attrName>ppt_x</p:attrName>
                                        </p:attrNameLst>
                                      </p:cBhvr>
                                      <p:tavLst>
                                        <p:tav tm="0">
                                          <p:val>
                                            <p:strVal val="#ppt_x"/>
                                          </p:val>
                                        </p:tav>
                                        <p:tav tm="100000">
                                          <p:val>
                                            <p:strVal val="#ppt_x"/>
                                          </p:val>
                                        </p:tav>
                                      </p:tavLst>
                                    </p:anim>
                                    <p:anim calcmode="lin" valueType="num">
                                      <p:cBhvr>
                                        <p:cTn id="30" dur="1000" fill="hold"/>
                                        <p:tgtEl>
                                          <p:spTgt spid="9">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58C65D-D9C6-2ACF-17A4-CAC90D102048}"/>
            </a:ext>
          </a:extLst>
        </p:cNvPr>
        <p:cNvGrpSpPr/>
        <p:nvPr/>
      </p:nvGrpSpPr>
      <p:grpSpPr>
        <a:xfrm>
          <a:off x="0" y="0"/>
          <a:ext cx="0" cy="0"/>
          <a:chOff x="0" y="0"/>
          <a:chExt cx="0" cy="0"/>
        </a:xfrm>
      </p:grpSpPr>
      <p:sp>
        <p:nvSpPr>
          <p:cNvPr id="3" name="Tekstvak 2">
            <a:extLst>
              <a:ext uri="{FF2B5EF4-FFF2-40B4-BE49-F238E27FC236}">
                <a16:creationId xmlns:a16="http://schemas.microsoft.com/office/drawing/2014/main" id="{B40BB638-5365-F19E-1F25-E06DF7EAFC99}"/>
              </a:ext>
            </a:extLst>
          </p:cNvPr>
          <p:cNvSpPr txBox="1"/>
          <p:nvPr/>
        </p:nvSpPr>
        <p:spPr>
          <a:xfrm>
            <a:off x="1148317" y="531628"/>
            <a:ext cx="7655442" cy="584775"/>
          </a:xfrm>
          <a:prstGeom prst="rect">
            <a:avLst/>
          </a:prstGeom>
          <a:noFill/>
        </p:spPr>
        <p:txBody>
          <a:bodyPr wrap="square" rtlCol="0">
            <a:spAutoFit/>
          </a:bodyPr>
          <a:lstStyle/>
          <a:p>
            <a:r>
              <a:rPr lang="nl-NL" sz="3200" b="1" dirty="0"/>
              <a:t>Wat is duurder om te maken?</a:t>
            </a:r>
          </a:p>
        </p:txBody>
      </p:sp>
      <p:sp>
        <p:nvSpPr>
          <p:cNvPr id="9" name="Tekstvak 8">
            <a:extLst>
              <a:ext uri="{FF2B5EF4-FFF2-40B4-BE49-F238E27FC236}">
                <a16:creationId xmlns:a16="http://schemas.microsoft.com/office/drawing/2014/main" id="{E525B3DB-6492-BDDE-5441-FBCBC0DFAAB3}"/>
              </a:ext>
            </a:extLst>
          </p:cNvPr>
          <p:cNvSpPr txBox="1"/>
          <p:nvPr/>
        </p:nvSpPr>
        <p:spPr>
          <a:xfrm>
            <a:off x="1052624" y="1347743"/>
            <a:ext cx="7108395" cy="4524315"/>
          </a:xfrm>
          <a:prstGeom prst="rect">
            <a:avLst/>
          </a:prstGeom>
          <a:noFill/>
        </p:spPr>
        <p:txBody>
          <a:bodyPr wrap="square" rtlCol="0">
            <a:spAutoFit/>
          </a:bodyPr>
          <a:lstStyle/>
          <a:p>
            <a:r>
              <a:rPr lang="nl-NL" b="1" dirty="0"/>
              <a:t>Materiaal en technologie</a:t>
            </a:r>
          </a:p>
          <a:p>
            <a:endParaRPr lang="nl-NL" dirty="0"/>
          </a:p>
          <a:p>
            <a:pPr marL="0" lvl="1"/>
            <a:r>
              <a:rPr lang="nl-NL" b="1" dirty="0">
                <a:solidFill>
                  <a:srgbClr val="FF0000"/>
                </a:solidFill>
              </a:rPr>
              <a:t>Rode </a:t>
            </a:r>
            <a:r>
              <a:rPr lang="nl-NL" b="1" dirty="0" err="1">
                <a:solidFill>
                  <a:srgbClr val="FF0000"/>
                </a:solidFill>
              </a:rPr>
              <a:t>LED’s</a:t>
            </a:r>
            <a:r>
              <a:rPr lang="nl-NL" b="1" dirty="0">
                <a:solidFill>
                  <a:srgbClr val="FF0000"/>
                </a:solidFill>
              </a:rPr>
              <a:t> </a:t>
            </a:r>
          </a:p>
          <a:p>
            <a:pPr marL="0" lvl="1"/>
            <a:r>
              <a:rPr lang="nl-NL" dirty="0"/>
              <a:t>Worden gemaakt met relatief eenvoudige materialen</a:t>
            </a:r>
          </a:p>
          <a:p>
            <a:pPr marL="0" lvl="1"/>
            <a:endParaRPr lang="nl-NL" b="1" dirty="0"/>
          </a:p>
          <a:p>
            <a:pPr marL="0" lvl="1"/>
            <a:r>
              <a:rPr lang="nl-NL" b="1" dirty="0">
                <a:solidFill>
                  <a:srgbClr val="0070C0"/>
                </a:solidFill>
              </a:rPr>
              <a:t>Blauwe </a:t>
            </a:r>
            <a:r>
              <a:rPr lang="nl-NL" b="1" dirty="0" err="1">
                <a:solidFill>
                  <a:srgbClr val="0070C0"/>
                </a:solidFill>
              </a:rPr>
              <a:t>LED’s</a:t>
            </a:r>
            <a:r>
              <a:rPr lang="nl-NL" b="1" dirty="0">
                <a:solidFill>
                  <a:srgbClr val="0070C0"/>
                </a:solidFill>
              </a:rPr>
              <a:t> </a:t>
            </a:r>
            <a:br>
              <a:rPr lang="nl-NL" b="1" dirty="0"/>
            </a:br>
            <a:r>
              <a:rPr lang="nl-NL" dirty="0"/>
              <a:t>Vereisen materiaal wat moeilijker te produceren is en hogere productiekosten heeft.</a:t>
            </a:r>
          </a:p>
          <a:p>
            <a:pPr marL="0" lvl="1"/>
            <a:endParaRPr lang="nl-NL" dirty="0"/>
          </a:p>
          <a:p>
            <a:pPr marL="0" lvl="1"/>
            <a:endParaRPr lang="nl-NL" b="1" dirty="0"/>
          </a:p>
          <a:p>
            <a:pPr marL="0" lvl="1"/>
            <a:r>
              <a:rPr lang="nl-NL" b="1" dirty="0"/>
              <a:t>Warmteontwikkeling</a:t>
            </a:r>
          </a:p>
          <a:p>
            <a:pPr marL="0" lvl="1"/>
            <a:endParaRPr lang="nl-NL" b="1" dirty="0"/>
          </a:p>
          <a:p>
            <a:pPr marL="0" lvl="1"/>
            <a:r>
              <a:rPr lang="nl-NL" b="1" dirty="0">
                <a:solidFill>
                  <a:srgbClr val="0070C0"/>
                </a:solidFill>
              </a:rPr>
              <a:t>Blauwe </a:t>
            </a:r>
            <a:r>
              <a:rPr lang="nl-NL" b="1" dirty="0" err="1">
                <a:solidFill>
                  <a:srgbClr val="0070C0"/>
                </a:solidFill>
              </a:rPr>
              <a:t>LED’s</a:t>
            </a:r>
            <a:r>
              <a:rPr lang="nl-NL" b="1" dirty="0">
                <a:solidFill>
                  <a:srgbClr val="0070C0"/>
                </a:solidFill>
              </a:rPr>
              <a:t> </a:t>
            </a:r>
            <a:r>
              <a:rPr lang="nl-NL" dirty="0"/>
              <a:t>genereren meer warmte dan </a:t>
            </a:r>
            <a:r>
              <a:rPr lang="nl-NL" b="1" dirty="0">
                <a:solidFill>
                  <a:srgbClr val="FF0000"/>
                </a:solidFill>
              </a:rPr>
              <a:t>rode </a:t>
            </a:r>
            <a:r>
              <a:rPr lang="nl-NL" b="1" dirty="0" err="1">
                <a:solidFill>
                  <a:srgbClr val="FF0000"/>
                </a:solidFill>
              </a:rPr>
              <a:t>LED’s</a:t>
            </a:r>
            <a:r>
              <a:rPr lang="nl-NL" dirty="0"/>
              <a:t>, wat betekent dat er betere koeling nodig is in een LED-armatuur.</a:t>
            </a:r>
            <a:br>
              <a:rPr lang="nl-NL" dirty="0"/>
            </a:br>
            <a:r>
              <a:rPr lang="nl-NL" dirty="0"/>
              <a:t>Dit verhoogt de kosten.</a:t>
            </a:r>
          </a:p>
          <a:p>
            <a:pPr lvl="1"/>
            <a:endParaRPr lang="nl-NL" dirty="0"/>
          </a:p>
        </p:txBody>
      </p:sp>
      <p:pic>
        <p:nvPicPr>
          <p:cNvPr id="1026" name="Picture 2" descr="Afbeeldingsresultaat voor rode lamp">
            <a:extLst>
              <a:ext uri="{FF2B5EF4-FFF2-40B4-BE49-F238E27FC236}">
                <a16:creationId xmlns:a16="http://schemas.microsoft.com/office/drawing/2014/main" id="{F43A1E3F-F892-1103-84BE-D889FFD84FE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37233" y="444041"/>
            <a:ext cx="3389947" cy="253918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8114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anim calcmode="lin" valueType="num">
                                      <p:cBhvr>
                                        <p:cTn id="8"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xEl>
                                              <p:pRg st="2" end="2"/>
                                            </p:txEl>
                                          </p:spTgt>
                                        </p:tgtEl>
                                        <p:attrNameLst>
                                          <p:attrName>style.visibility</p:attrName>
                                        </p:attrNameLst>
                                      </p:cBhvr>
                                      <p:to>
                                        <p:strVal val="visible"/>
                                      </p:to>
                                    </p:set>
                                    <p:animEffect transition="in" filter="fade">
                                      <p:cBhvr>
                                        <p:cTn id="14" dur="1000"/>
                                        <p:tgtEl>
                                          <p:spTgt spid="9">
                                            <p:txEl>
                                              <p:pRg st="2" end="2"/>
                                            </p:txEl>
                                          </p:spTgt>
                                        </p:tgtEl>
                                      </p:cBhvr>
                                    </p:animEffect>
                                    <p:anim calcmode="lin" valueType="num">
                                      <p:cBhvr>
                                        <p:cTn id="15"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9">
                                            <p:txEl>
                                              <p:pRg st="3" end="3"/>
                                            </p:txEl>
                                          </p:spTgt>
                                        </p:tgtEl>
                                        <p:attrNameLst>
                                          <p:attrName>style.visibility</p:attrName>
                                        </p:attrNameLst>
                                      </p:cBhvr>
                                      <p:to>
                                        <p:strVal val="visible"/>
                                      </p:to>
                                    </p:set>
                                    <p:animEffect transition="in" filter="fade">
                                      <p:cBhvr>
                                        <p:cTn id="21" dur="1000"/>
                                        <p:tgtEl>
                                          <p:spTgt spid="9">
                                            <p:txEl>
                                              <p:pRg st="3" end="3"/>
                                            </p:txEl>
                                          </p:spTgt>
                                        </p:tgtEl>
                                      </p:cBhvr>
                                    </p:animEffect>
                                    <p:anim calcmode="lin" valueType="num">
                                      <p:cBhvr>
                                        <p:cTn id="22" dur="1000" fill="hold"/>
                                        <p:tgtEl>
                                          <p:spTgt spid="9">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9">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9">
                                            <p:txEl>
                                              <p:pRg st="5" end="5"/>
                                            </p:txEl>
                                          </p:spTgt>
                                        </p:tgtEl>
                                        <p:attrNameLst>
                                          <p:attrName>style.visibility</p:attrName>
                                        </p:attrNameLst>
                                      </p:cBhvr>
                                      <p:to>
                                        <p:strVal val="visible"/>
                                      </p:to>
                                    </p:set>
                                    <p:animEffect transition="in" filter="fade">
                                      <p:cBhvr>
                                        <p:cTn id="28" dur="1000"/>
                                        <p:tgtEl>
                                          <p:spTgt spid="9">
                                            <p:txEl>
                                              <p:pRg st="5" end="5"/>
                                            </p:txEl>
                                          </p:spTgt>
                                        </p:tgtEl>
                                      </p:cBhvr>
                                    </p:animEffect>
                                    <p:anim calcmode="lin" valueType="num">
                                      <p:cBhvr>
                                        <p:cTn id="29" dur="1000" fill="hold"/>
                                        <p:tgtEl>
                                          <p:spTgt spid="9">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9">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9">
                                            <p:txEl>
                                              <p:pRg st="8" end="8"/>
                                            </p:txEl>
                                          </p:spTgt>
                                        </p:tgtEl>
                                        <p:attrNameLst>
                                          <p:attrName>style.visibility</p:attrName>
                                        </p:attrNameLst>
                                      </p:cBhvr>
                                      <p:to>
                                        <p:strVal val="visible"/>
                                      </p:to>
                                    </p:set>
                                    <p:animEffect transition="in" filter="fade">
                                      <p:cBhvr>
                                        <p:cTn id="35" dur="1000"/>
                                        <p:tgtEl>
                                          <p:spTgt spid="9">
                                            <p:txEl>
                                              <p:pRg st="8" end="8"/>
                                            </p:txEl>
                                          </p:spTgt>
                                        </p:tgtEl>
                                      </p:cBhvr>
                                    </p:animEffect>
                                    <p:anim calcmode="lin" valueType="num">
                                      <p:cBhvr>
                                        <p:cTn id="36" dur="1000" fill="hold"/>
                                        <p:tgtEl>
                                          <p:spTgt spid="9">
                                            <p:txEl>
                                              <p:pRg st="8" end="8"/>
                                            </p:txEl>
                                          </p:spTgt>
                                        </p:tgtEl>
                                        <p:attrNameLst>
                                          <p:attrName>ppt_x</p:attrName>
                                        </p:attrNameLst>
                                      </p:cBhvr>
                                      <p:tavLst>
                                        <p:tav tm="0">
                                          <p:val>
                                            <p:strVal val="#ppt_x"/>
                                          </p:val>
                                        </p:tav>
                                        <p:tav tm="100000">
                                          <p:val>
                                            <p:strVal val="#ppt_x"/>
                                          </p:val>
                                        </p:tav>
                                      </p:tavLst>
                                    </p:anim>
                                    <p:anim calcmode="lin" valueType="num">
                                      <p:cBhvr>
                                        <p:cTn id="37" dur="1000" fill="hold"/>
                                        <p:tgtEl>
                                          <p:spTgt spid="9">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9">
                                            <p:txEl>
                                              <p:pRg st="10" end="10"/>
                                            </p:txEl>
                                          </p:spTgt>
                                        </p:tgtEl>
                                        <p:attrNameLst>
                                          <p:attrName>style.visibility</p:attrName>
                                        </p:attrNameLst>
                                      </p:cBhvr>
                                      <p:to>
                                        <p:strVal val="visible"/>
                                      </p:to>
                                    </p:set>
                                    <p:animEffect transition="in" filter="fade">
                                      <p:cBhvr>
                                        <p:cTn id="42" dur="1000"/>
                                        <p:tgtEl>
                                          <p:spTgt spid="9">
                                            <p:txEl>
                                              <p:pRg st="10" end="10"/>
                                            </p:txEl>
                                          </p:spTgt>
                                        </p:tgtEl>
                                      </p:cBhvr>
                                    </p:animEffect>
                                    <p:anim calcmode="lin" valueType="num">
                                      <p:cBhvr>
                                        <p:cTn id="43" dur="1000" fill="hold"/>
                                        <p:tgtEl>
                                          <p:spTgt spid="9">
                                            <p:txEl>
                                              <p:pRg st="10" end="10"/>
                                            </p:txEl>
                                          </p:spTgt>
                                        </p:tgtEl>
                                        <p:attrNameLst>
                                          <p:attrName>ppt_x</p:attrName>
                                        </p:attrNameLst>
                                      </p:cBhvr>
                                      <p:tavLst>
                                        <p:tav tm="0">
                                          <p:val>
                                            <p:strVal val="#ppt_x"/>
                                          </p:val>
                                        </p:tav>
                                        <p:tav tm="100000">
                                          <p:val>
                                            <p:strVal val="#ppt_x"/>
                                          </p:val>
                                        </p:tav>
                                      </p:tavLst>
                                    </p:anim>
                                    <p:anim calcmode="lin" valueType="num">
                                      <p:cBhvr>
                                        <p:cTn id="44" dur="1000" fill="hold"/>
                                        <p:tgtEl>
                                          <p:spTgt spid="9">
                                            <p:txEl>
                                              <p:pRg st="10" end="10"/>
                                            </p:txEl>
                                          </p:spTgt>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1026"/>
                                        </p:tgtEl>
                                        <p:attrNameLst>
                                          <p:attrName>style.visibility</p:attrName>
                                        </p:attrNameLst>
                                      </p:cBhvr>
                                      <p:to>
                                        <p:strVal val="visible"/>
                                      </p:to>
                                    </p:set>
                                    <p:animEffect transition="in" filter="fade">
                                      <p:cBhvr>
                                        <p:cTn id="47" dur="1000"/>
                                        <p:tgtEl>
                                          <p:spTgt spid="1026"/>
                                        </p:tgtEl>
                                      </p:cBhvr>
                                    </p:animEffect>
                                    <p:anim calcmode="lin" valueType="num">
                                      <p:cBhvr>
                                        <p:cTn id="48" dur="1000" fill="hold"/>
                                        <p:tgtEl>
                                          <p:spTgt spid="1026"/>
                                        </p:tgtEl>
                                        <p:attrNameLst>
                                          <p:attrName>ppt_x</p:attrName>
                                        </p:attrNameLst>
                                      </p:cBhvr>
                                      <p:tavLst>
                                        <p:tav tm="0">
                                          <p:val>
                                            <p:strVal val="#ppt_x"/>
                                          </p:val>
                                        </p:tav>
                                        <p:tav tm="100000">
                                          <p:val>
                                            <p:strVal val="#ppt_x"/>
                                          </p:val>
                                        </p:tav>
                                      </p:tavLst>
                                    </p:anim>
                                    <p:anim calcmode="lin" valueType="num">
                                      <p:cBhvr>
                                        <p:cTn id="49"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F17E35-B80F-16C7-845B-F5B71DCFE9BA}"/>
            </a:ext>
          </a:extLst>
        </p:cNvPr>
        <p:cNvGrpSpPr/>
        <p:nvPr/>
      </p:nvGrpSpPr>
      <p:grpSpPr>
        <a:xfrm>
          <a:off x="0" y="0"/>
          <a:ext cx="0" cy="0"/>
          <a:chOff x="0" y="0"/>
          <a:chExt cx="0" cy="0"/>
        </a:xfrm>
      </p:grpSpPr>
      <p:sp>
        <p:nvSpPr>
          <p:cNvPr id="3" name="Tekstvak 2">
            <a:extLst>
              <a:ext uri="{FF2B5EF4-FFF2-40B4-BE49-F238E27FC236}">
                <a16:creationId xmlns:a16="http://schemas.microsoft.com/office/drawing/2014/main" id="{18EF7186-60D4-1A0A-96EF-F4F4F7DF816C}"/>
              </a:ext>
            </a:extLst>
          </p:cNvPr>
          <p:cNvSpPr txBox="1"/>
          <p:nvPr/>
        </p:nvSpPr>
        <p:spPr>
          <a:xfrm>
            <a:off x="1148317" y="531628"/>
            <a:ext cx="7655442" cy="584775"/>
          </a:xfrm>
          <a:prstGeom prst="rect">
            <a:avLst/>
          </a:prstGeom>
          <a:noFill/>
        </p:spPr>
        <p:txBody>
          <a:bodyPr wrap="square" rtlCol="0">
            <a:spAutoFit/>
          </a:bodyPr>
          <a:lstStyle/>
          <a:p>
            <a:r>
              <a:rPr lang="nl-NL" sz="3200" b="1" dirty="0"/>
              <a:t>Wat is duurder om te maken?</a:t>
            </a:r>
          </a:p>
        </p:txBody>
      </p:sp>
      <p:sp>
        <p:nvSpPr>
          <p:cNvPr id="9" name="Tekstvak 8">
            <a:extLst>
              <a:ext uri="{FF2B5EF4-FFF2-40B4-BE49-F238E27FC236}">
                <a16:creationId xmlns:a16="http://schemas.microsoft.com/office/drawing/2014/main" id="{C4E48BB6-42F3-76E3-0E70-90A077B35755}"/>
              </a:ext>
            </a:extLst>
          </p:cNvPr>
          <p:cNvSpPr txBox="1"/>
          <p:nvPr/>
        </p:nvSpPr>
        <p:spPr>
          <a:xfrm>
            <a:off x="1052624" y="1347743"/>
            <a:ext cx="7108395" cy="1754326"/>
          </a:xfrm>
          <a:prstGeom prst="rect">
            <a:avLst/>
          </a:prstGeom>
          <a:noFill/>
        </p:spPr>
        <p:txBody>
          <a:bodyPr wrap="square" rtlCol="0">
            <a:spAutoFit/>
          </a:bodyPr>
          <a:lstStyle/>
          <a:p>
            <a:r>
              <a:rPr lang="nl-NL" b="1" dirty="0">
                <a:solidFill>
                  <a:srgbClr val="0070C0"/>
                </a:solidFill>
              </a:rPr>
              <a:t>blauw licht </a:t>
            </a:r>
            <a:r>
              <a:rPr lang="nl-NL" b="1" dirty="0"/>
              <a:t>is duurder om te maken dan </a:t>
            </a:r>
            <a:r>
              <a:rPr lang="nl-NL" b="1" dirty="0">
                <a:solidFill>
                  <a:srgbClr val="FF0000"/>
                </a:solidFill>
              </a:rPr>
              <a:t>rood licht</a:t>
            </a:r>
            <a:r>
              <a:rPr lang="nl-NL" dirty="0"/>
              <a:t>. </a:t>
            </a:r>
          </a:p>
          <a:p>
            <a:endParaRPr lang="nl-NL" dirty="0"/>
          </a:p>
          <a:p>
            <a:r>
              <a:rPr lang="nl-NL" dirty="0"/>
              <a:t>Om deze reden worden in kassen vaak combinaties van rood en blauw licht gebruikt, waarbij er </a:t>
            </a:r>
            <a:r>
              <a:rPr lang="nl-NL" b="1" dirty="0"/>
              <a:t>meer rood dan blauw licht</a:t>
            </a:r>
            <a:r>
              <a:rPr lang="nl-NL" dirty="0"/>
              <a:t> wordt toegepast om kosten te besparen en toch efficiënte plantengroei te realiseren.</a:t>
            </a:r>
          </a:p>
        </p:txBody>
      </p:sp>
      <p:pic>
        <p:nvPicPr>
          <p:cNvPr id="1026" name="Picture 2" descr="Afbeeldingsresultaat voor rode lamp">
            <a:extLst>
              <a:ext uri="{FF2B5EF4-FFF2-40B4-BE49-F238E27FC236}">
                <a16:creationId xmlns:a16="http://schemas.microsoft.com/office/drawing/2014/main" id="{9A5AF3FD-B6F2-E3FB-D857-14B1B8D7654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37233" y="444041"/>
            <a:ext cx="3389947" cy="253918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 name="Afbeelding 3">
            <a:extLst>
              <a:ext uri="{FF2B5EF4-FFF2-40B4-BE49-F238E27FC236}">
                <a16:creationId xmlns:a16="http://schemas.microsoft.com/office/drawing/2014/main" id="{14652FB4-1DB9-DC1E-70F3-28D0C16C63A4}"/>
              </a:ext>
            </a:extLst>
          </p:cNvPr>
          <p:cNvPicPr>
            <a:picLocks noChangeAspect="1"/>
          </p:cNvPicPr>
          <p:nvPr/>
        </p:nvPicPr>
        <p:blipFill>
          <a:blip r:embed="rId3"/>
          <a:stretch>
            <a:fillRect/>
          </a:stretch>
        </p:blipFill>
        <p:spPr>
          <a:xfrm>
            <a:off x="1766455" y="3598601"/>
            <a:ext cx="5195454" cy="2866458"/>
          </a:xfrm>
          <a:prstGeom prst="rect">
            <a:avLst/>
          </a:prstGeom>
        </p:spPr>
      </p:pic>
    </p:spTree>
    <p:extLst>
      <p:ext uri="{BB962C8B-B14F-4D97-AF65-F5344CB8AC3E}">
        <p14:creationId xmlns:p14="http://schemas.microsoft.com/office/powerpoint/2010/main" val="3221701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anim calcmode="lin" valueType="num">
                                      <p:cBhvr>
                                        <p:cTn id="8"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xEl>
                                              <p:pRg st="2" end="2"/>
                                            </p:txEl>
                                          </p:spTgt>
                                        </p:tgtEl>
                                        <p:attrNameLst>
                                          <p:attrName>style.visibility</p:attrName>
                                        </p:attrNameLst>
                                      </p:cBhvr>
                                      <p:to>
                                        <p:strVal val="visible"/>
                                      </p:to>
                                    </p:set>
                                    <p:animEffect transition="in" filter="fade">
                                      <p:cBhvr>
                                        <p:cTn id="14" dur="1000"/>
                                        <p:tgtEl>
                                          <p:spTgt spid="9">
                                            <p:txEl>
                                              <p:pRg st="2" end="2"/>
                                            </p:txEl>
                                          </p:spTgt>
                                        </p:tgtEl>
                                      </p:cBhvr>
                                    </p:animEffect>
                                    <p:anim calcmode="lin" valueType="num">
                                      <p:cBhvr>
                                        <p:cTn id="15"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9">
                                            <p:txEl>
                                              <p:pRg st="2" end="2"/>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026"/>
                                        </p:tgtEl>
                                        <p:attrNameLst>
                                          <p:attrName>style.visibility</p:attrName>
                                        </p:attrNameLst>
                                      </p:cBhvr>
                                      <p:to>
                                        <p:strVal val="visible"/>
                                      </p:to>
                                    </p:set>
                                    <p:animEffect transition="in" filter="fade">
                                      <p:cBhvr>
                                        <p:cTn id="19" dur="1000"/>
                                        <p:tgtEl>
                                          <p:spTgt spid="1026"/>
                                        </p:tgtEl>
                                      </p:cBhvr>
                                    </p:animEffect>
                                    <p:anim calcmode="lin" valueType="num">
                                      <p:cBhvr>
                                        <p:cTn id="20" dur="1000" fill="hold"/>
                                        <p:tgtEl>
                                          <p:spTgt spid="1026"/>
                                        </p:tgtEl>
                                        <p:attrNameLst>
                                          <p:attrName>ppt_x</p:attrName>
                                        </p:attrNameLst>
                                      </p:cBhvr>
                                      <p:tavLst>
                                        <p:tav tm="0">
                                          <p:val>
                                            <p:strVal val="#ppt_x"/>
                                          </p:val>
                                        </p:tav>
                                        <p:tav tm="100000">
                                          <p:val>
                                            <p:strVal val="#ppt_x"/>
                                          </p:val>
                                        </p:tav>
                                      </p:tavLst>
                                    </p:anim>
                                    <p:anim calcmode="lin" valueType="num">
                                      <p:cBhvr>
                                        <p:cTn id="21"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BD3225-6D0E-44F2-A86E-89BDA1577AE7}"/>
            </a:ext>
          </a:extLst>
        </p:cNvPr>
        <p:cNvGrpSpPr/>
        <p:nvPr/>
      </p:nvGrpSpPr>
      <p:grpSpPr>
        <a:xfrm>
          <a:off x="0" y="0"/>
          <a:ext cx="0" cy="0"/>
          <a:chOff x="0" y="0"/>
          <a:chExt cx="0" cy="0"/>
        </a:xfrm>
      </p:grpSpPr>
      <p:sp>
        <p:nvSpPr>
          <p:cNvPr id="3" name="Tekstvak 2">
            <a:extLst>
              <a:ext uri="{FF2B5EF4-FFF2-40B4-BE49-F238E27FC236}">
                <a16:creationId xmlns:a16="http://schemas.microsoft.com/office/drawing/2014/main" id="{0B075863-24E0-82D8-EA16-77DFBFA5345A}"/>
              </a:ext>
            </a:extLst>
          </p:cNvPr>
          <p:cNvSpPr txBox="1"/>
          <p:nvPr/>
        </p:nvSpPr>
        <p:spPr>
          <a:xfrm>
            <a:off x="1148317" y="531628"/>
            <a:ext cx="7655442" cy="584775"/>
          </a:xfrm>
          <a:prstGeom prst="rect">
            <a:avLst/>
          </a:prstGeom>
          <a:noFill/>
        </p:spPr>
        <p:txBody>
          <a:bodyPr wrap="square" rtlCol="0">
            <a:spAutoFit/>
          </a:bodyPr>
          <a:lstStyle/>
          <a:p>
            <a:r>
              <a:rPr lang="nl-NL" sz="3200" b="1" dirty="0"/>
              <a:t>Huiswerk les 1</a:t>
            </a:r>
          </a:p>
        </p:txBody>
      </p:sp>
      <p:pic>
        <p:nvPicPr>
          <p:cNvPr id="1026" name="Picture 2" descr="Afbeeldingsresultaat voor rode lamp">
            <a:extLst>
              <a:ext uri="{FF2B5EF4-FFF2-40B4-BE49-F238E27FC236}">
                <a16:creationId xmlns:a16="http://schemas.microsoft.com/office/drawing/2014/main" id="{5FCB565D-5D30-9AF0-FD90-7A586CBFD8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37233" y="444041"/>
            <a:ext cx="3389947" cy="253918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6" name="Tekstvak 5">
            <a:extLst>
              <a:ext uri="{FF2B5EF4-FFF2-40B4-BE49-F238E27FC236}">
                <a16:creationId xmlns:a16="http://schemas.microsoft.com/office/drawing/2014/main" id="{42676186-A4D6-2644-EA8A-E31443BCFE83}"/>
              </a:ext>
            </a:extLst>
          </p:cNvPr>
          <p:cNvSpPr txBox="1"/>
          <p:nvPr/>
        </p:nvSpPr>
        <p:spPr>
          <a:xfrm>
            <a:off x="1148317" y="1720840"/>
            <a:ext cx="8000877" cy="3416320"/>
          </a:xfrm>
          <a:prstGeom prst="rect">
            <a:avLst/>
          </a:prstGeom>
          <a:noFill/>
        </p:spPr>
        <p:txBody>
          <a:bodyPr wrap="square">
            <a:spAutoFit/>
          </a:bodyPr>
          <a:lstStyle/>
          <a:p>
            <a:pPr marL="342900" indent="-342900">
              <a:buFont typeface="+mj-lt"/>
              <a:buAutoNum type="arabicPeriod"/>
            </a:pPr>
            <a:r>
              <a:rPr lang="nl-NL" dirty="0"/>
              <a:t>waarom is licht belangrijk voor planten?</a:t>
            </a:r>
          </a:p>
          <a:p>
            <a:pPr marL="342900" indent="-342900">
              <a:buFont typeface="+mj-lt"/>
              <a:buAutoNum type="arabicPeriod"/>
            </a:pPr>
            <a:r>
              <a:rPr lang="nl-NL" dirty="0"/>
              <a:t>Wat is de rol van fotosynthese in de groei van een plant?</a:t>
            </a:r>
          </a:p>
          <a:p>
            <a:pPr marL="342900" indent="-342900">
              <a:buFont typeface="+mj-lt"/>
              <a:buAutoNum type="arabicPeriod"/>
            </a:pPr>
            <a:r>
              <a:rPr lang="nl-NL" dirty="0"/>
              <a:t>Hoe beïnvloedt de kleur van licht de groei van een plant?</a:t>
            </a:r>
          </a:p>
          <a:p>
            <a:pPr marL="342900" indent="-342900">
              <a:buFont typeface="+mj-lt"/>
              <a:buAutoNum type="arabicPeriod"/>
            </a:pPr>
            <a:r>
              <a:rPr lang="nl-NL" dirty="0"/>
              <a:t>Welke golflengtes van licht zijn het belangrijkst voor fotosynthese?</a:t>
            </a:r>
          </a:p>
          <a:p>
            <a:pPr marL="342900" indent="-342900">
              <a:buFont typeface="+mj-lt"/>
              <a:buAutoNum type="arabicPeriod"/>
            </a:pPr>
            <a:r>
              <a:rPr lang="nl-NL" dirty="0"/>
              <a:t>Wat gebeurt er met een plant als het te veel blauw licht krijgt?</a:t>
            </a:r>
          </a:p>
          <a:p>
            <a:pPr marL="342900" indent="-342900">
              <a:buFont typeface="+mj-lt"/>
              <a:buAutoNum type="arabicPeriod"/>
            </a:pPr>
            <a:r>
              <a:rPr lang="nl-NL" dirty="0"/>
              <a:t>Wat is het verschil tussen natuurlijk zonlicht en kunstlicht voor planten?</a:t>
            </a:r>
          </a:p>
          <a:p>
            <a:pPr marL="342900" indent="-342900">
              <a:buFont typeface="+mj-lt"/>
              <a:buAutoNum type="arabicPeriod"/>
            </a:pPr>
            <a:r>
              <a:rPr lang="nl-NL" dirty="0"/>
              <a:t>Hoe kan kunstlicht in kassen bijdragen aan de plantengroei?</a:t>
            </a:r>
          </a:p>
          <a:p>
            <a:pPr marL="342900" indent="-342900">
              <a:buFont typeface="+mj-lt"/>
              <a:buAutoNum type="arabicPeriod"/>
            </a:pPr>
            <a:r>
              <a:rPr lang="nl-NL" dirty="0"/>
              <a:t>Waarom gebruiken tuinbouwbedrijven vaak </a:t>
            </a:r>
            <a:r>
              <a:rPr lang="nl-NL" dirty="0" err="1"/>
              <a:t>LED-verlichting</a:t>
            </a:r>
            <a:r>
              <a:rPr lang="nl-NL" dirty="0"/>
              <a:t> in hun kassen?</a:t>
            </a:r>
          </a:p>
          <a:p>
            <a:pPr marL="342900" indent="-342900">
              <a:buFont typeface="+mj-lt"/>
              <a:buAutoNum type="arabicPeriod"/>
            </a:pPr>
            <a:r>
              <a:rPr lang="nl-NL" dirty="0"/>
              <a:t>Wat is de invloed van het spectrum van zonlicht op de temperatuur van de plant?</a:t>
            </a:r>
          </a:p>
          <a:p>
            <a:pPr marL="342900" indent="-342900">
              <a:buFont typeface="+mj-lt"/>
              <a:buAutoNum type="arabicPeriod"/>
            </a:pPr>
            <a:r>
              <a:rPr lang="nl-NL" dirty="0"/>
              <a:t>Wat is het effect van donker op de groei van een plant?</a:t>
            </a:r>
          </a:p>
        </p:txBody>
      </p:sp>
    </p:spTree>
    <p:extLst>
      <p:ext uri="{BB962C8B-B14F-4D97-AF65-F5344CB8AC3E}">
        <p14:creationId xmlns:p14="http://schemas.microsoft.com/office/powerpoint/2010/main" val="3765349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anim calcmode="lin" valueType="num">
                                      <p:cBhvr>
                                        <p:cTn id="8" dur="1000" fill="hold"/>
                                        <p:tgtEl>
                                          <p:spTgt spid="1026"/>
                                        </p:tgtEl>
                                        <p:attrNameLst>
                                          <p:attrName>ppt_x</p:attrName>
                                        </p:attrNameLst>
                                      </p:cBhvr>
                                      <p:tavLst>
                                        <p:tav tm="0">
                                          <p:val>
                                            <p:strVal val="#ppt_x"/>
                                          </p:val>
                                        </p:tav>
                                        <p:tav tm="100000">
                                          <p:val>
                                            <p:strVal val="#ppt_x"/>
                                          </p:val>
                                        </p:tav>
                                      </p:tavLst>
                                    </p:anim>
                                    <p:anim calcmode="lin" valueType="num">
                                      <p:cBhvr>
                                        <p:cTn id="9"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CA09C6-0E5D-FA64-C032-432DE9A560B7}"/>
            </a:ext>
          </a:extLst>
        </p:cNvPr>
        <p:cNvGrpSpPr/>
        <p:nvPr/>
      </p:nvGrpSpPr>
      <p:grpSpPr>
        <a:xfrm>
          <a:off x="0" y="0"/>
          <a:ext cx="0" cy="0"/>
          <a:chOff x="0" y="0"/>
          <a:chExt cx="0" cy="0"/>
        </a:xfrm>
      </p:grpSpPr>
      <p:sp>
        <p:nvSpPr>
          <p:cNvPr id="3" name="Tekstvak 2">
            <a:extLst>
              <a:ext uri="{FF2B5EF4-FFF2-40B4-BE49-F238E27FC236}">
                <a16:creationId xmlns:a16="http://schemas.microsoft.com/office/drawing/2014/main" id="{117595CF-1DCD-162E-07F6-12FE5C9E9CBC}"/>
              </a:ext>
            </a:extLst>
          </p:cNvPr>
          <p:cNvSpPr txBox="1"/>
          <p:nvPr/>
        </p:nvSpPr>
        <p:spPr>
          <a:xfrm>
            <a:off x="1148317" y="531628"/>
            <a:ext cx="7655442" cy="584775"/>
          </a:xfrm>
          <a:prstGeom prst="rect">
            <a:avLst/>
          </a:prstGeom>
          <a:noFill/>
        </p:spPr>
        <p:txBody>
          <a:bodyPr wrap="square" rtlCol="0">
            <a:spAutoFit/>
          </a:bodyPr>
          <a:lstStyle/>
          <a:p>
            <a:r>
              <a:rPr lang="nl-NL" sz="3200" b="1" dirty="0"/>
              <a:t>Huiswerk les 1</a:t>
            </a:r>
            <a:r>
              <a:rPr lang="nl-NL" sz="3200" b="1"/>
              <a:t>, niveau 3,4</a:t>
            </a:r>
            <a:endParaRPr lang="nl-NL" sz="3200" b="1" dirty="0"/>
          </a:p>
        </p:txBody>
      </p:sp>
      <p:pic>
        <p:nvPicPr>
          <p:cNvPr id="1026" name="Picture 2" descr="Afbeeldingsresultaat voor rode lamp">
            <a:extLst>
              <a:ext uri="{FF2B5EF4-FFF2-40B4-BE49-F238E27FC236}">
                <a16:creationId xmlns:a16="http://schemas.microsoft.com/office/drawing/2014/main" id="{781D1CBB-38BC-C205-9DFE-ECA41F9C94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37233" y="444041"/>
            <a:ext cx="3389947" cy="253918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6" name="Tekstvak 5">
            <a:extLst>
              <a:ext uri="{FF2B5EF4-FFF2-40B4-BE49-F238E27FC236}">
                <a16:creationId xmlns:a16="http://schemas.microsoft.com/office/drawing/2014/main" id="{9E19AF1F-BC39-29DD-8990-0DD4CC2B690A}"/>
              </a:ext>
            </a:extLst>
          </p:cNvPr>
          <p:cNvSpPr txBox="1"/>
          <p:nvPr/>
        </p:nvSpPr>
        <p:spPr>
          <a:xfrm>
            <a:off x="1148317" y="1720840"/>
            <a:ext cx="8000877" cy="3416320"/>
          </a:xfrm>
          <a:prstGeom prst="rect">
            <a:avLst/>
          </a:prstGeom>
          <a:noFill/>
        </p:spPr>
        <p:txBody>
          <a:bodyPr wrap="square">
            <a:spAutoFit/>
          </a:bodyPr>
          <a:lstStyle/>
          <a:p>
            <a:pPr marL="342900" indent="-342900">
              <a:buFont typeface="+mj-lt"/>
              <a:buAutoNum type="arabicPeriod" startAt="11"/>
            </a:pPr>
            <a:r>
              <a:rPr lang="nl-NL" dirty="0"/>
              <a:t>Waarom is licht een essentiële factor voor fotosynthese, en hoe beïnvloedt de lichtintensiteit de groei van een plant?</a:t>
            </a:r>
          </a:p>
          <a:p>
            <a:pPr marL="342900" indent="-342900">
              <a:buFont typeface="+mj-lt"/>
              <a:buAutoNum type="arabicPeriod" startAt="11"/>
            </a:pPr>
            <a:r>
              <a:rPr lang="nl-NL" dirty="0"/>
              <a:t>Hoe kunnen telers in een kas de lichtomstandigheden optimaliseren om een hogere opbrengst te krijgen? </a:t>
            </a:r>
          </a:p>
          <a:p>
            <a:pPr marL="342900" indent="-342900">
              <a:buFont typeface="+mj-lt"/>
              <a:buAutoNum type="arabicPeriod" startAt="11"/>
            </a:pPr>
            <a:r>
              <a:rPr lang="nl-NL" dirty="0"/>
              <a:t>Noem minimaal twee </a:t>
            </a:r>
            <a:r>
              <a:rPr lang="nl-NL" dirty="0" err="1"/>
              <a:t>methoden.Wat</a:t>
            </a:r>
            <a:r>
              <a:rPr lang="nl-NL" dirty="0"/>
              <a:t> is het effect van te veel of te weinig licht op de groei en gezondheid van een plant? Geef een voorbeeld van beide situaties.</a:t>
            </a:r>
          </a:p>
          <a:p>
            <a:pPr marL="342900" indent="-342900">
              <a:buFont typeface="+mj-lt"/>
              <a:buAutoNum type="arabicPeriod" startAt="11"/>
            </a:pPr>
            <a:r>
              <a:rPr lang="nl-NL" dirty="0"/>
              <a:t>Waarom gebruiken sommige kwekers speciale kleuren LED-licht in de kas, en welke kleuren hebben het meeste effect op de groei van planten?</a:t>
            </a:r>
          </a:p>
          <a:p>
            <a:pPr marL="342900" indent="-342900">
              <a:buFont typeface="+mj-lt"/>
              <a:buAutoNum type="arabicPeriod" startAt="11"/>
            </a:pPr>
            <a:r>
              <a:rPr lang="nl-NL" dirty="0"/>
              <a:t>Leg uit hoe de stand van de zon en de seizoenen invloed hebben op de groei van planten in de vollegrond. Hoe kunnen boeren en telers hiermee rekening houden?</a:t>
            </a:r>
          </a:p>
        </p:txBody>
      </p:sp>
    </p:spTree>
    <p:extLst>
      <p:ext uri="{BB962C8B-B14F-4D97-AF65-F5344CB8AC3E}">
        <p14:creationId xmlns:p14="http://schemas.microsoft.com/office/powerpoint/2010/main" val="1883510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anim calcmode="lin" valueType="num">
                                      <p:cBhvr>
                                        <p:cTn id="8" dur="1000" fill="hold"/>
                                        <p:tgtEl>
                                          <p:spTgt spid="1026"/>
                                        </p:tgtEl>
                                        <p:attrNameLst>
                                          <p:attrName>ppt_x</p:attrName>
                                        </p:attrNameLst>
                                      </p:cBhvr>
                                      <p:tavLst>
                                        <p:tav tm="0">
                                          <p:val>
                                            <p:strVal val="#ppt_x"/>
                                          </p:val>
                                        </p:tav>
                                        <p:tav tm="100000">
                                          <p:val>
                                            <p:strVal val="#ppt_x"/>
                                          </p:val>
                                        </p:tav>
                                      </p:tavLst>
                                    </p:anim>
                                    <p:anim calcmode="lin" valueType="num">
                                      <p:cBhvr>
                                        <p:cTn id="9"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Afbeelding 6">
            <a:extLst>
              <a:ext uri="{FF2B5EF4-FFF2-40B4-BE49-F238E27FC236}">
                <a16:creationId xmlns:a16="http://schemas.microsoft.com/office/drawing/2014/main" id="{03026312-F01A-4A57-A17D-B6FB3D3E8C0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51764" y="330201"/>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3" name="Afbeelding 3">
            <a:extLst>
              <a:ext uri="{FF2B5EF4-FFF2-40B4-BE49-F238E27FC236}">
                <a16:creationId xmlns:a16="http://schemas.microsoft.com/office/drawing/2014/main" id="{0ADA8848-F881-465A-8980-4120C85CA13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87564" y="1557339"/>
            <a:ext cx="8016875" cy="412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Lesprogramma vandaag</a:t>
            </a:r>
          </a:p>
        </p:txBody>
      </p:sp>
      <p:sp>
        <p:nvSpPr>
          <p:cNvPr id="4" name="Tekstvak 3">
            <a:extLst>
              <a:ext uri="{FF2B5EF4-FFF2-40B4-BE49-F238E27FC236}">
                <a16:creationId xmlns:a16="http://schemas.microsoft.com/office/drawing/2014/main" id="{BE5E9AAC-8AFC-4CA9-B89F-13D11A0216BE}"/>
              </a:ext>
            </a:extLst>
          </p:cNvPr>
          <p:cNvSpPr txBox="1"/>
          <p:nvPr/>
        </p:nvSpPr>
        <p:spPr>
          <a:xfrm>
            <a:off x="1148317" y="1615440"/>
            <a:ext cx="8351520" cy="2492990"/>
          </a:xfrm>
          <a:prstGeom prst="rect">
            <a:avLst/>
          </a:prstGeom>
          <a:noFill/>
        </p:spPr>
        <p:txBody>
          <a:bodyPr wrap="square" rtlCol="0">
            <a:spAutoFit/>
          </a:bodyPr>
          <a:lstStyle/>
          <a:p>
            <a:pPr marL="285750" indent="-285750">
              <a:buFont typeface="Arial" panose="020B0604020202020204" pitchFamily="34" charset="0"/>
              <a:buChar char="•"/>
            </a:pPr>
            <a:r>
              <a:rPr lang="nl-NL" sz="2400" dirty="0"/>
              <a:t>Uit wat voor keuren bestaat licht</a:t>
            </a:r>
          </a:p>
          <a:p>
            <a:pPr marL="285750" indent="-285750">
              <a:buFont typeface="Arial" panose="020B0604020202020204" pitchFamily="34" charset="0"/>
              <a:buChar char="•"/>
            </a:pPr>
            <a:r>
              <a:rPr lang="nl-NL" sz="2400" dirty="0"/>
              <a:t>Opstellen praktijkproef</a:t>
            </a:r>
          </a:p>
          <a:p>
            <a:pPr marL="285750" indent="-285750">
              <a:buFont typeface="Arial" panose="020B0604020202020204" pitchFamily="34" charset="0"/>
              <a:buChar char="•"/>
            </a:pPr>
            <a:r>
              <a:rPr lang="nl-NL" sz="2400" dirty="0"/>
              <a:t>Welke kleuren licht gebruikt de plant</a:t>
            </a:r>
          </a:p>
          <a:p>
            <a:pPr marL="285750" indent="-285750">
              <a:buFont typeface="Arial" panose="020B0604020202020204" pitchFamily="34" charset="0"/>
              <a:buChar char="•"/>
            </a:pPr>
            <a:r>
              <a:rPr lang="nl-NL" sz="2400" dirty="0"/>
              <a:t>Spectrum van zonlicht</a:t>
            </a:r>
          </a:p>
          <a:p>
            <a:pPr marL="285750" indent="-285750">
              <a:buFont typeface="Arial" panose="020B0604020202020204" pitchFamily="34" charset="0"/>
              <a:buChar char="•"/>
            </a:pPr>
            <a:r>
              <a:rPr lang="nl-NL" sz="2400" dirty="0"/>
              <a:t>Opdrachten </a:t>
            </a:r>
            <a:endParaRPr lang="nl-NL" dirty="0"/>
          </a:p>
          <a:p>
            <a:pPr marL="285750" indent="-285750">
              <a:buFont typeface="Arial" panose="020B0604020202020204" pitchFamily="34" charset="0"/>
              <a:buChar char="•"/>
            </a:pPr>
            <a:endParaRPr lang="nl-NL" dirty="0"/>
          </a:p>
          <a:p>
            <a:pPr marL="285750" indent="-285750">
              <a:buFont typeface="Arial" panose="020B0604020202020204" pitchFamily="34" charset="0"/>
              <a:buChar char="•"/>
            </a:pPr>
            <a:endParaRPr lang="nl-NL" dirty="0"/>
          </a:p>
        </p:txBody>
      </p:sp>
      <p:pic>
        <p:nvPicPr>
          <p:cNvPr id="5" name="Afbeelding 4">
            <a:extLst>
              <a:ext uri="{FF2B5EF4-FFF2-40B4-BE49-F238E27FC236}">
                <a16:creationId xmlns:a16="http://schemas.microsoft.com/office/drawing/2014/main" id="{23243AA0-32A3-400C-BC7F-F0CCC3C077F2}"/>
              </a:ext>
            </a:extLst>
          </p:cNvPr>
          <p:cNvPicPr>
            <a:picLocks noChangeAspect="1"/>
          </p:cNvPicPr>
          <p:nvPr/>
        </p:nvPicPr>
        <p:blipFill>
          <a:blip r:embed="rId2"/>
          <a:stretch>
            <a:fillRect/>
          </a:stretch>
        </p:blipFill>
        <p:spPr>
          <a:xfrm>
            <a:off x="4777105" y="3613644"/>
            <a:ext cx="5078095" cy="2712728"/>
          </a:xfrm>
          <a:prstGeom prst="rect">
            <a:avLst/>
          </a:prstGeom>
        </p:spPr>
      </p:pic>
    </p:spTree>
    <p:extLst>
      <p:ext uri="{BB962C8B-B14F-4D97-AF65-F5344CB8AC3E}">
        <p14:creationId xmlns:p14="http://schemas.microsoft.com/office/powerpoint/2010/main" val="39774583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Licht</a:t>
            </a:r>
          </a:p>
        </p:txBody>
      </p:sp>
      <p:sp>
        <p:nvSpPr>
          <p:cNvPr id="9" name="Tekstvak 8">
            <a:extLst>
              <a:ext uri="{FF2B5EF4-FFF2-40B4-BE49-F238E27FC236}">
                <a16:creationId xmlns:a16="http://schemas.microsoft.com/office/drawing/2014/main" id="{CCFFDCAA-2A69-4B1D-A2C5-EC612EA940AA}"/>
              </a:ext>
            </a:extLst>
          </p:cNvPr>
          <p:cNvSpPr txBox="1"/>
          <p:nvPr/>
        </p:nvSpPr>
        <p:spPr>
          <a:xfrm>
            <a:off x="1055077" y="1306286"/>
            <a:ext cx="8780039" cy="4062651"/>
          </a:xfrm>
          <a:prstGeom prst="rect">
            <a:avLst/>
          </a:prstGeom>
          <a:noFill/>
        </p:spPr>
        <p:txBody>
          <a:bodyPr wrap="square" rtlCol="0">
            <a:spAutoFit/>
          </a:bodyPr>
          <a:lstStyle/>
          <a:p>
            <a:r>
              <a:rPr lang="nl-NL" sz="2400" dirty="0"/>
              <a:t>Er zijn vier aspecten van licht die invloed hebben op de plantengroei:</a:t>
            </a:r>
          </a:p>
          <a:p>
            <a:endParaRPr lang="nl-NL" sz="2400" dirty="0"/>
          </a:p>
          <a:p>
            <a:pPr marL="285750" indent="-285750">
              <a:buFont typeface="Arial" panose="020B0604020202020204" pitchFamily="34" charset="0"/>
              <a:buChar char="•"/>
            </a:pPr>
            <a:r>
              <a:rPr lang="nl-NL" sz="2400" dirty="0"/>
              <a:t>De kleur van het licht</a:t>
            </a:r>
          </a:p>
          <a:p>
            <a:pPr marL="285750" indent="-285750">
              <a:buFont typeface="Arial" panose="020B0604020202020204" pitchFamily="34" charset="0"/>
              <a:buChar char="•"/>
            </a:pPr>
            <a:r>
              <a:rPr lang="nl-NL" sz="2400" dirty="0"/>
              <a:t>De hoeveelheid licht (intensiteit)</a:t>
            </a:r>
          </a:p>
          <a:p>
            <a:pPr marL="285750" indent="-285750">
              <a:buFont typeface="Arial" panose="020B0604020202020204" pitchFamily="34" charset="0"/>
              <a:buChar char="•"/>
            </a:pPr>
            <a:r>
              <a:rPr lang="nl-NL" sz="2400" dirty="0"/>
              <a:t>De duur van het licht (daglengte)</a:t>
            </a:r>
          </a:p>
          <a:p>
            <a:pPr marL="285750" indent="-285750">
              <a:buFont typeface="Arial" panose="020B0604020202020204" pitchFamily="34" charset="0"/>
              <a:buChar char="•"/>
            </a:pPr>
            <a:r>
              <a:rPr lang="nl-NL" sz="2400" dirty="0"/>
              <a:t>De richting van het licht</a:t>
            </a:r>
          </a:p>
          <a:p>
            <a:pPr marL="285750" indent="-285750">
              <a:buFont typeface="Arial" panose="020B0604020202020204" pitchFamily="34" charset="0"/>
              <a:buChar char="•"/>
            </a:pPr>
            <a:endParaRPr lang="nl-NL" sz="2400" dirty="0"/>
          </a:p>
          <a:p>
            <a:pPr marL="285750" indent="-285750">
              <a:buFont typeface="Arial" panose="020B0604020202020204" pitchFamily="34" charset="0"/>
              <a:buChar char="•"/>
            </a:pPr>
            <a:endParaRPr lang="nl-NL" sz="2400" dirty="0"/>
          </a:p>
          <a:p>
            <a:r>
              <a:rPr lang="nl-NL" sz="2400" dirty="0"/>
              <a:t>Deze vier zullen we deze lessen bespreken</a:t>
            </a:r>
          </a:p>
          <a:p>
            <a:endParaRPr lang="nl-NL" dirty="0"/>
          </a:p>
        </p:txBody>
      </p:sp>
      <p:pic>
        <p:nvPicPr>
          <p:cNvPr id="2" name="Afbeelding 1">
            <a:extLst>
              <a:ext uri="{FF2B5EF4-FFF2-40B4-BE49-F238E27FC236}">
                <a16:creationId xmlns:a16="http://schemas.microsoft.com/office/drawing/2014/main" id="{9B87CABA-3CC4-48C9-925E-DDF217DFCA9E}"/>
              </a:ext>
            </a:extLst>
          </p:cNvPr>
          <p:cNvPicPr>
            <a:picLocks noChangeAspect="1"/>
          </p:cNvPicPr>
          <p:nvPr/>
        </p:nvPicPr>
        <p:blipFill>
          <a:blip r:embed="rId2"/>
          <a:stretch>
            <a:fillRect/>
          </a:stretch>
        </p:blipFill>
        <p:spPr>
          <a:xfrm>
            <a:off x="7040873" y="3949353"/>
            <a:ext cx="5122385" cy="2806323"/>
          </a:xfrm>
          <a:prstGeom prst="rect">
            <a:avLst/>
          </a:prstGeom>
        </p:spPr>
      </p:pic>
    </p:spTree>
    <p:extLst>
      <p:ext uri="{BB962C8B-B14F-4D97-AF65-F5344CB8AC3E}">
        <p14:creationId xmlns:p14="http://schemas.microsoft.com/office/powerpoint/2010/main" val="382787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fade">
                                      <p:cBhvr>
                                        <p:cTn id="7" dur="1000"/>
                                        <p:tgtEl>
                                          <p:spTgt spid="9">
                                            <p:txEl>
                                              <p:pRg st="2" end="2"/>
                                            </p:txEl>
                                          </p:spTgt>
                                        </p:tgtEl>
                                      </p:cBhvr>
                                    </p:animEffect>
                                    <p:anim calcmode="lin" valueType="num">
                                      <p:cBhvr>
                                        <p:cTn id="8"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xEl>
                                              <p:pRg st="3" end="3"/>
                                            </p:txEl>
                                          </p:spTgt>
                                        </p:tgtEl>
                                        <p:attrNameLst>
                                          <p:attrName>style.visibility</p:attrName>
                                        </p:attrNameLst>
                                      </p:cBhvr>
                                      <p:to>
                                        <p:strVal val="visible"/>
                                      </p:to>
                                    </p:set>
                                    <p:animEffect transition="in" filter="fade">
                                      <p:cBhvr>
                                        <p:cTn id="14" dur="1000"/>
                                        <p:tgtEl>
                                          <p:spTgt spid="9">
                                            <p:txEl>
                                              <p:pRg st="3" end="3"/>
                                            </p:txEl>
                                          </p:spTgt>
                                        </p:tgtEl>
                                      </p:cBhvr>
                                    </p:animEffect>
                                    <p:anim calcmode="lin" valueType="num">
                                      <p:cBhvr>
                                        <p:cTn id="15" dur="1000" fill="hold"/>
                                        <p:tgtEl>
                                          <p:spTgt spid="9">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9">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9">
                                            <p:txEl>
                                              <p:pRg st="4" end="4"/>
                                            </p:txEl>
                                          </p:spTgt>
                                        </p:tgtEl>
                                        <p:attrNameLst>
                                          <p:attrName>style.visibility</p:attrName>
                                        </p:attrNameLst>
                                      </p:cBhvr>
                                      <p:to>
                                        <p:strVal val="visible"/>
                                      </p:to>
                                    </p:set>
                                    <p:animEffect transition="in" filter="fade">
                                      <p:cBhvr>
                                        <p:cTn id="21" dur="1000"/>
                                        <p:tgtEl>
                                          <p:spTgt spid="9">
                                            <p:txEl>
                                              <p:pRg st="4" end="4"/>
                                            </p:txEl>
                                          </p:spTgt>
                                        </p:tgtEl>
                                      </p:cBhvr>
                                    </p:animEffect>
                                    <p:anim calcmode="lin" valueType="num">
                                      <p:cBhvr>
                                        <p:cTn id="22" dur="1000" fill="hold"/>
                                        <p:tgtEl>
                                          <p:spTgt spid="9">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9">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9">
                                            <p:txEl>
                                              <p:pRg st="5" end="5"/>
                                            </p:txEl>
                                          </p:spTgt>
                                        </p:tgtEl>
                                        <p:attrNameLst>
                                          <p:attrName>style.visibility</p:attrName>
                                        </p:attrNameLst>
                                      </p:cBhvr>
                                      <p:to>
                                        <p:strVal val="visible"/>
                                      </p:to>
                                    </p:set>
                                    <p:animEffect transition="in" filter="fade">
                                      <p:cBhvr>
                                        <p:cTn id="28" dur="1000"/>
                                        <p:tgtEl>
                                          <p:spTgt spid="9">
                                            <p:txEl>
                                              <p:pRg st="5" end="5"/>
                                            </p:txEl>
                                          </p:spTgt>
                                        </p:tgtEl>
                                      </p:cBhvr>
                                    </p:animEffect>
                                    <p:anim calcmode="lin" valueType="num">
                                      <p:cBhvr>
                                        <p:cTn id="29" dur="1000" fill="hold"/>
                                        <p:tgtEl>
                                          <p:spTgt spid="9">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9">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9">
                                            <p:txEl>
                                              <p:pRg st="8" end="8"/>
                                            </p:txEl>
                                          </p:spTgt>
                                        </p:tgtEl>
                                        <p:attrNameLst>
                                          <p:attrName>style.visibility</p:attrName>
                                        </p:attrNameLst>
                                      </p:cBhvr>
                                      <p:to>
                                        <p:strVal val="visible"/>
                                      </p:to>
                                    </p:set>
                                    <p:animEffect transition="in" filter="fade">
                                      <p:cBhvr>
                                        <p:cTn id="35" dur="1000"/>
                                        <p:tgtEl>
                                          <p:spTgt spid="9">
                                            <p:txEl>
                                              <p:pRg st="8" end="8"/>
                                            </p:txEl>
                                          </p:spTgt>
                                        </p:tgtEl>
                                      </p:cBhvr>
                                    </p:animEffect>
                                    <p:anim calcmode="lin" valueType="num">
                                      <p:cBhvr>
                                        <p:cTn id="36" dur="1000" fill="hold"/>
                                        <p:tgtEl>
                                          <p:spTgt spid="9">
                                            <p:txEl>
                                              <p:pRg st="8" end="8"/>
                                            </p:txEl>
                                          </p:spTgt>
                                        </p:tgtEl>
                                        <p:attrNameLst>
                                          <p:attrName>ppt_x</p:attrName>
                                        </p:attrNameLst>
                                      </p:cBhvr>
                                      <p:tavLst>
                                        <p:tav tm="0">
                                          <p:val>
                                            <p:strVal val="#ppt_x"/>
                                          </p:val>
                                        </p:tav>
                                        <p:tav tm="100000">
                                          <p:val>
                                            <p:strVal val="#ppt_x"/>
                                          </p:val>
                                        </p:tav>
                                      </p:tavLst>
                                    </p:anim>
                                    <p:anim calcmode="lin" valueType="num">
                                      <p:cBhvr>
                                        <p:cTn id="37" dur="1000" fill="hold"/>
                                        <p:tgtEl>
                                          <p:spTgt spid="9">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F74B8B2-7871-7A2F-3AC0-48F707720AE0}"/>
              </a:ext>
            </a:extLst>
          </p:cNvPr>
          <p:cNvSpPr>
            <a:spLocks noGrp="1"/>
          </p:cNvSpPr>
          <p:nvPr>
            <p:ph type="title"/>
          </p:nvPr>
        </p:nvSpPr>
        <p:spPr/>
        <p:txBody>
          <a:bodyPr/>
          <a:lstStyle/>
          <a:p>
            <a:r>
              <a:rPr lang="nl-NL" dirty="0"/>
              <a:t>Verdeling van zonlicht</a:t>
            </a:r>
          </a:p>
        </p:txBody>
      </p:sp>
      <p:sp>
        <p:nvSpPr>
          <p:cNvPr id="3" name="Tijdelijke aanduiding voor inhoud 2">
            <a:extLst>
              <a:ext uri="{FF2B5EF4-FFF2-40B4-BE49-F238E27FC236}">
                <a16:creationId xmlns:a16="http://schemas.microsoft.com/office/drawing/2014/main" id="{01EA2BA9-51B7-B053-0C1B-9982C878F618}"/>
              </a:ext>
            </a:extLst>
          </p:cNvPr>
          <p:cNvSpPr>
            <a:spLocks noGrp="1"/>
          </p:cNvSpPr>
          <p:nvPr>
            <p:ph idx="1"/>
          </p:nvPr>
        </p:nvSpPr>
        <p:spPr>
          <a:xfrm>
            <a:off x="756000" y="1728000"/>
            <a:ext cx="9036000" cy="4351338"/>
          </a:xfrm>
        </p:spPr>
        <p:txBody>
          <a:bodyPr/>
          <a:lstStyle/>
          <a:p>
            <a:pPr indent="0">
              <a:buNone/>
            </a:pPr>
            <a:r>
              <a:rPr lang="nl-NL" dirty="0"/>
              <a:t>Het zonlicht is als volgt verdeeld:</a:t>
            </a:r>
          </a:p>
          <a:p>
            <a:pPr indent="0">
              <a:buNone/>
            </a:pPr>
            <a:endParaRPr lang="nl-NL" dirty="0"/>
          </a:p>
          <a:p>
            <a:pPr marL="342900" indent="-342900"/>
            <a:r>
              <a:rPr lang="nl-NL" dirty="0"/>
              <a:t>Ultra violet (UV) 	 	   5 %</a:t>
            </a:r>
          </a:p>
          <a:p>
            <a:pPr marL="342900" indent="-342900"/>
            <a:r>
              <a:rPr lang="nl-NL" dirty="0"/>
              <a:t>Zichtbaar licht	 	 43 %</a:t>
            </a:r>
          </a:p>
          <a:p>
            <a:pPr marL="342900" indent="-342900"/>
            <a:r>
              <a:rPr lang="nl-NL" dirty="0"/>
              <a:t>Infrarood licht (IR)	 52 %</a:t>
            </a:r>
          </a:p>
        </p:txBody>
      </p:sp>
      <p:pic>
        <p:nvPicPr>
          <p:cNvPr id="6" name="Afbeelding 5">
            <a:extLst>
              <a:ext uri="{FF2B5EF4-FFF2-40B4-BE49-F238E27FC236}">
                <a16:creationId xmlns:a16="http://schemas.microsoft.com/office/drawing/2014/main" id="{113C16F8-8CDC-0257-43D7-2E37A492CA95}"/>
              </a:ext>
            </a:extLst>
          </p:cNvPr>
          <p:cNvPicPr>
            <a:picLocks noChangeAspect="1"/>
          </p:cNvPicPr>
          <p:nvPr/>
        </p:nvPicPr>
        <p:blipFill>
          <a:blip r:embed="rId2"/>
          <a:stretch>
            <a:fillRect/>
          </a:stretch>
        </p:blipFill>
        <p:spPr>
          <a:xfrm>
            <a:off x="5924080" y="2992580"/>
            <a:ext cx="4949767" cy="3684361"/>
          </a:xfrm>
          <a:prstGeom prst="rect">
            <a:avLst/>
          </a:prstGeom>
        </p:spPr>
      </p:pic>
      <p:pic>
        <p:nvPicPr>
          <p:cNvPr id="8" name="Afbeelding 7">
            <a:extLst>
              <a:ext uri="{FF2B5EF4-FFF2-40B4-BE49-F238E27FC236}">
                <a16:creationId xmlns:a16="http://schemas.microsoft.com/office/drawing/2014/main" id="{9423F43B-6BFB-3C94-8FC5-74812307CCD2}"/>
              </a:ext>
            </a:extLst>
          </p:cNvPr>
          <p:cNvPicPr>
            <a:picLocks noChangeAspect="1"/>
          </p:cNvPicPr>
          <p:nvPr/>
        </p:nvPicPr>
        <p:blipFill>
          <a:blip r:embed="rId3"/>
          <a:stretch>
            <a:fillRect/>
          </a:stretch>
        </p:blipFill>
        <p:spPr>
          <a:xfrm flipH="1">
            <a:off x="9933709" y="181059"/>
            <a:ext cx="2109354" cy="2581635"/>
          </a:xfrm>
          <a:prstGeom prst="rect">
            <a:avLst/>
          </a:prstGeom>
        </p:spPr>
      </p:pic>
      <p:pic>
        <p:nvPicPr>
          <p:cNvPr id="10" name="Afbeelding 9">
            <a:extLst>
              <a:ext uri="{FF2B5EF4-FFF2-40B4-BE49-F238E27FC236}">
                <a16:creationId xmlns:a16="http://schemas.microsoft.com/office/drawing/2014/main" id="{06F9DAE4-42DF-7398-FE41-EA8E8597B5D6}"/>
              </a:ext>
            </a:extLst>
          </p:cNvPr>
          <p:cNvPicPr>
            <a:picLocks noChangeAspect="1"/>
          </p:cNvPicPr>
          <p:nvPr/>
        </p:nvPicPr>
        <p:blipFill>
          <a:blip r:embed="rId4"/>
          <a:stretch>
            <a:fillRect/>
          </a:stretch>
        </p:blipFill>
        <p:spPr>
          <a:xfrm>
            <a:off x="482141" y="4419260"/>
            <a:ext cx="5715798" cy="2438740"/>
          </a:xfrm>
          <a:prstGeom prst="rect">
            <a:avLst/>
          </a:prstGeom>
        </p:spPr>
      </p:pic>
    </p:spTree>
    <p:extLst>
      <p:ext uri="{BB962C8B-B14F-4D97-AF65-F5344CB8AC3E}">
        <p14:creationId xmlns:p14="http://schemas.microsoft.com/office/powerpoint/2010/main" val="1666865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1000"/>
                                        <p:tgtEl>
                                          <p:spTgt spid="3">
                                            <p:txEl>
                                              <p:pRg st="3" end="3"/>
                                            </p:txEl>
                                          </p:spTgt>
                                        </p:tgtEl>
                                      </p:cBhvr>
                                    </p:animEffect>
                                    <p:anim calcmode="lin" valueType="num">
                                      <p:cBhvr>
                                        <p:cTn id="1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55999" y="576000"/>
            <a:ext cx="6870927" cy="720000"/>
          </a:xfrm>
        </p:spPr>
        <p:txBody>
          <a:bodyPr>
            <a:normAutofit/>
          </a:bodyPr>
          <a:lstStyle/>
          <a:p>
            <a:r>
              <a:rPr lang="nl-NL" sz="4000" dirty="0"/>
              <a:t>Kleur van het zichtbaar licht</a:t>
            </a:r>
          </a:p>
        </p:txBody>
      </p:sp>
      <p:sp>
        <p:nvSpPr>
          <p:cNvPr id="3" name="Tijdelijke aanduiding voor tekst 2"/>
          <p:cNvSpPr>
            <a:spLocks noGrp="1"/>
          </p:cNvSpPr>
          <p:nvPr>
            <p:ph type="body" sz="quarter" idx="10"/>
          </p:nvPr>
        </p:nvSpPr>
        <p:spPr>
          <a:xfrm>
            <a:off x="585020" y="1454980"/>
            <a:ext cx="7200000" cy="4680000"/>
          </a:xfrm>
        </p:spPr>
        <p:txBody>
          <a:bodyPr>
            <a:normAutofit/>
          </a:bodyPr>
          <a:lstStyle/>
          <a:p>
            <a:pPr marL="285750" indent="-285750"/>
            <a:r>
              <a:rPr lang="nl-NL" dirty="0"/>
              <a:t>Voor de tuinbouw is de straling van de zon van belang. Het bestaat uit de zichtbare straling (licht) en onzichtbare straling, waarvan een groot deel warmtestraling is (infrarood straling). </a:t>
            </a:r>
          </a:p>
          <a:p>
            <a:pPr indent="0">
              <a:buNone/>
            </a:pPr>
            <a:endParaRPr lang="nl-NL" dirty="0"/>
          </a:p>
          <a:p>
            <a:pPr marL="285750" indent="-285750"/>
            <a:r>
              <a:rPr lang="nl-NL" dirty="0"/>
              <a:t>Die lichtstralen bestaan uit een mengsel van verschillende lichtsoorten. We kunnen die lichtsoorten zichtbaar maken met een prisma</a:t>
            </a:r>
            <a:r>
              <a:rPr lang="nl-NL" sz="1800" dirty="0"/>
              <a:t>. </a:t>
            </a:r>
            <a:br>
              <a:rPr lang="nl-NL" sz="1800" dirty="0"/>
            </a:br>
            <a:r>
              <a:rPr lang="nl-NL" dirty="0"/>
              <a:t>In de natuur moet je denken aan een regenboog</a:t>
            </a:r>
          </a:p>
          <a:p>
            <a:pPr marL="285750" indent="-285750"/>
            <a:endParaRPr lang="nl-NL" dirty="0"/>
          </a:p>
          <a:p>
            <a:pPr indent="0">
              <a:buNone/>
            </a:pPr>
            <a:endParaRPr lang="nl-NL"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66967" y="576000"/>
            <a:ext cx="2640013" cy="1658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Afbeelding 4">
            <a:extLst>
              <a:ext uri="{FF2B5EF4-FFF2-40B4-BE49-F238E27FC236}">
                <a16:creationId xmlns:a16="http://schemas.microsoft.com/office/drawing/2014/main" id="{0687D271-D794-5233-86A0-57C963C20194}"/>
              </a:ext>
            </a:extLst>
          </p:cNvPr>
          <p:cNvPicPr>
            <a:picLocks noChangeAspect="1"/>
          </p:cNvPicPr>
          <p:nvPr/>
        </p:nvPicPr>
        <p:blipFill>
          <a:blip r:embed="rId3"/>
          <a:stretch>
            <a:fillRect/>
          </a:stretch>
        </p:blipFill>
        <p:spPr>
          <a:xfrm>
            <a:off x="7475619" y="5054786"/>
            <a:ext cx="4479131" cy="1658938"/>
          </a:xfrm>
          <a:prstGeom prst="rect">
            <a:avLst/>
          </a:prstGeom>
        </p:spPr>
      </p:pic>
      <p:pic>
        <p:nvPicPr>
          <p:cNvPr id="6" name="Afbeelding 5">
            <a:extLst>
              <a:ext uri="{FF2B5EF4-FFF2-40B4-BE49-F238E27FC236}">
                <a16:creationId xmlns:a16="http://schemas.microsoft.com/office/drawing/2014/main" id="{0B092565-6822-0107-6E93-81180C56BE3A}"/>
              </a:ext>
            </a:extLst>
          </p:cNvPr>
          <p:cNvPicPr>
            <a:picLocks noChangeAspect="1"/>
          </p:cNvPicPr>
          <p:nvPr/>
        </p:nvPicPr>
        <p:blipFill>
          <a:blip r:embed="rId4"/>
          <a:stretch>
            <a:fillRect/>
          </a:stretch>
        </p:blipFill>
        <p:spPr>
          <a:xfrm>
            <a:off x="848192" y="5054786"/>
            <a:ext cx="4077099" cy="1739562"/>
          </a:xfrm>
          <a:prstGeom prst="rect">
            <a:avLst/>
          </a:prstGeom>
        </p:spPr>
      </p:pic>
    </p:spTree>
    <p:extLst>
      <p:ext uri="{BB962C8B-B14F-4D97-AF65-F5344CB8AC3E}">
        <p14:creationId xmlns:p14="http://schemas.microsoft.com/office/powerpoint/2010/main" val="278240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fade">
                                      <p:cBhvr>
                                        <p:cTn id="12" dur="1000"/>
                                        <p:tgtEl>
                                          <p:spTgt spid="2050"/>
                                        </p:tgtEl>
                                      </p:cBhvr>
                                    </p:animEffect>
                                    <p:anim calcmode="lin" valueType="num">
                                      <p:cBhvr>
                                        <p:cTn id="13" dur="1000" fill="hold"/>
                                        <p:tgtEl>
                                          <p:spTgt spid="2050"/>
                                        </p:tgtEl>
                                        <p:attrNameLst>
                                          <p:attrName>ppt_x</p:attrName>
                                        </p:attrNameLst>
                                      </p:cBhvr>
                                      <p:tavLst>
                                        <p:tav tm="0">
                                          <p:val>
                                            <p:strVal val="#ppt_x"/>
                                          </p:val>
                                        </p:tav>
                                        <p:tav tm="100000">
                                          <p:val>
                                            <p:strVal val="#ppt_x"/>
                                          </p:val>
                                        </p:tav>
                                      </p:tavLst>
                                    </p:anim>
                                    <p:anim calcmode="lin" valueType="num">
                                      <p:cBhvr>
                                        <p:cTn id="14"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4000" dirty="0"/>
              <a:t>Straling</a:t>
            </a:r>
          </a:p>
        </p:txBody>
      </p:sp>
      <p:sp>
        <p:nvSpPr>
          <p:cNvPr id="3" name="Tijdelijke aanduiding voor tekst 2"/>
          <p:cNvSpPr>
            <a:spLocks noGrp="1"/>
          </p:cNvSpPr>
          <p:nvPr>
            <p:ph type="body" sz="quarter" idx="10"/>
          </p:nvPr>
        </p:nvSpPr>
        <p:spPr>
          <a:xfrm>
            <a:off x="537811" y="1454980"/>
            <a:ext cx="7531846" cy="5315581"/>
          </a:xfrm>
        </p:spPr>
        <p:txBody>
          <a:bodyPr>
            <a:normAutofit lnSpcReduction="10000"/>
          </a:bodyPr>
          <a:lstStyle/>
          <a:p>
            <a:pPr indent="0">
              <a:buNone/>
            </a:pPr>
            <a:endParaRPr lang="nl-NL" sz="1800" dirty="0"/>
          </a:p>
          <a:p>
            <a:pPr indent="0">
              <a:buNone/>
            </a:pPr>
            <a:r>
              <a:rPr lang="nl-NL" dirty="0"/>
              <a:t>Licht meet je in nanometers omdat het bestaat uit golven, en de afstand tussen twee pieken van zo’n golf noemen we de golflengte.</a:t>
            </a:r>
          </a:p>
          <a:p>
            <a:pPr indent="0">
              <a:buNone/>
            </a:pPr>
            <a:endParaRPr lang="nl-NL" dirty="0"/>
          </a:p>
          <a:p>
            <a:pPr indent="0">
              <a:buNone/>
            </a:pPr>
            <a:r>
              <a:rPr lang="nl-NL" b="1" i="1" dirty="0"/>
              <a:t>Kortere golven </a:t>
            </a:r>
            <a:r>
              <a:rPr lang="nl-NL" dirty="0"/>
              <a:t>dan violet (</a:t>
            </a:r>
            <a:r>
              <a:rPr lang="nl-NL" dirty="0" err="1"/>
              <a:t>UV-straling</a:t>
            </a:r>
            <a:r>
              <a:rPr lang="nl-NL" dirty="0"/>
              <a:t>, röntgenstraling) zijn onzichtbaar, maar kunnen wel energie overdragen, bijvoorbeeld zonnebrand door </a:t>
            </a:r>
            <a:r>
              <a:rPr lang="nl-NL" dirty="0" err="1"/>
              <a:t>UV-straling</a:t>
            </a:r>
            <a:r>
              <a:rPr lang="nl-NL" dirty="0"/>
              <a:t>.</a:t>
            </a:r>
          </a:p>
          <a:p>
            <a:pPr indent="0">
              <a:buNone/>
            </a:pPr>
            <a:endParaRPr lang="nl-NL" dirty="0"/>
          </a:p>
          <a:p>
            <a:pPr indent="0">
              <a:buNone/>
            </a:pPr>
            <a:r>
              <a:rPr lang="nl-NL" b="1" i="1" dirty="0"/>
              <a:t>Langere golven </a:t>
            </a:r>
            <a:r>
              <a:rPr lang="nl-NL" dirty="0"/>
              <a:t>dan rood (infrarood, radiogolven) zijn ook onzichtbaar, maar kunnen warmte overbrengen, zoals bij infraroodlampen.</a:t>
            </a:r>
          </a:p>
          <a:p>
            <a:pPr indent="0">
              <a:buNone/>
            </a:pPr>
            <a:endParaRPr lang="nl-NL" dirty="0"/>
          </a:p>
          <a:p>
            <a:pPr indent="0">
              <a:buNone/>
            </a:pPr>
            <a:r>
              <a:rPr lang="nl-NL" b="1" i="1" dirty="0"/>
              <a:t>weetje</a:t>
            </a:r>
            <a:r>
              <a:rPr lang="nl-NL" dirty="0"/>
              <a:t>: 1 nanometer (nm) betekent één miljardste van een meter:🔹 1 nm = 0,000000001 meter !</a:t>
            </a:r>
          </a:p>
          <a:p>
            <a:pPr indent="0">
              <a:buNone/>
            </a:pPr>
            <a:endParaRPr lang="nl-NL" dirty="0"/>
          </a:p>
          <a:p>
            <a:pPr marL="285750" indent="-285750"/>
            <a:endParaRPr lang="nl-NL" dirty="0"/>
          </a:p>
        </p:txBody>
      </p:sp>
      <p:pic>
        <p:nvPicPr>
          <p:cNvPr id="8" name="Afbeelding 7">
            <a:extLst>
              <a:ext uri="{FF2B5EF4-FFF2-40B4-BE49-F238E27FC236}">
                <a16:creationId xmlns:a16="http://schemas.microsoft.com/office/drawing/2014/main" id="{EC273825-26C2-49DA-B8C0-5D9A184BFA94}"/>
              </a:ext>
            </a:extLst>
          </p:cNvPr>
          <p:cNvPicPr>
            <a:picLocks noChangeAspect="1"/>
          </p:cNvPicPr>
          <p:nvPr/>
        </p:nvPicPr>
        <p:blipFill>
          <a:blip r:embed="rId3"/>
          <a:stretch>
            <a:fillRect/>
          </a:stretch>
        </p:blipFill>
        <p:spPr>
          <a:xfrm>
            <a:off x="8799844" y="576000"/>
            <a:ext cx="3262720" cy="6194561"/>
          </a:xfrm>
          <a:prstGeom prst="rect">
            <a:avLst/>
          </a:prstGeom>
        </p:spPr>
      </p:pic>
      <p:pic>
        <p:nvPicPr>
          <p:cNvPr id="5" name="Afbeelding 4">
            <a:extLst>
              <a:ext uri="{FF2B5EF4-FFF2-40B4-BE49-F238E27FC236}">
                <a16:creationId xmlns:a16="http://schemas.microsoft.com/office/drawing/2014/main" id="{769AF216-8A66-CF3B-B622-C81A346A581E}"/>
              </a:ext>
            </a:extLst>
          </p:cNvPr>
          <p:cNvPicPr>
            <a:picLocks noChangeAspect="1"/>
          </p:cNvPicPr>
          <p:nvPr/>
        </p:nvPicPr>
        <p:blipFill>
          <a:blip r:embed="rId4"/>
          <a:stretch>
            <a:fillRect/>
          </a:stretch>
        </p:blipFill>
        <p:spPr>
          <a:xfrm>
            <a:off x="114471" y="5621482"/>
            <a:ext cx="423340" cy="746035"/>
          </a:xfrm>
          <a:prstGeom prst="rect">
            <a:avLst/>
          </a:prstGeom>
        </p:spPr>
      </p:pic>
      <p:pic>
        <p:nvPicPr>
          <p:cNvPr id="6" name="Afbeelding 5">
            <a:extLst>
              <a:ext uri="{FF2B5EF4-FFF2-40B4-BE49-F238E27FC236}">
                <a16:creationId xmlns:a16="http://schemas.microsoft.com/office/drawing/2014/main" id="{CC178611-3B5E-AA69-2A27-0295001216DF}"/>
              </a:ext>
            </a:extLst>
          </p:cNvPr>
          <p:cNvPicPr>
            <a:picLocks noChangeAspect="1"/>
          </p:cNvPicPr>
          <p:nvPr/>
        </p:nvPicPr>
        <p:blipFill>
          <a:blip r:embed="rId5"/>
          <a:stretch>
            <a:fillRect/>
          </a:stretch>
        </p:blipFill>
        <p:spPr>
          <a:xfrm flipH="1">
            <a:off x="7953599" y="5621482"/>
            <a:ext cx="326534" cy="749873"/>
          </a:xfrm>
          <a:prstGeom prst="rect">
            <a:avLst/>
          </a:prstGeom>
        </p:spPr>
      </p:pic>
    </p:spTree>
    <p:extLst>
      <p:ext uri="{BB962C8B-B14F-4D97-AF65-F5344CB8AC3E}">
        <p14:creationId xmlns:p14="http://schemas.microsoft.com/office/powerpoint/2010/main" val="2004198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1000"/>
                                        <p:tgtEl>
                                          <p:spTgt spid="3">
                                            <p:txEl>
                                              <p:pRg st="3" end="3"/>
                                            </p:txEl>
                                          </p:spTgt>
                                        </p:tgtEl>
                                      </p:cBhvr>
                                    </p:animEffect>
                                    <p:anim calcmode="lin" valueType="num">
                                      <p:cBhvr>
                                        <p:cTn id="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5" end="5"/>
                                            </p:txEl>
                                          </p:spTgt>
                                        </p:tgtEl>
                                        <p:attrNameLst>
                                          <p:attrName>style.visibility</p:attrName>
                                        </p:attrNameLst>
                                      </p:cBhvr>
                                      <p:to>
                                        <p:strVal val="visible"/>
                                      </p:to>
                                    </p:set>
                                    <p:animEffect transition="in" filter="fade">
                                      <p:cBhvr>
                                        <p:cTn id="14" dur="1000"/>
                                        <p:tgtEl>
                                          <p:spTgt spid="3">
                                            <p:txEl>
                                              <p:pRg st="5" end="5"/>
                                            </p:txEl>
                                          </p:spTgt>
                                        </p:tgtEl>
                                      </p:cBhvr>
                                    </p:animEffect>
                                    <p:anim calcmode="lin" valueType="num">
                                      <p:cBhvr>
                                        <p:cTn id="15"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animEffect transition="in" filter="fade">
                                      <p:cBhvr>
                                        <p:cTn id="21" dur="1000"/>
                                        <p:tgtEl>
                                          <p:spTgt spid="3">
                                            <p:txEl>
                                              <p:pRg st="7" end="7"/>
                                            </p:txEl>
                                          </p:spTgt>
                                        </p:tgtEl>
                                      </p:cBhvr>
                                    </p:animEffect>
                                    <p:anim calcmode="lin" valueType="num">
                                      <p:cBhvr>
                                        <p:cTn id="22"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7" end="7"/>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011326-594B-1371-B7D3-3DD8B845DE1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59E3B59-C436-D36B-1A2F-D21AE2657732}"/>
              </a:ext>
            </a:extLst>
          </p:cNvPr>
          <p:cNvSpPr>
            <a:spLocks noGrp="1"/>
          </p:cNvSpPr>
          <p:nvPr>
            <p:ph type="title"/>
          </p:nvPr>
        </p:nvSpPr>
        <p:spPr/>
        <p:txBody>
          <a:bodyPr>
            <a:normAutofit/>
          </a:bodyPr>
          <a:lstStyle/>
          <a:p>
            <a:r>
              <a:rPr lang="nl-NL" sz="4000" dirty="0"/>
              <a:t>Zichtbaar licht</a:t>
            </a:r>
          </a:p>
        </p:txBody>
      </p:sp>
      <p:sp>
        <p:nvSpPr>
          <p:cNvPr id="3" name="Tijdelijke aanduiding voor tekst 2">
            <a:extLst>
              <a:ext uri="{FF2B5EF4-FFF2-40B4-BE49-F238E27FC236}">
                <a16:creationId xmlns:a16="http://schemas.microsoft.com/office/drawing/2014/main" id="{A964756A-B372-2B95-9C68-C1DC90132F80}"/>
              </a:ext>
            </a:extLst>
          </p:cNvPr>
          <p:cNvSpPr>
            <a:spLocks noGrp="1"/>
          </p:cNvSpPr>
          <p:nvPr>
            <p:ph type="body" sz="quarter" idx="10"/>
          </p:nvPr>
        </p:nvSpPr>
        <p:spPr>
          <a:xfrm>
            <a:off x="585020" y="1454980"/>
            <a:ext cx="7200000" cy="4680000"/>
          </a:xfrm>
        </p:spPr>
        <p:txBody>
          <a:bodyPr>
            <a:normAutofit/>
          </a:bodyPr>
          <a:lstStyle/>
          <a:p>
            <a:pPr indent="0">
              <a:buNone/>
            </a:pPr>
            <a:endParaRPr lang="nl-NL" sz="1800" dirty="0"/>
          </a:p>
          <a:p>
            <a:pPr marL="285750" indent="-285750"/>
            <a:r>
              <a:rPr lang="nl-NL" dirty="0"/>
              <a:t>Licht is het gedeelte van de straling dat voor mensen zichtbaar is. Dit golflengtegebied loopt van 400 tot 700 </a:t>
            </a:r>
            <a:r>
              <a:rPr lang="nl-NL" dirty="0" err="1"/>
              <a:t>nm</a:t>
            </a:r>
            <a:endParaRPr lang="nl-NL" dirty="0"/>
          </a:p>
          <a:p>
            <a:pPr marL="342900" indent="-342900"/>
            <a:endParaRPr lang="nl-NL" dirty="0"/>
          </a:p>
          <a:p>
            <a:pPr marL="285750" indent="-285750"/>
            <a:r>
              <a:rPr lang="nl-NL" dirty="0"/>
              <a:t>Rood licht heeft een golflengte van 650 nm en wordt als eerste zichtbaar. De volgende kleur die zichtbaar wordt is geel (600 nm), gevolgd door groen (550 nm) en blauw (450 nm).</a:t>
            </a:r>
            <a:endParaRPr lang="nl-NL" sz="1800" dirty="0"/>
          </a:p>
        </p:txBody>
      </p:sp>
      <p:pic>
        <p:nvPicPr>
          <p:cNvPr id="5" name="Afbeelding 4">
            <a:extLst>
              <a:ext uri="{FF2B5EF4-FFF2-40B4-BE49-F238E27FC236}">
                <a16:creationId xmlns:a16="http://schemas.microsoft.com/office/drawing/2014/main" id="{56C3B525-F529-6BAC-78F2-1288EB8D7DEB}"/>
              </a:ext>
            </a:extLst>
          </p:cNvPr>
          <p:cNvPicPr>
            <a:picLocks noChangeAspect="1"/>
          </p:cNvPicPr>
          <p:nvPr/>
        </p:nvPicPr>
        <p:blipFill>
          <a:blip r:embed="rId2"/>
          <a:stretch>
            <a:fillRect/>
          </a:stretch>
        </p:blipFill>
        <p:spPr>
          <a:xfrm>
            <a:off x="8905561" y="3906712"/>
            <a:ext cx="2951494" cy="2859896"/>
          </a:xfrm>
          <a:prstGeom prst="rect">
            <a:avLst/>
          </a:prstGeom>
        </p:spPr>
      </p:pic>
      <p:pic>
        <p:nvPicPr>
          <p:cNvPr id="6" name="Afbeelding 5">
            <a:extLst>
              <a:ext uri="{FF2B5EF4-FFF2-40B4-BE49-F238E27FC236}">
                <a16:creationId xmlns:a16="http://schemas.microsoft.com/office/drawing/2014/main" id="{422FB802-9B45-79C5-95DE-B817184840B4}"/>
              </a:ext>
            </a:extLst>
          </p:cNvPr>
          <p:cNvPicPr>
            <a:picLocks noChangeAspect="1"/>
          </p:cNvPicPr>
          <p:nvPr/>
        </p:nvPicPr>
        <p:blipFill>
          <a:blip r:embed="rId3"/>
          <a:stretch>
            <a:fillRect/>
          </a:stretch>
        </p:blipFill>
        <p:spPr>
          <a:xfrm>
            <a:off x="1097574" y="4808027"/>
            <a:ext cx="4590426" cy="1958581"/>
          </a:xfrm>
          <a:prstGeom prst="rect">
            <a:avLst/>
          </a:prstGeom>
        </p:spPr>
      </p:pic>
    </p:spTree>
    <p:extLst>
      <p:ext uri="{BB962C8B-B14F-4D97-AF65-F5344CB8AC3E}">
        <p14:creationId xmlns:p14="http://schemas.microsoft.com/office/powerpoint/2010/main" val="3209926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1000"/>
                                        <p:tgtEl>
                                          <p:spTgt spid="3">
                                            <p:txEl>
                                              <p:pRg st="3" end="3"/>
                                            </p:txEl>
                                          </p:spTgt>
                                        </p:tgtEl>
                                      </p:cBhvr>
                                    </p:animEffect>
                                    <p:anim calcmode="lin" valueType="num">
                                      <p:cBhvr>
                                        <p:cTn id="1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3" end="3"/>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GroeneWelle">
      <a:majorFont>
        <a:latin typeface="Arial"/>
        <a:ea typeface=""/>
        <a:cs typeface=""/>
      </a:majorFont>
      <a:minorFont>
        <a:latin typeface="Arial"/>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 mbo zone.potx" id="{0BCAC3F8-4FF1-499E-BA49-5CC313878B9A}" vid="{F13681D8-602E-4945-A6E2-54F6374ECF34}"/>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F1D3699BCA81B46AD60454B87AB9121" ma:contentTypeVersion="14" ma:contentTypeDescription="Een nieuw document maken." ma:contentTypeScope="" ma:versionID="0a34a757d3835aa962b5ea0e60445053">
  <xsd:schema xmlns:xsd="http://www.w3.org/2001/XMLSchema" xmlns:xs="http://www.w3.org/2001/XMLSchema" xmlns:p="http://schemas.microsoft.com/office/2006/metadata/properties" xmlns:ns3="88fa185b-b6f4-4426-890a-edc6532e8d4f" xmlns:ns4="521c7c86-cc27-4cef-8605-4ebb03422227" targetNamespace="http://schemas.microsoft.com/office/2006/metadata/properties" ma:root="true" ma:fieldsID="386822e88eac53b09937f43d73668aaf" ns3:_="" ns4:_="">
    <xsd:import namespace="88fa185b-b6f4-4426-890a-edc6532e8d4f"/>
    <xsd:import namespace="521c7c86-cc27-4cef-8605-4ebb0342222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4:SharedWithUsers" minOccurs="0"/>
                <xsd:element ref="ns4:SharedWithDetails" minOccurs="0"/>
                <xsd:element ref="ns4:SharingHintHash"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8fa185b-b6f4-4426-890a-edc6532e8d4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21c7c86-cc27-4cef-8605-4ebb03422227" elementFormDefault="qualified">
    <xsd:import namespace="http://schemas.microsoft.com/office/2006/documentManagement/types"/>
    <xsd:import namespace="http://schemas.microsoft.com/office/infopath/2007/PartnerControls"/>
    <xsd:element name="SharedWithUsers" ma:index="18"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Gedeeld met details" ma:internalName="SharedWithDetails" ma:readOnly="true">
      <xsd:simpleType>
        <xsd:restriction base="dms:Note">
          <xsd:maxLength value="255"/>
        </xsd:restriction>
      </xsd:simpleType>
    </xsd:element>
    <xsd:element name="SharingHintHash" ma:index="20" nillable="true" ma:displayName="Hint-hash dele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3A0E0C3-808F-496B-BB64-3C97FF30044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8fa185b-b6f4-4426-890a-edc6532e8d4f"/>
    <ds:schemaRef ds:uri="521c7c86-cc27-4cef-8605-4ebb034222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46ABF5A-F967-43D2-85CE-191530E04545}">
  <ds:schemaRefs>
    <ds:schemaRef ds:uri="http://schemas.microsoft.com/sharepoint/v3/contenttype/forms"/>
  </ds:schemaRefs>
</ds:datastoreItem>
</file>

<file path=customXml/itemProps3.xml><?xml version="1.0" encoding="utf-8"?>
<ds:datastoreItem xmlns:ds="http://schemas.openxmlformats.org/officeDocument/2006/customXml" ds:itemID="{23405B11-C743-4487-8CC2-80C9B23D689C}">
  <ds:schemaRefs>
    <ds:schemaRef ds:uri="http://purl.org/dc/terms/"/>
    <ds:schemaRef ds:uri="http://schemas.microsoft.com/office/2006/metadata/properties"/>
    <ds:schemaRef ds:uri="http://www.w3.org/XML/1998/namespace"/>
    <ds:schemaRef ds:uri="http://schemas.openxmlformats.org/package/2006/metadata/core-properties"/>
    <ds:schemaRef ds:uri="http://schemas.microsoft.com/office/2006/documentManagement/types"/>
    <ds:schemaRef ds:uri="http://purl.org/dc/elements/1.1/"/>
    <ds:schemaRef ds:uri="http://schemas.microsoft.com/office/infopath/2007/PartnerControls"/>
    <ds:schemaRef ds:uri="521c7c86-cc27-4cef-8605-4ebb03422227"/>
    <ds:schemaRef ds:uri="88fa185b-b6f4-4426-890a-edc6532e8d4f"/>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Presentatie mbo zone</Template>
  <TotalTime>1576</TotalTime>
  <Words>1859</Words>
  <Application>Microsoft Office PowerPoint</Application>
  <PresentationFormat>Breedbeeld</PresentationFormat>
  <Paragraphs>255</Paragraphs>
  <Slides>39</Slides>
  <Notes>7</Notes>
  <HiddenSlides>0</HiddenSlides>
  <MMClips>2</MMClips>
  <ScaleCrop>false</ScaleCrop>
  <HeadingPairs>
    <vt:vector size="6" baseType="variant">
      <vt:variant>
        <vt:lpstr>Gebruikte lettertypen</vt:lpstr>
      </vt:variant>
      <vt:variant>
        <vt:i4>2</vt:i4>
      </vt:variant>
      <vt:variant>
        <vt:lpstr>Thema</vt:lpstr>
      </vt:variant>
      <vt:variant>
        <vt:i4>1</vt:i4>
      </vt:variant>
      <vt:variant>
        <vt:lpstr>Diatitels</vt:lpstr>
      </vt:variant>
      <vt:variant>
        <vt:i4>39</vt:i4>
      </vt:variant>
    </vt:vector>
  </HeadingPairs>
  <TitlesOfParts>
    <vt:vector size="42" baseType="lpstr">
      <vt:lpstr>Arial</vt:lpstr>
      <vt:lpstr>Calibri</vt:lpstr>
      <vt:lpstr>Kantoorthema</vt:lpstr>
      <vt:lpstr>PowerPoint-presentatie</vt:lpstr>
      <vt:lpstr>PowerPoint-presentatie</vt:lpstr>
      <vt:lpstr>PowerPoint-presentatie</vt:lpstr>
      <vt:lpstr>PowerPoint-presentatie</vt:lpstr>
      <vt:lpstr>PowerPoint-presentatie</vt:lpstr>
      <vt:lpstr>Verdeling van zonlicht</vt:lpstr>
      <vt:lpstr>Kleur van het zichtbaar licht</vt:lpstr>
      <vt:lpstr>Straling</vt:lpstr>
      <vt:lpstr>Zichtbaar licht</vt:lpstr>
      <vt:lpstr>PowerPoint-presentatie</vt:lpstr>
      <vt:lpstr>PowerPoint-presentatie</vt:lpstr>
      <vt:lpstr>PowerPoint-presentatie</vt:lpstr>
      <vt:lpstr>Verdeling van de kleuren zonlicht</vt:lpstr>
      <vt:lpstr>Lichtkleur en effect op de plant</vt:lpstr>
      <vt:lpstr>PowerPoint-presentatie</vt:lpstr>
      <vt:lpstr>Lichtkleur en effect op de plant</vt:lpstr>
      <vt:lpstr>Lichtkleur en effect op de plant</vt:lpstr>
      <vt:lpstr>Lichtkleur en effect op de plant</vt:lpstr>
      <vt:lpstr>Lichtkleur en effect op de plant</vt:lpstr>
      <vt:lpstr>Lichtkleur en effect op de plant</vt:lpstr>
      <vt:lpstr>Lichtkleur en effect op de plant</vt:lpstr>
      <vt:lpstr>Lichtkleur en effect op de plant</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Robert Soesman</dc:creator>
  <cp:lastModifiedBy>Gé Verbeek</cp:lastModifiedBy>
  <cp:revision>71</cp:revision>
  <dcterms:created xsi:type="dcterms:W3CDTF">2019-09-11T12:04:38Z</dcterms:created>
  <dcterms:modified xsi:type="dcterms:W3CDTF">2025-03-21T08:26:17Z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0x010100CF1D3699BCA81B46AD60454B87AB9121</vt:lpwstr>
  </property>
</Properties>
</file>