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311" r:id="rId5"/>
    <p:sldId id="324" r:id="rId6"/>
    <p:sldId id="341" r:id="rId7"/>
    <p:sldId id="340" r:id="rId8"/>
    <p:sldId id="344" r:id="rId9"/>
    <p:sldId id="342" r:id="rId10"/>
    <p:sldId id="343" r:id="rId11"/>
    <p:sldId id="346" r:id="rId12"/>
    <p:sldId id="347" r:id="rId13"/>
    <p:sldId id="348" r:id="rId14"/>
    <p:sldId id="306" r:id="rId15"/>
    <p:sldId id="273" r:id="rId16"/>
    <p:sldId id="334" r:id="rId17"/>
    <p:sldId id="314" r:id="rId18"/>
    <p:sldId id="320" r:id="rId19"/>
    <p:sldId id="345" r:id="rId20"/>
    <p:sldId id="316" r:id="rId21"/>
    <p:sldId id="317" r:id="rId22"/>
    <p:sldId id="328" r:id="rId23"/>
    <p:sldId id="329" r:id="rId24"/>
    <p:sldId id="318" r:id="rId25"/>
    <p:sldId id="330" r:id="rId26"/>
    <p:sldId id="331" r:id="rId27"/>
    <p:sldId id="332" r:id="rId28"/>
    <p:sldId id="319" r:id="rId29"/>
    <p:sldId id="333" r:id="rId30"/>
    <p:sldId id="259" r:id="rId31"/>
    <p:sldId id="260" r:id="rId3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é Verbeek" initials="GV" lastIdx="1" clrIdx="0">
    <p:extLst>
      <p:ext uri="{19B8F6BF-5375-455C-9EA6-DF929625EA0E}">
        <p15:presenceInfo xmlns:p15="http://schemas.microsoft.com/office/powerpoint/2012/main" userId="S-1-5-21-2483263013-661348462-4172844734-384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1BC751-D3A2-4380-9485-E5389558E7EE}" v="776" dt="2025-04-24T19:35:32.57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961" autoAdjust="0"/>
  </p:normalViewPr>
  <p:slideViewPr>
    <p:cSldViewPr>
      <p:cViewPr varScale="1">
        <p:scale>
          <a:sx n="90" d="100"/>
          <a:sy n="90" d="100"/>
        </p:scale>
        <p:origin x="165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1EEF9EF2-D3FC-43D9-9024-67673FE50044}"/>
    <pc:docChg chg="undo custSel addSld delSld modSld sldOrd">
      <pc:chgData name="Gé Verbeek" userId="20d2065d-8055-4a68-a463-00777506795f" providerId="ADAL" clId="{1EEF9EF2-D3FC-43D9-9024-67673FE50044}" dt="2025-04-10T18:17:25.253" v="2330" actId="20577"/>
      <pc:docMkLst>
        <pc:docMk/>
      </pc:docMkLst>
      <pc:sldChg chg="del">
        <pc:chgData name="Gé Verbeek" userId="20d2065d-8055-4a68-a463-00777506795f" providerId="ADAL" clId="{1EEF9EF2-D3FC-43D9-9024-67673FE50044}" dt="2025-04-08T13:43:28.452" v="3" actId="47"/>
        <pc:sldMkLst>
          <pc:docMk/>
          <pc:sldMk cId="2338763167" sldId="256"/>
        </pc:sldMkLst>
      </pc:sldChg>
      <pc:sldChg chg="delSp modSp del mod ord modAnim">
        <pc:chgData name="Gé Verbeek" userId="20d2065d-8055-4a68-a463-00777506795f" providerId="ADAL" clId="{1EEF9EF2-D3FC-43D9-9024-67673FE50044}" dt="2025-04-08T17:29:30.213" v="1181" actId="47"/>
        <pc:sldMkLst>
          <pc:docMk/>
          <pc:sldMk cId="3350376050" sldId="257"/>
        </pc:sldMkLst>
      </pc:sldChg>
      <pc:sldChg chg="addSp modSp mod modAnim">
        <pc:chgData name="Gé Verbeek" userId="20d2065d-8055-4a68-a463-00777506795f" providerId="ADAL" clId="{1EEF9EF2-D3FC-43D9-9024-67673FE50044}" dt="2025-04-10T18:15:08.279" v="2322" actId="1076"/>
        <pc:sldMkLst>
          <pc:docMk/>
          <pc:sldMk cId="73316390" sldId="259"/>
        </pc:sldMkLst>
        <pc:spChg chg="mod">
          <ac:chgData name="Gé Verbeek" userId="20d2065d-8055-4a68-a463-00777506795f" providerId="ADAL" clId="{1EEF9EF2-D3FC-43D9-9024-67673FE50044}" dt="2025-04-08T17:17:22.707" v="1100" actId="108"/>
          <ac:spMkLst>
            <pc:docMk/>
            <pc:sldMk cId="73316390" sldId="259"/>
            <ac:spMk id="2" creationId="{00000000-0000-0000-0000-000000000000}"/>
          </ac:spMkLst>
        </pc:spChg>
        <pc:spChg chg="mod">
          <ac:chgData name="Gé Verbeek" userId="20d2065d-8055-4a68-a463-00777506795f" providerId="ADAL" clId="{1EEF9EF2-D3FC-43D9-9024-67673FE50044}" dt="2025-04-10T18:15:02.701" v="2321" actId="6549"/>
          <ac:spMkLst>
            <pc:docMk/>
            <pc:sldMk cId="73316390" sldId="259"/>
            <ac:spMk id="3" creationId="{00000000-0000-0000-0000-000000000000}"/>
          </ac:spMkLst>
        </pc:spChg>
        <pc:picChg chg="add mod">
          <ac:chgData name="Gé Verbeek" userId="20d2065d-8055-4a68-a463-00777506795f" providerId="ADAL" clId="{1EEF9EF2-D3FC-43D9-9024-67673FE50044}" dt="2025-04-10T18:15:08.279" v="2322" actId="1076"/>
          <ac:picMkLst>
            <pc:docMk/>
            <pc:sldMk cId="73316390" sldId="259"/>
            <ac:picMk id="4" creationId="{D270C9B0-A399-B848-E7FB-AB5625A6AB8E}"/>
          </ac:picMkLst>
        </pc:picChg>
      </pc:sldChg>
      <pc:sldChg chg="addSp modSp mod">
        <pc:chgData name="Gé Verbeek" userId="20d2065d-8055-4a68-a463-00777506795f" providerId="ADAL" clId="{1EEF9EF2-D3FC-43D9-9024-67673FE50044}" dt="2025-04-10T18:15:33.423" v="2328" actId="1076"/>
        <pc:sldMkLst>
          <pc:docMk/>
          <pc:sldMk cId="2993745326" sldId="260"/>
        </pc:sldMkLst>
        <pc:spChg chg="mod">
          <ac:chgData name="Gé Verbeek" userId="20d2065d-8055-4a68-a463-00777506795f" providerId="ADAL" clId="{1EEF9EF2-D3FC-43D9-9024-67673FE50044}" dt="2025-04-10T18:15:27.267" v="2326" actId="27636"/>
          <ac:spMkLst>
            <pc:docMk/>
            <pc:sldMk cId="2993745326" sldId="260"/>
            <ac:spMk id="3" creationId="{00000000-0000-0000-0000-000000000000}"/>
          </ac:spMkLst>
        </pc:spChg>
        <pc:picChg chg="add mod">
          <ac:chgData name="Gé Verbeek" userId="20d2065d-8055-4a68-a463-00777506795f" providerId="ADAL" clId="{1EEF9EF2-D3FC-43D9-9024-67673FE50044}" dt="2025-04-10T18:15:31.557" v="2327" actId="1076"/>
          <ac:picMkLst>
            <pc:docMk/>
            <pc:sldMk cId="2993745326" sldId="260"/>
            <ac:picMk id="4" creationId="{A611764A-1988-8D13-A661-35AE9AEE81D8}"/>
          </ac:picMkLst>
        </pc:picChg>
        <pc:picChg chg="mod">
          <ac:chgData name="Gé Verbeek" userId="20d2065d-8055-4a68-a463-00777506795f" providerId="ADAL" clId="{1EEF9EF2-D3FC-43D9-9024-67673FE50044}" dt="2025-04-10T18:15:33.423" v="2328" actId="1076"/>
          <ac:picMkLst>
            <pc:docMk/>
            <pc:sldMk cId="2993745326" sldId="260"/>
            <ac:picMk id="3076" creationId="{32918665-09BC-48EC-BE5F-4A2D0EC4D4B8}"/>
          </ac:picMkLst>
        </pc:picChg>
      </pc:sldChg>
      <pc:sldChg chg="del">
        <pc:chgData name="Gé Verbeek" userId="20d2065d-8055-4a68-a463-00777506795f" providerId="ADAL" clId="{1EEF9EF2-D3FC-43D9-9024-67673FE50044}" dt="2025-04-09T10:43:39.449" v="1738" actId="47"/>
        <pc:sldMkLst>
          <pc:docMk/>
          <pc:sldMk cId="2907969811" sldId="261"/>
        </pc:sldMkLst>
      </pc:sldChg>
      <pc:sldChg chg="add ord">
        <pc:chgData name="Gé Verbeek" userId="20d2065d-8055-4a68-a463-00777506795f" providerId="ADAL" clId="{1EEF9EF2-D3FC-43D9-9024-67673FE50044}" dt="2025-04-08T18:19:38.709" v="1643"/>
        <pc:sldMkLst>
          <pc:docMk/>
          <pc:sldMk cId="1924782735" sldId="264"/>
        </pc:sldMkLst>
      </pc:sldChg>
      <pc:sldChg chg="del">
        <pc:chgData name="Gé Verbeek" userId="20d2065d-8055-4a68-a463-00777506795f" providerId="ADAL" clId="{1EEF9EF2-D3FC-43D9-9024-67673FE50044}" dt="2025-04-08T17:52:06.071" v="1619" actId="2696"/>
        <pc:sldMkLst>
          <pc:docMk/>
          <pc:sldMk cId="3773923433" sldId="264"/>
        </pc:sldMkLst>
      </pc:sldChg>
      <pc:sldChg chg="del">
        <pc:chgData name="Gé Verbeek" userId="20d2065d-8055-4a68-a463-00777506795f" providerId="ADAL" clId="{1EEF9EF2-D3FC-43D9-9024-67673FE50044}" dt="2025-04-08T17:52:06.071" v="1619" actId="2696"/>
        <pc:sldMkLst>
          <pc:docMk/>
          <pc:sldMk cId="3242140156" sldId="265"/>
        </pc:sldMkLst>
      </pc:sldChg>
      <pc:sldChg chg="modSp add ord">
        <pc:chgData name="Gé Verbeek" userId="20d2065d-8055-4a68-a463-00777506795f" providerId="ADAL" clId="{1EEF9EF2-D3FC-43D9-9024-67673FE50044}" dt="2025-04-08T18:19:38.709" v="1643"/>
        <pc:sldMkLst>
          <pc:docMk/>
          <pc:sldMk cId="3783461524" sldId="265"/>
        </pc:sldMkLst>
      </pc:sldChg>
      <pc:sldChg chg="modSp mod ord">
        <pc:chgData name="Gé Verbeek" userId="20d2065d-8055-4a68-a463-00777506795f" providerId="ADAL" clId="{1EEF9EF2-D3FC-43D9-9024-67673FE50044}" dt="2025-04-10T17:23:58.041" v="1902" actId="6549"/>
        <pc:sldMkLst>
          <pc:docMk/>
          <pc:sldMk cId="2686801893" sldId="269"/>
        </pc:sldMkLst>
      </pc:sldChg>
      <pc:sldChg chg="del">
        <pc:chgData name="Gé Verbeek" userId="20d2065d-8055-4a68-a463-00777506795f" providerId="ADAL" clId="{1EEF9EF2-D3FC-43D9-9024-67673FE50044}" dt="2025-04-08T13:43:27.463" v="2" actId="47"/>
        <pc:sldMkLst>
          <pc:docMk/>
          <pc:sldMk cId="3063079954" sldId="270"/>
        </pc:sldMkLst>
      </pc:sldChg>
      <pc:sldChg chg="modSp mod ord modNotesTx">
        <pc:chgData name="Gé Verbeek" userId="20d2065d-8055-4a68-a463-00777506795f" providerId="ADAL" clId="{1EEF9EF2-D3FC-43D9-9024-67673FE50044}" dt="2025-04-10T17:42:07.019" v="2094"/>
        <pc:sldMkLst>
          <pc:docMk/>
          <pc:sldMk cId="1275900862" sldId="271"/>
        </pc:sldMkLst>
      </pc:sldChg>
      <pc:sldChg chg="ord">
        <pc:chgData name="Gé Verbeek" userId="20d2065d-8055-4a68-a463-00777506795f" providerId="ADAL" clId="{1EEF9EF2-D3FC-43D9-9024-67673FE50044}" dt="2025-04-09T10:44:32.933" v="1746"/>
        <pc:sldMkLst>
          <pc:docMk/>
          <pc:sldMk cId="2755789817" sldId="273"/>
        </pc:sldMkLst>
      </pc:sldChg>
      <pc:sldChg chg="del">
        <pc:chgData name="Gé Verbeek" userId="20d2065d-8055-4a68-a463-00777506795f" providerId="ADAL" clId="{1EEF9EF2-D3FC-43D9-9024-67673FE50044}" dt="2025-04-08T13:43:01.380" v="1" actId="47"/>
        <pc:sldMkLst>
          <pc:docMk/>
          <pc:sldMk cId="2852106234" sldId="300"/>
        </pc:sldMkLst>
      </pc:sldChg>
      <pc:sldChg chg="modSp mod modAnim">
        <pc:chgData name="Gé Verbeek" userId="20d2065d-8055-4a68-a463-00777506795f" providerId="ADAL" clId="{1EEF9EF2-D3FC-43D9-9024-67673FE50044}" dt="2025-04-10T17:15:54.278" v="1876"/>
        <pc:sldMkLst>
          <pc:docMk/>
          <pc:sldMk cId="2766501046" sldId="301"/>
        </pc:sldMkLst>
      </pc:sldChg>
      <pc:sldChg chg="ord">
        <pc:chgData name="Gé Verbeek" userId="20d2065d-8055-4a68-a463-00777506795f" providerId="ADAL" clId="{1EEF9EF2-D3FC-43D9-9024-67673FE50044}" dt="2025-04-08T18:19:38.709" v="1643"/>
        <pc:sldMkLst>
          <pc:docMk/>
          <pc:sldMk cId="3508804685" sldId="306"/>
        </pc:sldMkLst>
      </pc:sldChg>
      <pc:sldChg chg="modSp del mod">
        <pc:chgData name="Gé Verbeek" userId="20d2065d-8055-4a68-a463-00777506795f" providerId="ADAL" clId="{1EEF9EF2-D3FC-43D9-9024-67673FE50044}" dt="2025-04-08T18:21:24.144" v="1650" actId="47"/>
        <pc:sldMkLst>
          <pc:docMk/>
          <pc:sldMk cId="3464091332" sldId="307"/>
        </pc:sldMkLst>
      </pc:sldChg>
      <pc:sldChg chg="delSp del mod">
        <pc:chgData name="Gé Verbeek" userId="20d2065d-8055-4a68-a463-00777506795f" providerId="ADAL" clId="{1EEF9EF2-D3FC-43D9-9024-67673FE50044}" dt="2025-04-08T18:21:40.414" v="1652" actId="47"/>
        <pc:sldMkLst>
          <pc:docMk/>
          <pc:sldMk cId="3753187665" sldId="308"/>
        </pc:sldMkLst>
      </pc:sldChg>
      <pc:sldChg chg="modSp del mod ord">
        <pc:chgData name="Gé Verbeek" userId="20d2065d-8055-4a68-a463-00777506795f" providerId="ADAL" clId="{1EEF9EF2-D3FC-43D9-9024-67673FE50044}" dt="2025-04-10T17:24:08.769" v="1903" actId="47"/>
        <pc:sldMkLst>
          <pc:docMk/>
          <pc:sldMk cId="2773469500" sldId="309"/>
        </pc:sldMkLst>
      </pc:sldChg>
      <pc:sldChg chg="del">
        <pc:chgData name="Gé Verbeek" userId="20d2065d-8055-4a68-a463-00777506795f" providerId="ADAL" clId="{1EEF9EF2-D3FC-43D9-9024-67673FE50044}" dt="2025-04-08T13:44:46.841" v="7" actId="47"/>
        <pc:sldMkLst>
          <pc:docMk/>
          <pc:sldMk cId="2424252749" sldId="310"/>
        </pc:sldMkLst>
      </pc:sldChg>
      <pc:sldChg chg="del">
        <pc:chgData name="Gé Verbeek" userId="20d2065d-8055-4a68-a463-00777506795f" providerId="ADAL" clId="{1EEF9EF2-D3FC-43D9-9024-67673FE50044}" dt="2025-04-08T13:44:09.523" v="6" actId="47"/>
        <pc:sldMkLst>
          <pc:docMk/>
          <pc:sldMk cId="2466288147" sldId="313"/>
        </pc:sldMkLst>
      </pc:sldChg>
      <pc:sldChg chg="modSp mod modAnim">
        <pc:chgData name="Gé Verbeek" userId="20d2065d-8055-4a68-a463-00777506795f" providerId="ADAL" clId="{1EEF9EF2-D3FC-43D9-9024-67673FE50044}" dt="2025-04-10T17:46:11.836" v="2130" actId="207"/>
        <pc:sldMkLst>
          <pc:docMk/>
          <pc:sldMk cId="2449107046" sldId="314"/>
        </pc:sldMkLst>
        <pc:spChg chg="mod">
          <ac:chgData name="Gé Verbeek" userId="20d2065d-8055-4a68-a463-00777506795f" providerId="ADAL" clId="{1EEF9EF2-D3FC-43D9-9024-67673FE50044}" dt="2025-04-08T17:15:58.682" v="1083" actId="108"/>
          <ac:spMkLst>
            <pc:docMk/>
            <pc:sldMk cId="2449107046" sldId="314"/>
            <ac:spMk id="3" creationId="{356889DA-41A2-4552-A79A-4F80576CFD40}"/>
          </ac:spMkLst>
        </pc:spChg>
        <pc:spChg chg="mod">
          <ac:chgData name="Gé Verbeek" userId="20d2065d-8055-4a68-a463-00777506795f" providerId="ADAL" clId="{1EEF9EF2-D3FC-43D9-9024-67673FE50044}" dt="2025-04-10T17:46:11.836" v="2130" actId="207"/>
          <ac:spMkLst>
            <pc:docMk/>
            <pc:sldMk cId="2449107046" sldId="314"/>
            <ac:spMk id="4" creationId="{BE5E9AAC-8AFC-4CA9-B89F-13D11A0216BE}"/>
          </ac:spMkLst>
        </pc:spChg>
        <pc:picChg chg="mod">
          <ac:chgData name="Gé Verbeek" userId="20d2065d-8055-4a68-a463-00777506795f" providerId="ADAL" clId="{1EEF9EF2-D3FC-43D9-9024-67673FE50044}" dt="2025-04-10T17:44:54.173" v="2121" actId="1076"/>
          <ac:picMkLst>
            <pc:docMk/>
            <pc:sldMk cId="2449107046" sldId="314"/>
            <ac:picMk id="1026" creationId="{A887022C-CF1D-4878-A8F9-216863A2429C}"/>
          </ac:picMkLst>
        </pc:picChg>
      </pc:sldChg>
      <pc:sldChg chg="delSp modSp mod modAnim">
        <pc:chgData name="Gé Verbeek" userId="20d2065d-8055-4a68-a463-00777506795f" providerId="ADAL" clId="{1EEF9EF2-D3FC-43D9-9024-67673FE50044}" dt="2025-04-10T17:53:18.371" v="2171" actId="1076"/>
        <pc:sldMkLst>
          <pc:docMk/>
          <pc:sldMk cId="3652337333" sldId="316"/>
        </pc:sldMkLst>
        <pc:spChg chg="mod">
          <ac:chgData name="Gé Verbeek" userId="20d2065d-8055-4a68-a463-00777506795f" providerId="ADAL" clId="{1EEF9EF2-D3FC-43D9-9024-67673FE50044}" dt="2025-04-08T17:16:15.668" v="1087" actId="108"/>
          <ac:spMkLst>
            <pc:docMk/>
            <pc:sldMk cId="3652337333" sldId="316"/>
            <ac:spMk id="3" creationId="{356889DA-41A2-4552-A79A-4F80576CFD40}"/>
          </ac:spMkLst>
        </pc:spChg>
        <pc:spChg chg="mod">
          <ac:chgData name="Gé Verbeek" userId="20d2065d-8055-4a68-a463-00777506795f" providerId="ADAL" clId="{1EEF9EF2-D3FC-43D9-9024-67673FE50044}" dt="2025-04-10T17:47:12.588" v="2143" actId="113"/>
          <ac:spMkLst>
            <pc:docMk/>
            <pc:sldMk cId="3652337333" sldId="316"/>
            <ac:spMk id="4" creationId="{BE5E9AAC-8AFC-4CA9-B89F-13D11A0216BE}"/>
          </ac:spMkLst>
        </pc:spChg>
        <pc:picChg chg="mod">
          <ac:chgData name="Gé Verbeek" userId="20d2065d-8055-4a68-a463-00777506795f" providerId="ADAL" clId="{1EEF9EF2-D3FC-43D9-9024-67673FE50044}" dt="2025-04-10T17:47:25.797" v="2144" actId="1076"/>
          <ac:picMkLst>
            <pc:docMk/>
            <pc:sldMk cId="3652337333" sldId="316"/>
            <ac:picMk id="2" creationId="{CC16ED8B-0638-4A7E-BD1A-59F005032CB2}"/>
          </ac:picMkLst>
        </pc:picChg>
        <pc:picChg chg="mod">
          <ac:chgData name="Gé Verbeek" userId="20d2065d-8055-4a68-a463-00777506795f" providerId="ADAL" clId="{1EEF9EF2-D3FC-43D9-9024-67673FE50044}" dt="2025-04-10T17:53:18.371" v="2171" actId="1076"/>
          <ac:picMkLst>
            <pc:docMk/>
            <pc:sldMk cId="3652337333" sldId="316"/>
            <ac:picMk id="6" creationId="{9CB7C6CB-DAB7-4137-A4A5-3E0CD442A17D}"/>
          </ac:picMkLst>
        </pc:picChg>
      </pc:sldChg>
      <pc:sldChg chg="addSp modSp mod modAnim">
        <pc:chgData name="Gé Verbeek" userId="20d2065d-8055-4a68-a463-00777506795f" providerId="ADAL" clId="{1EEF9EF2-D3FC-43D9-9024-67673FE50044}" dt="2025-04-10T17:48:28.568" v="2154" actId="1076"/>
        <pc:sldMkLst>
          <pc:docMk/>
          <pc:sldMk cId="1360271654" sldId="317"/>
        </pc:sldMkLst>
        <pc:spChg chg="mod">
          <ac:chgData name="Gé Verbeek" userId="20d2065d-8055-4a68-a463-00777506795f" providerId="ADAL" clId="{1EEF9EF2-D3FC-43D9-9024-67673FE50044}" dt="2025-04-08T17:16:20.138" v="1088" actId="108"/>
          <ac:spMkLst>
            <pc:docMk/>
            <pc:sldMk cId="1360271654" sldId="317"/>
            <ac:spMk id="3" creationId="{356889DA-41A2-4552-A79A-4F80576CFD40}"/>
          </ac:spMkLst>
        </pc:spChg>
        <pc:spChg chg="mod">
          <ac:chgData name="Gé Verbeek" userId="20d2065d-8055-4a68-a463-00777506795f" providerId="ADAL" clId="{1EEF9EF2-D3FC-43D9-9024-67673FE50044}" dt="2025-04-10T17:47:52.524" v="2147" actId="113"/>
          <ac:spMkLst>
            <pc:docMk/>
            <pc:sldMk cId="1360271654" sldId="317"/>
            <ac:spMk id="4" creationId="{BE5E9AAC-8AFC-4CA9-B89F-13D11A0216BE}"/>
          </ac:spMkLst>
        </pc:spChg>
        <pc:picChg chg="mod">
          <ac:chgData name="Gé Verbeek" userId="20d2065d-8055-4a68-a463-00777506795f" providerId="ADAL" clId="{1EEF9EF2-D3FC-43D9-9024-67673FE50044}" dt="2025-04-10T17:48:28.568" v="2154" actId="1076"/>
          <ac:picMkLst>
            <pc:docMk/>
            <pc:sldMk cId="1360271654" sldId="317"/>
            <ac:picMk id="2" creationId="{68646BC9-D55D-4F02-BD10-3BC3A186C7D6}"/>
          </ac:picMkLst>
        </pc:picChg>
        <pc:picChg chg="add mod">
          <ac:chgData name="Gé Verbeek" userId="20d2065d-8055-4a68-a463-00777506795f" providerId="ADAL" clId="{1EEF9EF2-D3FC-43D9-9024-67673FE50044}" dt="2025-04-08T18:24:15.930" v="1661" actId="1076"/>
          <ac:picMkLst>
            <pc:docMk/>
            <pc:sldMk cId="1360271654" sldId="317"/>
            <ac:picMk id="5" creationId="{2322B084-AEB2-974A-FA79-F01DBB63125C}"/>
          </ac:picMkLst>
        </pc:picChg>
      </pc:sldChg>
      <pc:sldChg chg="addSp delSp modSp mod modAnim">
        <pc:chgData name="Gé Verbeek" userId="20d2065d-8055-4a68-a463-00777506795f" providerId="ADAL" clId="{1EEF9EF2-D3FC-43D9-9024-67673FE50044}" dt="2025-04-10T17:57:48.572" v="2224"/>
        <pc:sldMkLst>
          <pc:docMk/>
          <pc:sldMk cId="1107964366" sldId="318"/>
        </pc:sldMkLst>
        <pc:spChg chg="mod">
          <ac:chgData name="Gé Verbeek" userId="20d2065d-8055-4a68-a463-00777506795f" providerId="ADAL" clId="{1EEF9EF2-D3FC-43D9-9024-67673FE50044}" dt="2025-04-08T17:16:37.561" v="1091" actId="108"/>
          <ac:spMkLst>
            <pc:docMk/>
            <pc:sldMk cId="1107964366" sldId="318"/>
            <ac:spMk id="3" creationId="{356889DA-41A2-4552-A79A-4F80576CFD40}"/>
          </ac:spMkLst>
        </pc:spChg>
        <pc:spChg chg="mod">
          <ac:chgData name="Gé Verbeek" userId="20d2065d-8055-4a68-a463-00777506795f" providerId="ADAL" clId="{1EEF9EF2-D3FC-43D9-9024-67673FE50044}" dt="2025-04-10T17:57:09.435" v="2219" actId="113"/>
          <ac:spMkLst>
            <pc:docMk/>
            <pc:sldMk cId="1107964366" sldId="318"/>
            <ac:spMk id="4" creationId="{BE5E9AAC-8AFC-4CA9-B89F-13D11A0216BE}"/>
          </ac:spMkLst>
        </pc:spChg>
        <pc:picChg chg="add mod">
          <ac:chgData name="Gé Verbeek" userId="20d2065d-8055-4a68-a463-00777506795f" providerId="ADAL" clId="{1EEF9EF2-D3FC-43D9-9024-67673FE50044}" dt="2025-04-08T18:25:35.872" v="1686" actId="1076"/>
          <ac:picMkLst>
            <pc:docMk/>
            <pc:sldMk cId="1107964366" sldId="318"/>
            <ac:picMk id="2" creationId="{594134C9-ABE4-804C-B94C-94B0256A3992}"/>
          </ac:picMkLst>
        </pc:picChg>
        <pc:picChg chg="add mod">
          <ac:chgData name="Gé Verbeek" userId="20d2065d-8055-4a68-a463-00777506795f" providerId="ADAL" clId="{1EEF9EF2-D3FC-43D9-9024-67673FE50044}" dt="2025-04-10T17:57:30.334" v="2222" actId="1076"/>
          <ac:picMkLst>
            <pc:docMk/>
            <pc:sldMk cId="1107964366" sldId="318"/>
            <ac:picMk id="5" creationId="{06694431-1682-8DA9-B426-83DB2A689E1E}"/>
          </ac:picMkLst>
        </pc:picChg>
      </pc:sldChg>
      <pc:sldChg chg="addSp delSp modSp mod delAnim modAnim">
        <pc:chgData name="Gé Verbeek" userId="20d2065d-8055-4a68-a463-00777506795f" providerId="ADAL" clId="{1EEF9EF2-D3FC-43D9-9024-67673FE50044}" dt="2025-04-10T18:11:25.537" v="2302" actId="113"/>
        <pc:sldMkLst>
          <pc:docMk/>
          <pc:sldMk cId="624108178" sldId="319"/>
        </pc:sldMkLst>
        <pc:spChg chg="mod">
          <ac:chgData name="Gé Verbeek" userId="20d2065d-8055-4a68-a463-00777506795f" providerId="ADAL" clId="{1EEF9EF2-D3FC-43D9-9024-67673FE50044}" dt="2025-04-08T17:17:13.642" v="1098" actId="108"/>
          <ac:spMkLst>
            <pc:docMk/>
            <pc:sldMk cId="624108178" sldId="319"/>
            <ac:spMk id="3" creationId="{356889DA-41A2-4552-A79A-4F80576CFD40}"/>
          </ac:spMkLst>
        </pc:spChg>
        <pc:spChg chg="add mod">
          <ac:chgData name="Gé Verbeek" userId="20d2065d-8055-4a68-a463-00777506795f" providerId="ADAL" clId="{1EEF9EF2-D3FC-43D9-9024-67673FE50044}" dt="2025-04-10T18:11:25.537" v="2302" actId="113"/>
          <ac:spMkLst>
            <pc:docMk/>
            <pc:sldMk cId="624108178" sldId="319"/>
            <ac:spMk id="6" creationId="{9A5B2D7A-E0DE-5ABF-E945-B2241E5D1A47}"/>
          </ac:spMkLst>
        </pc:spChg>
        <pc:graphicFrameChg chg="add mod modGraphic">
          <ac:chgData name="Gé Verbeek" userId="20d2065d-8055-4a68-a463-00777506795f" providerId="ADAL" clId="{1EEF9EF2-D3FC-43D9-9024-67673FE50044}" dt="2025-04-08T17:23:44.787" v="1139" actId="14100"/>
          <ac:graphicFrameMkLst>
            <pc:docMk/>
            <pc:sldMk cId="624108178" sldId="319"/>
            <ac:graphicFrameMk id="5" creationId="{5ADC90FD-B0BA-4F1E-FE4F-04A651593A85}"/>
          </ac:graphicFrameMkLst>
        </pc:graphicFrameChg>
      </pc:sldChg>
      <pc:sldChg chg="modSp mod ord modAnim">
        <pc:chgData name="Gé Verbeek" userId="20d2065d-8055-4a68-a463-00777506795f" providerId="ADAL" clId="{1EEF9EF2-D3FC-43D9-9024-67673FE50044}" dt="2025-04-10T17:45:31.328" v="2127" actId="1076"/>
        <pc:sldMkLst>
          <pc:docMk/>
          <pc:sldMk cId="2818093379" sldId="320"/>
        </pc:sldMkLst>
        <pc:spChg chg="mod">
          <ac:chgData name="Gé Verbeek" userId="20d2065d-8055-4a68-a463-00777506795f" providerId="ADAL" clId="{1EEF9EF2-D3FC-43D9-9024-67673FE50044}" dt="2025-04-08T17:20:08.274" v="1111" actId="1076"/>
          <ac:spMkLst>
            <pc:docMk/>
            <pc:sldMk cId="2818093379" sldId="320"/>
            <ac:spMk id="3" creationId="{356889DA-41A2-4552-A79A-4F80576CFD40}"/>
          </ac:spMkLst>
        </pc:spChg>
        <pc:spChg chg="mod">
          <ac:chgData name="Gé Verbeek" userId="20d2065d-8055-4a68-a463-00777506795f" providerId="ADAL" clId="{1EEF9EF2-D3FC-43D9-9024-67673FE50044}" dt="2025-04-10T17:45:28.249" v="2126" actId="113"/>
          <ac:spMkLst>
            <pc:docMk/>
            <pc:sldMk cId="2818093379" sldId="320"/>
            <ac:spMk id="4" creationId="{BE5E9AAC-8AFC-4CA9-B89F-13D11A0216BE}"/>
          </ac:spMkLst>
        </pc:spChg>
        <pc:picChg chg="mod">
          <ac:chgData name="Gé Verbeek" userId="20d2065d-8055-4a68-a463-00777506795f" providerId="ADAL" clId="{1EEF9EF2-D3FC-43D9-9024-67673FE50044}" dt="2025-04-10T17:45:31.328" v="2127" actId="1076"/>
          <ac:picMkLst>
            <pc:docMk/>
            <pc:sldMk cId="2818093379" sldId="320"/>
            <ac:picMk id="2050" creationId="{BD0455BC-9FE1-4373-8594-F6FA693A11CC}"/>
          </ac:picMkLst>
        </pc:picChg>
      </pc:sldChg>
      <pc:sldChg chg="modSp add ord">
        <pc:chgData name="Gé Verbeek" userId="20d2065d-8055-4a68-a463-00777506795f" providerId="ADAL" clId="{1EEF9EF2-D3FC-43D9-9024-67673FE50044}" dt="2025-04-08T18:19:38.709" v="1643"/>
        <pc:sldMkLst>
          <pc:docMk/>
          <pc:sldMk cId="615394771" sldId="321"/>
        </pc:sldMkLst>
      </pc:sldChg>
      <pc:sldChg chg="del">
        <pc:chgData name="Gé Verbeek" userId="20d2065d-8055-4a68-a463-00777506795f" providerId="ADAL" clId="{1EEF9EF2-D3FC-43D9-9024-67673FE50044}" dt="2025-04-08T17:52:06.071" v="1619" actId="2696"/>
        <pc:sldMkLst>
          <pc:docMk/>
          <pc:sldMk cId="2670429762" sldId="321"/>
        </pc:sldMkLst>
      </pc:sldChg>
      <pc:sldChg chg="modSp add ord">
        <pc:chgData name="Gé Verbeek" userId="20d2065d-8055-4a68-a463-00777506795f" providerId="ADAL" clId="{1EEF9EF2-D3FC-43D9-9024-67673FE50044}" dt="2025-04-08T18:19:38.709" v="1643"/>
        <pc:sldMkLst>
          <pc:docMk/>
          <pc:sldMk cId="638617110" sldId="322"/>
        </pc:sldMkLst>
      </pc:sldChg>
      <pc:sldChg chg="del">
        <pc:chgData name="Gé Verbeek" userId="20d2065d-8055-4a68-a463-00777506795f" providerId="ADAL" clId="{1EEF9EF2-D3FC-43D9-9024-67673FE50044}" dt="2025-04-08T17:52:06.071" v="1619" actId="2696"/>
        <pc:sldMkLst>
          <pc:docMk/>
          <pc:sldMk cId="1365887937" sldId="322"/>
        </pc:sldMkLst>
      </pc:sldChg>
      <pc:sldChg chg="addSp delSp modSp add del mod ord modAnim">
        <pc:chgData name="Gé Verbeek" userId="20d2065d-8055-4a68-a463-00777506795f" providerId="ADAL" clId="{1EEF9EF2-D3FC-43D9-9024-67673FE50044}" dt="2025-04-10T17:21:02.625" v="1889" actId="478"/>
        <pc:sldMkLst>
          <pc:docMk/>
          <pc:sldMk cId="2903666045" sldId="323"/>
        </pc:sldMkLst>
      </pc:sldChg>
      <pc:sldChg chg="modSp add mod">
        <pc:chgData name="Gé Verbeek" userId="20d2065d-8055-4a68-a463-00777506795f" providerId="ADAL" clId="{1EEF9EF2-D3FC-43D9-9024-67673FE50044}" dt="2025-04-09T10:56:42.855" v="1862" actId="20577"/>
        <pc:sldMkLst>
          <pc:docMk/>
          <pc:sldMk cId="1434577529" sldId="324"/>
        </pc:sldMkLst>
        <pc:spChg chg="mod">
          <ac:chgData name="Gé Verbeek" userId="20d2065d-8055-4a68-a463-00777506795f" providerId="ADAL" clId="{1EEF9EF2-D3FC-43D9-9024-67673FE50044}" dt="2025-04-09T10:56:42.855" v="1862" actId="20577"/>
          <ac:spMkLst>
            <pc:docMk/>
            <pc:sldMk cId="1434577529" sldId="324"/>
            <ac:spMk id="4" creationId="{BE5E9AAC-8AFC-4CA9-B89F-13D11A0216BE}"/>
          </ac:spMkLst>
        </pc:spChg>
      </pc:sldChg>
      <pc:sldChg chg="delSp modSp add del mod modAnim">
        <pc:chgData name="Gé Verbeek" userId="20d2065d-8055-4a68-a463-00777506795f" providerId="ADAL" clId="{1EEF9EF2-D3FC-43D9-9024-67673FE50044}" dt="2025-04-08T14:12:42.519" v="52" actId="47"/>
        <pc:sldMkLst>
          <pc:docMk/>
          <pc:sldMk cId="1029181052" sldId="325"/>
        </pc:sldMkLst>
      </pc:sldChg>
      <pc:sldChg chg="addSp modSp add del mod">
        <pc:chgData name="Gé Verbeek" userId="20d2065d-8055-4a68-a463-00777506795f" providerId="ADAL" clId="{1EEF9EF2-D3FC-43D9-9024-67673FE50044}" dt="2025-04-08T14:18:53.924" v="84" actId="47"/>
        <pc:sldMkLst>
          <pc:docMk/>
          <pc:sldMk cId="4149077724" sldId="326"/>
        </pc:sldMkLst>
      </pc:sldChg>
      <pc:sldChg chg="addSp delSp modSp add del mod modAnim">
        <pc:chgData name="Gé Verbeek" userId="20d2065d-8055-4a68-a463-00777506795f" providerId="ADAL" clId="{1EEF9EF2-D3FC-43D9-9024-67673FE50044}" dt="2025-04-08T14:18:55.847" v="85" actId="47"/>
        <pc:sldMkLst>
          <pc:docMk/>
          <pc:sldMk cId="1745533646" sldId="327"/>
        </pc:sldMkLst>
      </pc:sldChg>
      <pc:sldChg chg="modSp add mod">
        <pc:chgData name="Gé Verbeek" userId="20d2065d-8055-4a68-a463-00777506795f" providerId="ADAL" clId="{1EEF9EF2-D3FC-43D9-9024-67673FE50044}" dt="2025-04-10T18:17:25.253" v="2330" actId="20577"/>
        <pc:sldMkLst>
          <pc:docMk/>
          <pc:sldMk cId="3808480883" sldId="328"/>
        </pc:sldMkLst>
        <pc:spChg chg="mod">
          <ac:chgData name="Gé Verbeek" userId="20d2065d-8055-4a68-a463-00777506795f" providerId="ADAL" clId="{1EEF9EF2-D3FC-43D9-9024-67673FE50044}" dt="2025-04-10T18:17:25.253" v="2330" actId="20577"/>
          <ac:spMkLst>
            <pc:docMk/>
            <pc:sldMk cId="3808480883" sldId="328"/>
            <ac:spMk id="3" creationId="{9C98F556-3E0A-4A07-172A-2E461E5A24FB}"/>
          </ac:spMkLst>
        </pc:spChg>
        <pc:spChg chg="mod">
          <ac:chgData name="Gé Verbeek" userId="20d2065d-8055-4a68-a463-00777506795f" providerId="ADAL" clId="{1EEF9EF2-D3FC-43D9-9024-67673FE50044}" dt="2025-04-10T17:49:44.588" v="2158" actId="113"/>
          <ac:spMkLst>
            <pc:docMk/>
            <pc:sldMk cId="3808480883" sldId="328"/>
            <ac:spMk id="4" creationId="{34A6E5CB-EF1C-192D-FF58-D3F215D6FB8D}"/>
          </ac:spMkLst>
        </pc:spChg>
      </pc:sldChg>
      <pc:sldChg chg="modSp add mod modAnim">
        <pc:chgData name="Gé Verbeek" userId="20d2065d-8055-4a68-a463-00777506795f" providerId="ADAL" clId="{1EEF9EF2-D3FC-43D9-9024-67673FE50044}" dt="2025-04-10T17:50:42.378" v="2164" actId="207"/>
        <pc:sldMkLst>
          <pc:docMk/>
          <pc:sldMk cId="246340752" sldId="329"/>
        </pc:sldMkLst>
        <pc:spChg chg="mod">
          <ac:chgData name="Gé Verbeek" userId="20d2065d-8055-4a68-a463-00777506795f" providerId="ADAL" clId="{1EEF9EF2-D3FC-43D9-9024-67673FE50044}" dt="2025-04-08T17:16:31.977" v="1090" actId="108"/>
          <ac:spMkLst>
            <pc:docMk/>
            <pc:sldMk cId="246340752" sldId="329"/>
            <ac:spMk id="3" creationId="{C33619F3-CBFB-49AF-0530-197018B55F00}"/>
          </ac:spMkLst>
        </pc:spChg>
        <pc:spChg chg="mod">
          <ac:chgData name="Gé Verbeek" userId="20d2065d-8055-4a68-a463-00777506795f" providerId="ADAL" clId="{1EEF9EF2-D3FC-43D9-9024-67673FE50044}" dt="2025-04-10T17:50:42.378" v="2164" actId="207"/>
          <ac:spMkLst>
            <pc:docMk/>
            <pc:sldMk cId="246340752" sldId="329"/>
            <ac:spMk id="4" creationId="{EEB147BD-FEAF-1C21-2939-2859D28BB43A}"/>
          </ac:spMkLst>
        </pc:spChg>
        <pc:picChg chg="mod">
          <ac:chgData name="Gé Verbeek" userId="20d2065d-8055-4a68-a463-00777506795f" providerId="ADAL" clId="{1EEF9EF2-D3FC-43D9-9024-67673FE50044}" dt="2025-04-10T17:50:31.267" v="2163" actId="1076"/>
          <ac:picMkLst>
            <pc:docMk/>
            <pc:sldMk cId="246340752" sldId="329"/>
            <ac:picMk id="7" creationId="{6588345E-77B8-DC3D-AA24-89A9D1A27448}"/>
          </ac:picMkLst>
        </pc:picChg>
      </pc:sldChg>
      <pc:sldChg chg="addSp delSp modSp add mod modAnim">
        <pc:chgData name="Gé Verbeek" userId="20d2065d-8055-4a68-a463-00777506795f" providerId="ADAL" clId="{1EEF9EF2-D3FC-43D9-9024-67673FE50044}" dt="2025-04-10T17:58:17.830" v="2228" actId="14734"/>
        <pc:sldMkLst>
          <pc:docMk/>
          <pc:sldMk cId="2507575194" sldId="330"/>
        </pc:sldMkLst>
        <pc:spChg chg="mod">
          <ac:chgData name="Gé Verbeek" userId="20d2065d-8055-4a68-a463-00777506795f" providerId="ADAL" clId="{1EEF9EF2-D3FC-43D9-9024-67673FE50044}" dt="2025-04-08T17:21:44.410" v="1122" actId="14100"/>
          <ac:spMkLst>
            <pc:docMk/>
            <pc:sldMk cId="2507575194" sldId="330"/>
            <ac:spMk id="3" creationId="{69597DB5-D1D5-0848-C6D6-5A65522995BD}"/>
          </ac:spMkLst>
        </pc:spChg>
        <pc:spChg chg="mod">
          <ac:chgData name="Gé Verbeek" userId="20d2065d-8055-4a68-a463-00777506795f" providerId="ADAL" clId="{1EEF9EF2-D3FC-43D9-9024-67673FE50044}" dt="2025-04-08T17:21:45.120" v="1123" actId="1076"/>
          <ac:spMkLst>
            <pc:docMk/>
            <pc:sldMk cId="2507575194" sldId="330"/>
            <ac:spMk id="4" creationId="{695C2C75-38A6-2F7B-3661-00899661E7E1}"/>
          </ac:spMkLst>
        </pc:spChg>
        <pc:graphicFrameChg chg="add mod modGraphic">
          <ac:chgData name="Gé Verbeek" userId="20d2065d-8055-4a68-a463-00777506795f" providerId="ADAL" clId="{1EEF9EF2-D3FC-43D9-9024-67673FE50044}" dt="2025-04-10T17:58:17.830" v="2228" actId="14734"/>
          <ac:graphicFrameMkLst>
            <pc:docMk/>
            <pc:sldMk cId="2507575194" sldId="330"/>
            <ac:graphicFrameMk id="2" creationId="{FEA459D3-257F-A732-6572-C3416DAEFDA8}"/>
          </ac:graphicFrameMkLst>
        </pc:graphicFrameChg>
      </pc:sldChg>
      <pc:sldChg chg="addSp delSp modSp add mod modAnim">
        <pc:chgData name="Gé Verbeek" userId="20d2065d-8055-4a68-a463-00777506795f" providerId="ADAL" clId="{1EEF9EF2-D3FC-43D9-9024-67673FE50044}" dt="2025-04-10T18:01:34.619" v="2236"/>
        <pc:sldMkLst>
          <pc:docMk/>
          <pc:sldMk cId="1472732832" sldId="331"/>
        </pc:sldMkLst>
        <pc:spChg chg="mod">
          <ac:chgData name="Gé Verbeek" userId="20d2065d-8055-4a68-a463-00777506795f" providerId="ADAL" clId="{1EEF9EF2-D3FC-43D9-9024-67673FE50044}" dt="2025-04-08T17:16:56.085" v="1094" actId="108"/>
          <ac:spMkLst>
            <pc:docMk/>
            <pc:sldMk cId="1472732832" sldId="331"/>
            <ac:spMk id="3" creationId="{3338A197-22D9-F7CF-8118-334BB8AF9B30}"/>
          </ac:spMkLst>
        </pc:spChg>
        <pc:spChg chg="mod">
          <ac:chgData name="Gé Verbeek" userId="20d2065d-8055-4a68-a463-00777506795f" providerId="ADAL" clId="{1EEF9EF2-D3FC-43D9-9024-67673FE50044}" dt="2025-04-10T17:59:26.006" v="2231" actId="255"/>
          <ac:spMkLst>
            <pc:docMk/>
            <pc:sldMk cId="1472732832" sldId="331"/>
            <ac:spMk id="4" creationId="{E31C6786-AD64-D159-4441-F16E82B96F0C}"/>
          </ac:spMkLst>
        </pc:spChg>
        <pc:picChg chg="add mod">
          <ac:chgData name="Gé Verbeek" userId="20d2065d-8055-4a68-a463-00777506795f" providerId="ADAL" clId="{1EEF9EF2-D3FC-43D9-9024-67673FE50044}" dt="2025-04-10T18:00:57.118" v="2234" actId="1076"/>
          <ac:picMkLst>
            <pc:docMk/>
            <pc:sldMk cId="1472732832" sldId="331"/>
            <ac:picMk id="6" creationId="{CB576954-BD26-5363-0979-CE3DBD46C987}"/>
          </ac:picMkLst>
        </pc:picChg>
      </pc:sldChg>
      <pc:sldChg chg="addSp delSp modSp add mod ord delAnim modAnim">
        <pc:chgData name="Gé Verbeek" userId="20d2065d-8055-4a68-a463-00777506795f" providerId="ADAL" clId="{1EEF9EF2-D3FC-43D9-9024-67673FE50044}" dt="2025-04-10T18:08:58.612" v="2300" actId="20577"/>
        <pc:sldMkLst>
          <pc:docMk/>
          <pc:sldMk cId="3012735064" sldId="332"/>
        </pc:sldMkLst>
        <pc:spChg chg="mod">
          <ac:chgData name="Gé Verbeek" userId="20d2065d-8055-4a68-a463-00777506795f" providerId="ADAL" clId="{1EEF9EF2-D3FC-43D9-9024-67673FE50044}" dt="2025-04-08T17:17:05.973" v="1096" actId="108"/>
          <ac:spMkLst>
            <pc:docMk/>
            <pc:sldMk cId="3012735064" sldId="332"/>
            <ac:spMk id="3" creationId="{56DB21BD-3D92-3ED1-3B68-1845B9BB0B6F}"/>
          </ac:spMkLst>
        </pc:spChg>
        <pc:spChg chg="mod">
          <ac:chgData name="Gé Verbeek" userId="20d2065d-8055-4a68-a463-00777506795f" providerId="ADAL" clId="{1EEF9EF2-D3FC-43D9-9024-67673FE50044}" dt="2025-04-10T18:08:58.612" v="2300" actId="20577"/>
          <ac:spMkLst>
            <pc:docMk/>
            <pc:sldMk cId="3012735064" sldId="332"/>
            <ac:spMk id="4" creationId="{CCB6E8D4-D085-F7F8-D28C-6270B0A71E6E}"/>
          </ac:spMkLst>
        </pc:spChg>
        <pc:picChg chg="add mod">
          <ac:chgData name="Gé Verbeek" userId="20d2065d-8055-4a68-a463-00777506795f" providerId="ADAL" clId="{1EEF9EF2-D3FC-43D9-9024-67673FE50044}" dt="2025-04-10T18:06:10.387" v="2243" actId="1076"/>
          <ac:picMkLst>
            <pc:docMk/>
            <pc:sldMk cId="3012735064" sldId="332"/>
            <ac:picMk id="5" creationId="{4BE9C117-87CB-ACB3-3944-F1E08DB1F5FC}"/>
          </ac:picMkLst>
        </pc:picChg>
      </pc:sldChg>
      <pc:sldChg chg="addSp delSp modSp add mod modAnim">
        <pc:chgData name="Gé Verbeek" userId="20d2065d-8055-4a68-a463-00777506795f" providerId="ADAL" clId="{1EEF9EF2-D3FC-43D9-9024-67673FE50044}" dt="2025-04-10T18:14:03.681" v="2314" actId="255"/>
        <pc:sldMkLst>
          <pc:docMk/>
          <pc:sldMk cId="69551937" sldId="333"/>
        </pc:sldMkLst>
        <pc:spChg chg="mod">
          <ac:chgData name="Gé Verbeek" userId="20d2065d-8055-4a68-a463-00777506795f" providerId="ADAL" clId="{1EEF9EF2-D3FC-43D9-9024-67673FE50044}" dt="2025-04-08T17:17:17.935" v="1099" actId="108"/>
          <ac:spMkLst>
            <pc:docMk/>
            <pc:sldMk cId="69551937" sldId="333"/>
            <ac:spMk id="3" creationId="{A3727B68-CC15-3DC6-5C9E-EF5FC9B90376}"/>
          </ac:spMkLst>
        </pc:spChg>
        <pc:spChg chg="mod">
          <ac:chgData name="Gé Verbeek" userId="20d2065d-8055-4a68-a463-00777506795f" providerId="ADAL" clId="{1EEF9EF2-D3FC-43D9-9024-67673FE50044}" dt="2025-04-10T18:14:03.681" v="2314" actId="255"/>
          <ac:spMkLst>
            <pc:docMk/>
            <pc:sldMk cId="69551937" sldId="333"/>
            <ac:spMk id="6" creationId="{6DDA6F1F-3517-3027-98CC-0FB2FB44E6FD}"/>
          </ac:spMkLst>
        </pc:spChg>
        <pc:picChg chg="add mod">
          <ac:chgData name="Gé Verbeek" userId="20d2065d-8055-4a68-a463-00777506795f" providerId="ADAL" clId="{1EEF9EF2-D3FC-43D9-9024-67673FE50044}" dt="2025-04-10T18:13:24.845" v="2308" actId="1076"/>
          <ac:picMkLst>
            <pc:docMk/>
            <pc:sldMk cId="69551937" sldId="333"/>
            <ac:picMk id="4" creationId="{81636CB9-D0B6-1479-51DD-180FC2E9048E}"/>
          </ac:picMkLst>
        </pc:picChg>
      </pc:sldChg>
      <pc:sldChg chg="modSp add mod modAnim">
        <pc:chgData name="Gé Verbeek" userId="20d2065d-8055-4a68-a463-00777506795f" providerId="ADAL" clId="{1EEF9EF2-D3FC-43D9-9024-67673FE50044}" dt="2025-04-10T18:17:02.851" v="2329" actId="108"/>
        <pc:sldMkLst>
          <pc:docMk/>
          <pc:sldMk cId="416415123" sldId="334"/>
        </pc:sldMkLst>
        <pc:spChg chg="mod">
          <ac:chgData name="Gé Verbeek" userId="20d2065d-8055-4a68-a463-00777506795f" providerId="ADAL" clId="{1EEF9EF2-D3FC-43D9-9024-67673FE50044}" dt="2025-04-10T18:17:02.851" v="2329" actId="108"/>
          <ac:spMkLst>
            <pc:docMk/>
            <pc:sldMk cId="416415123" sldId="334"/>
            <ac:spMk id="2" creationId="{55205EA5-E8FD-8A9A-1E7E-78C4980F5392}"/>
          </ac:spMkLst>
        </pc:spChg>
        <pc:spChg chg="mod">
          <ac:chgData name="Gé Verbeek" userId="20d2065d-8055-4a68-a463-00777506795f" providerId="ADAL" clId="{1EEF9EF2-D3FC-43D9-9024-67673FE50044}" dt="2025-04-10T17:43:51.215" v="2113" actId="20577"/>
          <ac:spMkLst>
            <pc:docMk/>
            <pc:sldMk cId="416415123" sldId="334"/>
            <ac:spMk id="3" creationId="{39F50C80-3AC4-CE36-DD5D-6905A9C14949}"/>
          </ac:spMkLst>
        </pc:spChg>
        <pc:picChg chg="mod">
          <ac:chgData name="Gé Verbeek" userId="20d2065d-8055-4a68-a463-00777506795f" providerId="ADAL" clId="{1EEF9EF2-D3FC-43D9-9024-67673FE50044}" dt="2025-04-10T17:42:37.677" v="2097" actId="14100"/>
          <ac:picMkLst>
            <pc:docMk/>
            <pc:sldMk cId="416415123" sldId="334"/>
            <ac:picMk id="1028" creationId="{4A5E1FC7-8B92-8053-54C6-AFAA3C242414}"/>
          </ac:picMkLst>
        </pc:picChg>
      </pc:sldChg>
      <pc:sldChg chg="add del">
        <pc:chgData name="Gé Verbeek" userId="20d2065d-8055-4a68-a463-00777506795f" providerId="ADAL" clId="{1EEF9EF2-D3FC-43D9-9024-67673FE50044}" dt="2025-04-08T17:30:13.918" v="1191" actId="47"/>
        <pc:sldMkLst>
          <pc:docMk/>
          <pc:sldMk cId="570220944" sldId="335"/>
        </pc:sldMkLst>
      </pc:sldChg>
      <pc:sldChg chg="addSp modSp add mod ord">
        <pc:chgData name="Gé Verbeek" userId="20d2065d-8055-4a68-a463-00777506795f" providerId="ADAL" clId="{1EEF9EF2-D3FC-43D9-9024-67673FE50044}" dt="2025-04-09T06:24:46.967" v="1719" actId="1076"/>
        <pc:sldMkLst>
          <pc:docMk/>
          <pc:sldMk cId="2624502163" sldId="335"/>
        </pc:sldMkLst>
      </pc:sldChg>
      <pc:sldChg chg="add del">
        <pc:chgData name="Gé Verbeek" userId="20d2065d-8055-4a68-a463-00777506795f" providerId="ADAL" clId="{1EEF9EF2-D3FC-43D9-9024-67673FE50044}" dt="2025-04-08T17:31:22.444" v="1209" actId="47"/>
        <pc:sldMkLst>
          <pc:docMk/>
          <pc:sldMk cId="4248241659" sldId="335"/>
        </pc:sldMkLst>
      </pc:sldChg>
      <pc:sldChg chg="addSp modSp add mod modAnim">
        <pc:chgData name="Gé Verbeek" userId="20d2065d-8055-4a68-a463-00777506795f" providerId="ADAL" clId="{1EEF9EF2-D3FC-43D9-9024-67673FE50044}" dt="2025-04-10T17:19:14.907" v="1880" actId="1076"/>
        <pc:sldMkLst>
          <pc:docMk/>
          <pc:sldMk cId="1391064098" sldId="336"/>
        </pc:sldMkLst>
      </pc:sldChg>
      <pc:sldChg chg="add del">
        <pc:chgData name="Gé Verbeek" userId="20d2065d-8055-4a68-a463-00777506795f" providerId="ADAL" clId="{1EEF9EF2-D3FC-43D9-9024-67673FE50044}" dt="2025-04-08T17:30:16.421" v="1192" actId="47"/>
        <pc:sldMkLst>
          <pc:docMk/>
          <pc:sldMk cId="3836097208" sldId="336"/>
        </pc:sldMkLst>
      </pc:sldChg>
      <pc:sldChg chg="modSp add del mod replId modAnim">
        <pc:chgData name="Gé Verbeek" userId="20d2065d-8055-4a68-a463-00777506795f" providerId="ADAL" clId="{1EEF9EF2-D3FC-43D9-9024-67673FE50044}" dt="2025-04-08T17:30:17.897" v="1193" actId="47"/>
        <pc:sldMkLst>
          <pc:docMk/>
          <pc:sldMk cId="519517331" sldId="337"/>
        </pc:sldMkLst>
      </pc:sldChg>
      <pc:sldChg chg="addSp delSp modSp add mod">
        <pc:chgData name="Gé Verbeek" userId="20d2065d-8055-4a68-a463-00777506795f" providerId="ADAL" clId="{1EEF9EF2-D3FC-43D9-9024-67673FE50044}" dt="2025-04-08T17:50:05.077" v="1614"/>
        <pc:sldMkLst>
          <pc:docMk/>
          <pc:sldMk cId="1987087486" sldId="337"/>
        </pc:sldMkLst>
      </pc:sldChg>
      <pc:sldChg chg="add del ord">
        <pc:chgData name="Gé Verbeek" userId="20d2065d-8055-4a68-a463-00777506795f" providerId="ADAL" clId="{1EEF9EF2-D3FC-43D9-9024-67673FE50044}" dt="2025-04-10T17:45:53.623" v="2128" actId="47"/>
        <pc:sldMkLst>
          <pc:docMk/>
          <pc:sldMk cId="3256315150" sldId="338"/>
        </pc:sldMkLst>
      </pc:sldChg>
      <pc:sldChg chg="addSp delSp modSp add mod ord">
        <pc:chgData name="Gé Verbeek" userId="20d2065d-8055-4a68-a463-00777506795f" providerId="ADAL" clId="{1EEF9EF2-D3FC-43D9-9024-67673FE50044}" dt="2025-04-09T06:26:03.095" v="1729" actId="14100"/>
        <pc:sldMkLst>
          <pc:docMk/>
          <pc:sldMk cId="1915299858" sldId="339"/>
        </pc:sldMkLst>
      </pc:sldChg>
      <pc:sldChg chg="addSp delSp modSp new mod modClrScheme chgLayout">
        <pc:chgData name="Gé Verbeek" userId="20d2065d-8055-4a68-a463-00777506795f" providerId="ADAL" clId="{1EEF9EF2-D3FC-43D9-9024-67673FE50044}" dt="2025-04-09T17:47:28.236" v="1867" actId="26606"/>
        <pc:sldMkLst>
          <pc:docMk/>
          <pc:sldMk cId="354910900" sldId="340"/>
        </pc:sldMkLst>
      </pc:sldChg>
    </pc:docChg>
  </pc:docChgLst>
  <pc:docChgLst>
    <pc:chgData name="Gé Verbeek" userId="20d2065d-8055-4a68-a463-00777506795f" providerId="ADAL" clId="{981BC751-D3A2-4380-9485-E5389558E7EE}"/>
    <pc:docChg chg="undo custSel addSld delSld modSld sldOrd">
      <pc:chgData name="Gé Verbeek" userId="20d2065d-8055-4a68-a463-00777506795f" providerId="ADAL" clId="{981BC751-D3A2-4380-9485-E5389558E7EE}" dt="2025-04-24T19:35:32.578" v="2692" actId="20577"/>
      <pc:docMkLst>
        <pc:docMk/>
      </pc:docMkLst>
      <pc:sldChg chg="del">
        <pc:chgData name="Gé Verbeek" userId="20d2065d-8055-4a68-a463-00777506795f" providerId="ADAL" clId="{981BC751-D3A2-4380-9485-E5389558E7EE}" dt="2025-04-23T08:45:47.275" v="0" actId="47"/>
        <pc:sldMkLst>
          <pc:docMk/>
          <pc:sldMk cId="1924782735" sldId="264"/>
        </pc:sldMkLst>
      </pc:sldChg>
      <pc:sldChg chg="del">
        <pc:chgData name="Gé Verbeek" userId="20d2065d-8055-4a68-a463-00777506795f" providerId="ADAL" clId="{981BC751-D3A2-4380-9485-E5389558E7EE}" dt="2025-04-23T08:45:47.275" v="0" actId="47"/>
        <pc:sldMkLst>
          <pc:docMk/>
          <pc:sldMk cId="3783461524" sldId="265"/>
        </pc:sldMkLst>
      </pc:sldChg>
      <pc:sldChg chg="del">
        <pc:chgData name="Gé Verbeek" userId="20d2065d-8055-4a68-a463-00777506795f" providerId="ADAL" clId="{981BC751-D3A2-4380-9485-E5389558E7EE}" dt="2025-04-23T08:45:47.275" v="0" actId="47"/>
        <pc:sldMkLst>
          <pc:docMk/>
          <pc:sldMk cId="2686801893" sldId="269"/>
        </pc:sldMkLst>
      </pc:sldChg>
      <pc:sldChg chg="add del">
        <pc:chgData name="Gé Verbeek" userId="20d2065d-8055-4a68-a463-00777506795f" providerId="ADAL" clId="{981BC751-D3A2-4380-9485-E5389558E7EE}" dt="2025-04-23T10:32:34.886" v="20" actId="47"/>
        <pc:sldMkLst>
          <pc:docMk/>
          <pc:sldMk cId="1275900862" sldId="271"/>
        </pc:sldMkLst>
      </pc:sldChg>
      <pc:sldChg chg="del">
        <pc:chgData name="Gé Verbeek" userId="20d2065d-8055-4a68-a463-00777506795f" providerId="ADAL" clId="{981BC751-D3A2-4380-9485-E5389558E7EE}" dt="2025-04-24T09:19:07.842" v="303" actId="47"/>
        <pc:sldMkLst>
          <pc:docMk/>
          <pc:sldMk cId="2766501046" sldId="301"/>
        </pc:sldMkLst>
      </pc:sldChg>
      <pc:sldChg chg="modSp modAnim">
        <pc:chgData name="Gé Verbeek" userId="20d2065d-8055-4a68-a463-00777506795f" providerId="ADAL" clId="{981BC751-D3A2-4380-9485-E5389558E7EE}" dt="2025-04-24T19:21:16.573" v="2672" actId="255"/>
        <pc:sldMkLst>
          <pc:docMk/>
          <pc:sldMk cId="3508804685" sldId="306"/>
        </pc:sldMkLst>
        <pc:spChg chg="mod">
          <ac:chgData name="Gé Verbeek" userId="20d2065d-8055-4a68-a463-00777506795f" providerId="ADAL" clId="{981BC751-D3A2-4380-9485-E5389558E7EE}" dt="2025-04-24T19:21:16.573" v="2672" actId="255"/>
          <ac:spMkLst>
            <pc:docMk/>
            <pc:sldMk cId="3508804685" sldId="306"/>
            <ac:spMk id="9" creationId="{CCFFDCAA-2A69-4B1D-A2C5-EC612EA940AA}"/>
          </ac:spMkLst>
        </pc:spChg>
      </pc:sldChg>
      <pc:sldChg chg="del">
        <pc:chgData name="Gé Verbeek" userId="20d2065d-8055-4a68-a463-00777506795f" providerId="ADAL" clId="{981BC751-D3A2-4380-9485-E5389558E7EE}" dt="2025-04-23T08:45:47.275" v="0" actId="47"/>
        <pc:sldMkLst>
          <pc:docMk/>
          <pc:sldMk cId="615394771" sldId="321"/>
        </pc:sldMkLst>
      </pc:sldChg>
      <pc:sldChg chg="del">
        <pc:chgData name="Gé Verbeek" userId="20d2065d-8055-4a68-a463-00777506795f" providerId="ADAL" clId="{981BC751-D3A2-4380-9485-E5389558E7EE}" dt="2025-04-23T08:45:47.275" v="0" actId="47"/>
        <pc:sldMkLst>
          <pc:docMk/>
          <pc:sldMk cId="638617110" sldId="322"/>
        </pc:sldMkLst>
      </pc:sldChg>
      <pc:sldChg chg="del">
        <pc:chgData name="Gé Verbeek" userId="20d2065d-8055-4a68-a463-00777506795f" providerId="ADAL" clId="{981BC751-D3A2-4380-9485-E5389558E7EE}" dt="2025-04-23T08:45:47.275" v="0" actId="47"/>
        <pc:sldMkLst>
          <pc:docMk/>
          <pc:sldMk cId="2903666045" sldId="323"/>
        </pc:sldMkLst>
      </pc:sldChg>
      <pc:sldChg chg="del">
        <pc:chgData name="Gé Verbeek" userId="20d2065d-8055-4a68-a463-00777506795f" providerId="ADAL" clId="{981BC751-D3A2-4380-9485-E5389558E7EE}" dt="2025-04-23T08:45:47.275" v="0" actId="47"/>
        <pc:sldMkLst>
          <pc:docMk/>
          <pc:sldMk cId="2624502163" sldId="335"/>
        </pc:sldMkLst>
      </pc:sldChg>
      <pc:sldChg chg="del">
        <pc:chgData name="Gé Verbeek" userId="20d2065d-8055-4a68-a463-00777506795f" providerId="ADAL" clId="{981BC751-D3A2-4380-9485-E5389558E7EE}" dt="2025-04-23T08:45:47.275" v="0" actId="47"/>
        <pc:sldMkLst>
          <pc:docMk/>
          <pc:sldMk cId="1391064098" sldId="336"/>
        </pc:sldMkLst>
      </pc:sldChg>
      <pc:sldChg chg="del">
        <pc:chgData name="Gé Verbeek" userId="20d2065d-8055-4a68-a463-00777506795f" providerId="ADAL" clId="{981BC751-D3A2-4380-9485-E5389558E7EE}" dt="2025-04-23T08:45:47.275" v="0" actId="47"/>
        <pc:sldMkLst>
          <pc:docMk/>
          <pc:sldMk cId="1987087486" sldId="337"/>
        </pc:sldMkLst>
      </pc:sldChg>
      <pc:sldChg chg="del">
        <pc:chgData name="Gé Verbeek" userId="20d2065d-8055-4a68-a463-00777506795f" providerId="ADAL" clId="{981BC751-D3A2-4380-9485-E5389558E7EE}" dt="2025-04-23T08:45:47.275" v="0" actId="47"/>
        <pc:sldMkLst>
          <pc:docMk/>
          <pc:sldMk cId="1915299858" sldId="339"/>
        </pc:sldMkLst>
      </pc:sldChg>
      <pc:sldChg chg="addSp delSp modSp mod ord">
        <pc:chgData name="Gé Verbeek" userId="20d2065d-8055-4a68-a463-00777506795f" providerId="ADAL" clId="{981BC751-D3A2-4380-9485-E5389558E7EE}" dt="2025-04-23T14:37:16.443" v="266"/>
        <pc:sldMkLst>
          <pc:docMk/>
          <pc:sldMk cId="354910900" sldId="340"/>
        </pc:sldMkLst>
        <pc:spChg chg="add del mod">
          <ac:chgData name="Gé Verbeek" userId="20d2065d-8055-4a68-a463-00777506795f" providerId="ADAL" clId="{981BC751-D3A2-4380-9485-E5389558E7EE}" dt="2025-04-23T14:36:50.848" v="262" actId="478"/>
          <ac:spMkLst>
            <pc:docMk/>
            <pc:sldMk cId="354910900" sldId="340"/>
            <ac:spMk id="6" creationId="{550E1F2D-D0CE-DEFA-F000-2B89CC8FFE2B}"/>
          </ac:spMkLst>
        </pc:spChg>
        <pc:picChg chg="add del mod">
          <ac:chgData name="Gé Verbeek" userId="20d2065d-8055-4a68-a463-00777506795f" providerId="ADAL" clId="{981BC751-D3A2-4380-9485-E5389558E7EE}" dt="2025-04-23T14:36:52.083" v="263" actId="478"/>
          <ac:picMkLst>
            <pc:docMk/>
            <pc:sldMk cId="354910900" sldId="340"/>
            <ac:picMk id="3" creationId="{C969B273-9A89-70EC-66E5-66BEDDDD3DFC}"/>
          </ac:picMkLst>
        </pc:picChg>
        <pc:picChg chg="del">
          <ac:chgData name="Gé Verbeek" userId="20d2065d-8055-4a68-a463-00777506795f" providerId="ADAL" clId="{981BC751-D3A2-4380-9485-E5389558E7EE}" dt="2025-04-23T14:34:58.634" v="260" actId="478"/>
          <ac:picMkLst>
            <pc:docMk/>
            <pc:sldMk cId="354910900" sldId="340"/>
            <ac:picMk id="4" creationId="{EF8E0968-A750-3A32-A707-9915034922E8}"/>
          </ac:picMkLst>
        </pc:picChg>
        <pc:picChg chg="add">
          <ac:chgData name="Gé Verbeek" userId="20d2065d-8055-4a68-a463-00777506795f" providerId="ADAL" clId="{981BC751-D3A2-4380-9485-E5389558E7EE}" dt="2025-04-23T14:36:54.477" v="264" actId="22"/>
          <ac:picMkLst>
            <pc:docMk/>
            <pc:sldMk cId="354910900" sldId="340"/>
            <ac:picMk id="8" creationId="{E92C1406-5A19-F081-5E52-8C66E43639C2}"/>
          </ac:picMkLst>
        </pc:picChg>
      </pc:sldChg>
      <pc:sldChg chg="addSp modSp add mod">
        <pc:chgData name="Gé Verbeek" userId="20d2065d-8055-4a68-a463-00777506795f" providerId="ADAL" clId="{981BC751-D3A2-4380-9485-E5389558E7EE}" dt="2025-04-23T14:39:07.491" v="280" actId="20577"/>
        <pc:sldMkLst>
          <pc:docMk/>
          <pc:sldMk cId="625958922" sldId="341"/>
        </pc:sldMkLst>
        <pc:spChg chg="mod">
          <ac:chgData name="Gé Verbeek" userId="20d2065d-8055-4a68-a463-00777506795f" providerId="ADAL" clId="{981BC751-D3A2-4380-9485-E5389558E7EE}" dt="2025-04-23T14:39:07.491" v="280" actId="20577"/>
          <ac:spMkLst>
            <pc:docMk/>
            <pc:sldMk cId="625958922" sldId="341"/>
            <ac:spMk id="4" creationId="{E863A802-B0A0-F883-0BE8-534330430774}"/>
          </ac:spMkLst>
        </pc:spChg>
        <pc:picChg chg="add">
          <ac:chgData name="Gé Verbeek" userId="20d2065d-8055-4a68-a463-00777506795f" providerId="ADAL" clId="{981BC751-D3A2-4380-9485-E5389558E7EE}" dt="2025-04-23T10:25:46.829" v="3"/>
          <ac:picMkLst>
            <pc:docMk/>
            <pc:sldMk cId="625958922" sldId="341"/>
            <ac:picMk id="2" creationId="{4B31D854-4A28-FB52-7FD8-BF434C3A70CE}"/>
          </ac:picMkLst>
        </pc:picChg>
      </pc:sldChg>
      <pc:sldChg chg="addSp modSp add mod ord modNotesTx">
        <pc:chgData name="Gé Verbeek" userId="20d2065d-8055-4a68-a463-00777506795f" providerId="ADAL" clId="{981BC751-D3A2-4380-9485-E5389558E7EE}" dt="2025-04-23T14:10:58.607" v="174"/>
        <pc:sldMkLst>
          <pc:docMk/>
          <pc:sldMk cId="554527051" sldId="342"/>
        </pc:sldMkLst>
        <pc:spChg chg="mod">
          <ac:chgData name="Gé Verbeek" userId="20d2065d-8055-4a68-a463-00777506795f" providerId="ADAL" clId="{981BC751-D3A2-4380-9485-E5389558E7EE}" dt="2025-04-23T14:09:17.735" v="126" actId="20577"/>
          <ac:spMkLst>
            <pc:docMk/>
            <pc:sldMk cId="554527051" sldId="342"/>
            <ac:spMk id="3" creationId="{3813DE9B-442C-0C15-8B7F-C8157A85CF30}"/>
          </ac:spMkLst>
        </pc:spChg>
        <pc:picChg chg="add">
          <ac:chgData name="Gé Verbeek" userId="20d2065d-8055-4a68-a463-00777506795f" providerId="ADAL" clId="{981BC751-D3A2-4380-9485-E5389558E7EE}" dt="2025-04-23T14:00:38.952" v="23"/>
          <ac:picMkLst>
            <pc:docMk/>
            <pc:sldMk cId="554527051" sldId="342"/>
            <ac:picMk id="4" creationId="{9E733584-57BA-0E51-9B57-BEC518F6ADFD}"/>
          </ac:picMkLst>
        </pc:picChg>
        <pc:picChg chg="add mod modCrop">
          <ac:chgData name="Gé Verbeek" userId="20d2065d-8055-4a68-a463-00777506795f" providerId="ADAL" clId="{981BC751-D3A2-4380-9485-E5389558E7EE}" dt="2025-04-23T14:01:14.376" v="29" actId="14100"/>
          <ac:picMkLst>
            <pc:docMk/>
            <pc:sldMk cId="554527051" sldId="342"/>
            <ac:picMk id="5" creationId="{42353586-372F-40B0-6B94-6FE92A88DB2E}"/>
          </ac:picMkLst>
        </pc:picChg>
      </pc:sldChg>
      <pc:sldChg chg="add del">
        <pc:chgData name="Gé Verbeek" userId="20d2065d-8055-4a68-a463-00777506795f" providerId="ADAL" clId="{981BC751-D3A2-4380-9485-E5389558E7EE}" dt="2025-04-23T10:29:32.559" v="8" actId="47"/>
        <pc:sldMkLst>
          <pc:docMk/>
          <pc:sldMk cId="1079395667" sldId="343"/>
        </pc:sldMkLst>
      </pc:sldChg>
      <pc:sldChg chg="modSp add modAnim modNotesTx">
        <pc:chgData name="Gé Verbeek" userId="20d2065d-8055-4a68-a463-00777506795f" providerId="ADAL" clId="{981BC751-D3A2-4380-9485-E5389558E7EE}" dt="2025-04-24T19:20:11.363" v="2663"/>
        <pc:sldMkLst>
          <pc:docMk/>
          <pc:sldMk cId="2366304183" sldId="343"/>
        </pc:sldMkLst>
        <pc:spChg chg="mod">
          <ac:chgData name="Gé Verbeek" userId="20d2065d-8055-4a68-a463-00777506795f" providerId="ADAL" clId="{981BC751-D3A2-4380-9485-E5389558E7EE}" dt="2025-04-23T13:58:40.669" v="22" actId="20577"/>
          <ac:spMkLst>
            <pc:docMk/>
            <pc:sldMk cId="2366304183" sldId="343"/>
            <ac:spMk id="5" creationId="{06EE7760-DF59-1993-32F6-727F1779D5DF}"/>
          </ac:spMkLst>
        </pc:spChg>
      </pc:sldChg>
      <pc:sldChg chg="modSp add mod ord modAnim">
        <pc:chgData name="Gé Verbeek" userId="20d2065d-8055-4a68-a463-00777506795f" providerId="ADAL" clId="{981BC751-D3A2-4380-9485-E5389558E7EE}" dt="2025-04-23T10:31:13.587" v="16" actId="1076"/>
        <pc:sldMkLst>
          <pc:docMk/>
          <pc:sldMk cId="2976050087" sldId="344"/>
        </pc:sldMkLst>
        <pc:spChg chg="mod">
          <ac:chgData name="Gé Verbeek" userId="20d2065d-8055-4a68-a463-00777506795f" providerId="ADAL" clId="{981BC751-D3A2-4380-9485-E5389558E7EE}" dt="2025-04-23T10:31:13.587" v="16" actId="1076"/>
          <ac:spMkLst>
            <pc:docMk/>
            <pc:sldMk cId="2976050087" sldId="344"/>
            <ac:spMk id="5" creationId="{29DDAC01-7A35-4F36-B545-121CC71BF1A1}"/>
          </ac:spMkLst>
        </pc:spChg>
        <pc:picChg chg="mod">
          <ac:chgData name="Gé Verbeek" userId="20d2065d-8055-4a68-a463-00777506795f" providerId="ADAL" clId="{981BC751-D3A2-4380-9485-E5389558E7EE}" dt="2025-04-23T10:31:12.019" v="15" actId="14100"/>
          <ac:picMkLst>
            <pc:docMk/>
            <pc:sldMk cId="2976050087" sldId="344"/>
            <ac:picMk id="4" creationId="{795C7691-30DE-CA14-4132-E8EE322DF00C}"/>
          </ac:picMkLst>
        </pc:picChg>
      </pc:sldChg>
      <pc:sldChg chg="modSp add mod modAnim">
        <pc:chgData name="Gé Verbeek" userId="20d2065d-8055-4a68-a463-00777506795f" providerId="ADAL" clId="{981BC751-D3A2-4380-9485-E5389558E7EE}" dt="2025-04-23T14:47:24.550" v="302" actId="207"/>
        <pc:sldMkLst>
          <pc:docMk/>
          <pc:sldMk cId="1203219292" sldId="345"/>
        </pc:sldMkLst>
        <pc:spChg chg="mod">
          <ac:chgData name="Gé Verbeek" userId="20d2065d-8055-4a68-a463-00777506795f" providerId="ADAL" clId="{981BC751-D3A2-4380-9485-E5389558E7EE}" dt="2025-04-23T14:47:24.550" v="302" actId="207"/>
          <ac:spMkLst>
            <pc:docMk/>
            <pc:sldMk cId="1203219292" sldId="345"/>
            <ac:spMk id="4" creationId="{4E685670-29D0-2C08-D542-674713204E32}"/>
          </ac:spMkLst>
        </pc:spChg>
        <pc:picChg chg="mod">
          <ac:chgData name="Gé Verbeek" userId="20d2065d-8055-4a68-a463-00777506795f" providerId="ADAL" clId="{981BC751-D3A2-4380-9485-E5389558E7EE}" dt="2025-04-23T14:41:51.747" v="283" actId="1076"/>
          <ac:picMkLst>
            <pc:docMk/>
            <pc:sldMk cId="1203219292" sldId="345"/>
            <ac:picMk id="2050" creationId="{B23E4A1F-2819-CD01-CD4D-7CE236784DF0}"/>
          </ac:picMkLst>
        </pc:picChg>
      </pc:sldChg>
      <pc:sldChg chg="addSp delSp modSp add del mod">
        <pc:chgData name="Gé Verbeek" userId="20d2065d-8055-4a68-a463-00777506795f" providerId="ADAL" clId="{981BC751-D3A2-4380-9485-E5389558E7EE}" dt="2025-04-23T14:13:03.223" v="256" actId="2696"/>
        <pc:sldMkLst>
          <pc:docMk/>
          <pc:sldMk cId="3406304621" sldId="345"/>
        </pc:sldMkLst>
        <pc:spChg chg="mod">
          <ac:chgData name="Gé Verbeek" userId="20d2065d-8055-4a68-a463-00777506795f" providerId="ADAL" clId="{981BC751-D3A2-4380-9485-E5389558E7EE}" dt="2025-04-23T14:11:57.258" v="205" actId="120"/>
          <ac:spMkLst>
            <pc:docMk/>
            <pc:sldMk cId="3406304621" sldId="345"/>
            <ac:spMk id="2" creationId="{579D2AC1-3EF7-EB39-186E-4BBAC05570C2}"/>
          </ac:spMkLst>
        </pc:spChg>
        <pc:spChg chg="add mod">
          <ac:chgData name="Gé Verbeek" userId="20d2065d-8055-4a68-a463-00777506795f" providerId="ADAL" clId="{981BC751-D3A2-4380-9485-E5389558E7EE}" dt="2025-04-23T14:12:58.361" v="255" actId="20577"/>
          <ac:spMkLst>
            <pc:docMk/>
            <pc:sldMk cId="3406304621" sldId="345"/>
            <ac:spMk id="6" creationId="{9472534A-DE01-761E-D9D7-606D4E42521D}"/>
          </ac:spMkLst>
        </pc:spChg>
        <pc:picChg chg="del">
          <ac:chgData name="Gé Verbeek" userId="20d2065d-8055-4a68-a463-00777506795f" providerId="ADAL" clId="{981BC751-D3A2-4380-9485-E5389558E7EE}" dt="2025-04-23T14:11:37.185" v="176" actId="478"/>
          <ac:picMkLst>
            <pc:docMk/>
            <pc:sldMk cId="3406304621" sldId="345"/>
            <ac:picMk id="4" creationId="{FFC7A072-08C2-B5DB-CD35-CB1BCA2973BE}"/>
          </ac:picMkLst>
        </pc:picChg>
      </pc:sldChg>
      <pc:sldChg chg="addSp delSp modSp add mod modAnim modNotesTx">
        <pc:chgData name="Gé Verbeek" userId="20d2065d-8055-4a68-a463-00777506795f" providerId="ADAL" clId="{981BC751-D3A2-4380-9485-E5389558E7EE}" dt="2025-04-24T16:41:47.982" v="1428" actId="20577"/>
        <pc:sldMkLst>
          <pc:docMk/>
          <pc:sldMk cId="1999875952" sldId="346"/>
        </pc:sldMkLst>
        <pc:spChg chg="mod">
          <ac:chgData name="Gé Verbeek" userId="20d2065d-8055-4a68-a463-00777506795f" providerId="ADAL" clId="{981BC751-D3A2-4380-9485-E5389558E7EE}" dt="2025-04-24T09:20:08.531" v="348" actId="120"/>
          <ac:spMkLst>
            <pc:docMk/>
            <pc:sldMk cId="1999875952" sldId="346"/>
            <ac:spMk id="2" creationId="{630A5269-777E-019F-4E6A-4DC7417B02E1}"/>
          </ac:spMkLst>
        </pc:spChg>
        <pc:spChg chg="mod">
          <ac:chgData name="Gé Verbeek" userId="20d2065d-8055-4a68-a463-00777506795f" providerId="ADAL" clId="{981BC751-D3A2-4380-9485-E5389558E7EE}" dt="2025-04-24T16:41:47.982" v="1428" actId="20577"/>
          <ac:spMkLst>
            <pc:docMk/>
            <pc:sldMk cId="1999875952" sldId="346"/>
            <ac:spMk id="5" creationId="{5912EF07-A1BE-4B59-A3BD-3F4DADDDE604}"/>
          </ac:spMkLst>
        </pc:spChg>
        <pc:spChg chg="add del mod">
          <ac:chgData name="Gé Verbeek" userId="20d2065d-8055-4a68-a463-00777506795f" providerId="ADAL" clId="{981BC751-D3A2-4380-9485-E5389558E7EE}" dt="2025-04-24T09:20:25.548" v="350" actId="478"/>
          <ac:spMkLst>
            <pc:docMk/>
            <pc:sldMk cId="1999875952" sldId="346"/>
            <ac:spMk id="6" creationId="{2042BD86-7117-7BD1-BC23-4FEFF4F124FC}"/>
          </ac:spMkLst>
        </pc:spChg>
        <pc:picChg chg="del">
          <ac:chgData name="Gé Verbeek" userId="20d2065d-8055-4a68-a463-00777506795f" providerId="ADAL" clId="{981BC751-D3A2-4380-9485-E5389558E7EE}" dt="2025-04-24T09:19:31.736" v="305" actId="478"/>
          <ac:picMkLst>
            <pc:docMk/>
            <pc:sldMk cId="1999875952" sldId="346"/>
            <ac:picMk id="4" creationId="{A8D52D3D-DBDB-B5DB-A270-4BDEB712A755}"/>
          </ac:picMkLst>
        </pc:picChg>
      </pc:sldChg>
      <pc:sldChg chg="modSp add mod modNotesTx">
        <pc:chgData name="Gé Verbeek" userId="20d2065d-8055-4a68-a463-00777506795f" providerId="ADAL" clId="{981BC751-D3A2-4380-9485-E5389558E7EE}" dt="2025-04-24T17:20:12.455" v="2183" actId="20577"/>
        <pc:sldMkLst>
          <pc:docMk/>
          <pc:sldMk cId="1551019892" sldId="347"/>
        </pc:sldMkLst>
        <pc:spChg chg="mod">
          <ac:chgData name="Gé Verbeek" userId="20d2065d-8055-4a68-a463-00777506795f" providerId="ADAL" clId="{981BC751-D3A2-4380-9485-E5389558E7EE}" dt="2025-04-24T09:40:37.857" v="1101" actId="20577"/>
          <ac:spMkLst>
            <pc:docMk/>
            <pc:sldMk cId="1551019892" sldId="347"/>
            <ac:spMk id="2" creationId="{7733C9BB-9396-DE59-FC5E-B8B3A053ABC5}"/>
          </ac:spMkLst>
        </pc:spChg>
        <pc:spChg chg="mod">
          <ac:chgData name="Gé Verbeek" userId="20d2065d-8055-4a68-a463-00777506795f" providerId="ADAL" clId="{981BC751-D3A2-4380-9485-E5389558E7EE}" dt="2025-04-24T17:15:26.350" v="2062" actId="20577"/>
          <ac:spMkLst>
            <pc:docMk/>
            <pc:sldMk cId="1551019892" sldId="347"/>
            <ac:spMk id="5" creationId="{13D70DC6-4CC7-C39E-A83D-86588979EA5F}"/>
          </ac:spMkLst>
        </pc:spChg>
      </pc:sldChg>
      <pc:sldChg chg="addSp modSp add mod modAnim modNotesTx">
        <pc:chgData name="Gé Verbeek" userId="20d2065d-8055-4a68-a463-00777506795f" providerId="ADAL" clId="{981BC751-D3A2-4380-9485-E5389558E7EE}" dt="2025-04-24T19:35:32.578" v="2692" actId="20577"/>
        <pc:sldMkLst>
          <pc:docMk/>
          <pc:sldMk cId="1697312669" sldId="348"/>
        </pc:sldMkLst>
        <pc:spChg chg="mod">
          <ac:chgData name="Gé Verbeek" userId="20d2065d-8055-4a68-a463-00777506795f" providerId="ADAL" clId="{981BC751-D3A2-4380-9485-E5389558E7EE}" dt="2025-04-24T19:35:32.578" v="2692" actId="20577"/>
          <ac:spMkLst>
            <pc:docMk/>
            <pc:sldMk cId="1697312669" sldId="348"/>
            <ac:spMk id="5" creationId="{C1177B85-F012-EB2C-5A2F-AF878DF4FD08}"/>
          </ac:spMkLst>
        </pc:spChg>
        <pc:picChg chg="add mod">
          <ac:chgData name="Gé Verbeek" userId="20d2065d-8055-4a68-a463-00777506795f" providerId="ADAL" clId="{981BC751-D3A2-4380-9485-E5389558E7EE}" dt="2025-04-24T19:19:06.532" v="2662" actId="1076"/>
          <ac:picMkLst>
            <pc:docMk/>
            <pc:sldMk cId="1697312669" sldId="348"/>
            <ac:picMk id="4" creationId="{B7BDA561-DD1E-BB42-2AF4-A57F411E25D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E0E03E-DFC2-43F3-9D71-C20951C65F41}" type="datetimeFigureOut">
              <a:rPr lang="nl-NL" smtClean="0"/>
              <a:t>24-4-2025</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3EA2B9-694E-4725-868D-A9FA4F968C1A}" type="slidenum">
              <a:rPr lang="nl-NL" smtClean="0"/>
              <a:t>‹nr.›</a:t>
            </a:fld>
            <a:endParaRPr lang="nl-NL"/>
          </a:p>
        </p:txBody>
      </p:sp>
    </p:spTree>
    <p:extLst>
      <p:ext uri="{BB962C8B-B14F-4D97-AF65-F5344CB8AC3E}">
        <p14:creationId xmlns:p14="http://schemas.microsoft.com/office/powerpoint/2010/main" val="2716024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C1C9D5C-A24E-42B5-BD13-FFCE29705434}" type="slidenum">
              <a:rPr lang="nl-NL" smtClean="0"/>
              <a:t>2</a:t>
            </a:fld>
            <a:endParaRPr lang="nl-NL"/>
          </a:p>
        </p:txBody>
      </p:sp>
    </p:spTree>
    <p:extLst>
      <p:ext uri="{BB962C8B-B14F-4D97-AF65-F5344CB8AC3E}">
        <p14:creationId xmlns:p14="http://schemas.microsoft.com/office/powerpoint/2010/main" val="1692218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arenR"/>
            </a:pPr>
            <a:r>
              <a:rPr lang="nl-NL" dirty="0"/>
              <a:t>5000x0,019=95,    95x (60x60*24)= 8208000  </a:t>
            </a:r>
            <a:r>
              <a:rPr lang="nl-NL" sz="1200" dirty="0"/>
              <a:t>µmol/m² = 8,2 mol</a:t>
            </a:r>
          </a:p>
          <a:p>
            <a:pPr marL="228600" indent="-228600">
              <a:buAutoNum type="arabicParenR"/>
            </a:pPr>
            <a:r>
              <a:rPr lang="nl-NL" sz="1200" dirty="0"/>
              <a:t>100 x 4,98 = 498 µmol/m²/s</a:t>
            </a:r>
          </a:p>
          <a:p>
            <a:pPr marL="228600" indent="-228600">
              <a:buAutoNum type="arabicParenR"/>
            </a:pPr>
            <a:r>
              <a:rPr lang="nl-NL" sz="1200" dirty="0"/>
              <a:t>30,000,000/ (60x60x10)= 833 µmol/m²/s </a:t>
            </a:r>
          </a:p>
          <a:p>
            <a:pPr marL="228600" indent="-228600">
              <a:buAutoNum type="arabicParenR"/>
            </a:pPr>
            <a:endParaRPr lang="nl-NL" dirty="0"/>
          </a:p>
        </p:txBody>
      </p:sp>
      <p:sp>
        <p:nvSpPr>
          <p:cNvPr id="4" name="Tijdelijke aanduiding voor dianummer 3"/>
          <p:cNvSpPr>
            <a:spLocks noGrp="1"/>
          </p:cNvSpPr>
          <p:nvPr>
            <p:ph type="sldNum" sz="quarter" idx="5"/>
          </p:nvPr>
        </p:nvSpPr>
        <p:spPr/>
        <p:txBody>
          <a:bodyPr/>
          <a:lstStyle/>
          <a:p>
            <a:fld id="{203EA2B9-694E-4725-868D-A9FA4F968C1A}" type="slidenum">
              <a:rPr lang="nl-NL" smtClean="0"/>
              <a:t>6</a:t>
            </a:fld>
            <a:endParaRPr lang="nl-NL"/>
          </a:p>
        </p:txBody>
      </p:sp>
    </p:spTree>
    <p:extLst>
      <p:ext uri="{BB962C8B-B14F-4D97-AF65-F5344CB8AC3E}">
        <p14:creationId xmlns:p14="http://schemas.microsoft.com/office/powerpoint/2010/main" val="309055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dirty="0"/>
              <a:t>25 mol = 25.000.000 µmol/m²/dag / (8 uur x 60 minuten x 60 sec= 28800</a:t>
            </a:r>
            <a:br>
              <a:rPr lang="nl-NL" sz="1200" dirty="0"/>
            </a:br>
            <a:r>
              <a:rPr lang="nl-NL" sz="1200" dirty="0"/>
              <a:t>= 868 µmol/m²/s </a:t>
            </a:r>
          </a:p>
          <a:p>
            <a:r>
              <a:rPr lang="nl-NL" sz="1200" dirty="0"/>
              <a:t>Dus bij belichten 868 µmol/m²/s  - 200 µmol/m²/s = 668 µmol/m²/s</a:t>
            </a:r>
          </a:p>
          <a:p>
            <a:r>
              <a:rPr lang="nl-NL" sz="1200" dirty="0"/>
              <a:t>In watt is dat 668 µmol/m²/s x 0,201 = 174 watt/m2</a:t>
            </a:r>
          </a:p>
          <a:p>
            <a:endParaRPr lang="nl-NL" dirty="0"/>
          </a:p>
        </p:txBody>
      </p:sp>
      <p:sp>
        <p:nvSpPr>
          <p:cNvPr id="4" name="Tijdelijke aanduiding voor dianummer 3"/>
          <p:cNvSpPr>
            <a:spLocks noGrp="1"/>
          </p:cNvSpPr>
          <p:nvPr>
            <p:ph type="sldNum" sz="quarter" idx="5"/>
          </p:nvPr>
        </p:nvSpPr>
        <p:spPr/>
        <p:txBody>
          <a:bodyPr/>
          <a:lstStyle/>
          <a:p>
            <a:fld id="{203EA2B9-694E-4725-868D-A9FA4F968C1A}" type="slidenum">
              <a:rPr lang="nl-NL" smtClean="0"/>
              <a:t>7</a:t>
            </a:fld>
            <a:endParaRPr lang="nl-NL"/>
          </a:p>
        </p:txBody>
      </p:sp>
    </p:spTree>
    <p:extLst>
      <p:ext uri="{BB962C8B-B14F-4D97-AF65-F5344CB8AC3E}">
        <p14:creationId xmlns:p14="http://schemas.microsoft.com/office/powerpoint/2010/main" val="646535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CE56D-4FC6-AE5E-294B-35BAAF47D615}"/>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713994A6-F91A-A558-B354-779BF52EFC28}"/>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4E7B6C01-A3A1-B655-93D6-698796549758}"/>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05984AC8-43A1-BA70-A447-3216EAC22F68}"/>
              </a:ext>
            </a:extLst>
          </p:cNvPr>
          <p:cNvSpPr>
            <a:spLocks noGrp="1"/>
          </p:cNvSpPr>
          <p:nvPr>
            <p:ph type="sldNum" sz="quarter" idx="5"/>
          </p:nvPr>
        </p:nvSpPr>
        <p:spPr/>
        <p:txBody>
          <a:bodyPr/>
          <a:lstStyle/>
          <a:p>
            <a:fld id="{203EA2B9-694E-4725-868D-A9FA4F968C1A}" type="slidenum">
              <a:rPr lang="nl-NL" smtClean="0"/>
              <a:t>8</a:t>
            </a:fld>
            <a:endParaRPr lang="nl-NL"/>
          </a:p>
        </p:txBody>
      </p:sp>
    </p:spTree>
    <p:extLst>
      <p:ext uri="{BB962C8B-B14F-4D97-AF65-F5344CB8AC3E}">
        <p14:creationId xmlns:p14="http://schemas.microsoft.com/office/powerpoint/2010/main" val="831145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4F66A-54FC-68F2-DB06-3CC3E3B3E356}"/>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4648433F-850C-FA9F-8712-9C02B503ACE7}"/>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FFC27179-C242-D147-F8B9-2831DC41D2D9}"/>
              </a:ext>
            </a:extLst>
          </p:cNvPr>
          <p:cNvSpPr>
            <a:spLocks noGrp="1"/>
          </p:cNvSpPr>
          <p:nvPr>
            <p:ph type="body" idx="1"/>
          </p:nvPr>
        </p:nvSpPr>
        <p:spPr/>
        <p:txBody>
          <a:bodyPr/>
          <a:lstStyle/>
          <a:p>
            <a:r>
              <a:rPr lang="nl-NL" dirty="0"/>
              <a:t>-25 mol = 25.000.000 </a:t>
            </a:r>
            <a:r>
              <a:rPr lang="nl-NL" sz="1200" dirty="0"/>
              <a:t>µmol/m²/s / (60*60*12) = 578 µmol/m²/s  periode 1 578 -100=478 µmol/m²/s  periode 2 578-300 = 278 µmol/m²/s, periode 3 578-500=78 µmol/m²/s </a:t>
            </a:r>
          </a:p>
          <a:p>
            <a:r>
              <a:rPr lang="nl-NL" sz="1200" dirty="0"/>
              <a:t>-Periode 1 478 * 0,201= 96 watt, periode 2 278  * 0,201= 56 watt  periode 3 78 * 0,201 = 16 watt     </a:t>
            </a:r>
          </a:p>
          <a:p>
            <a:pPr marL="171450" indent="-171450">
              <a:buFontTx/>
              <a:buChar char="-"/>
            </a:pPr>
            <a:r>
              <a:rPr lang="nl-NL" sz="1200" dirty="0"/>
              <a:t>7 ha = 70.000 m2 </a:t>
            </a:r>
            <a:br>
              <a:rPr lang="nl-NL" sz="1200" dirty="0"/>
            </a:br>
            <a:r>
              <a:rPr lang="nl-NL" sz="1200" dirty="0"/>
              <a:t>96  * 70000* 0,0004 = 2690,18   </a:t>
            </a:r>
          </a:p>
          <a:p>
            <a:pPr marL="171450" indent="-171450">
              <a:buFontTx/>
              <a:buChar char="-"/>
            </a:pPr>
            <a:r>
              <a:rPr lang="nl-NL" sz="1200" dirty="0"/>
              <a:t>56   * 70000*0,0004 = 1564,58  </a:t>
            </a:r>
          </a:p>
          <a:p>
            <a:pPr marL="171450" indent="-171450">
              <a:buFontTx/>
              <a:buChar char="-"/>
            </a:pPr>
            <a:r>
              <a:rPr lang="nl-NL" sz="1200" dirty="0"/>
              <a:t>16   *70000 * 0,0004 = 438,984</a:t>
            </a:r>
          </a:p>
          <a:p>
            <a:pPr marL="171450" indent="-171450">
              <a:buFontTx/>
              <a:buChar char="-"/>
            </a:pPr>
            <a:r>
              <a:rPr lang="nl-NL" sz="1200" dirty="0"/>
              <a:t>Totaal = 4693,75</a:t>
            </a:r>
          </a:p>
        </p:txBody>
      </p:sp>
      <p:sp>
        <p:nvSpPr>
          <p:cNvPr id="4" name="Tijdelijke aanduiding voor dianummer 3">
            <a:extLst>
              <a:ext uri="{FF2B5EF4-FFF2-40B4-BE49-F238E27FC236}">
                <a16:creationId xmlns:a16="http://schemas.microsoft.com/office/drawing/2014/main" id="{8542C372-E20A-6C09-8CDA-050CA74AF0B1}"/>
              </a:ext>
            </a:extLst>
          </p:cNvPr>
          <p:cNvSpPr>
            <a:spLocks noGrp="1"/>
          </p:cNvSpPr>
          <p:nvPr>
            <p:ph type="sldNum" sz="quarter" idx="5"/>
          </p:nvPr>
        </p:nvSpPr>
        <p:spPr/>
        <p:txBody>
          <a:bodyPr/>
          <a:lstStyle/>
          <a:p>
            <a:fld id="{203EA2B9-694E-4725-868D-A9FA4F968C1A}" type="slidenum">
              <a:rPr lang="nl-NL" smtClean="0"/>
              <a:t>9</a:t>
            </a:fld>
            <a:endParaRPr lang="nl-NL"/>
          </a:p>
        </p:txBody>
      </p:sp>
    </p:spTree>
    <p:extLst>
      <p:ext uri="{BB962C8B-B14F-4D97-AF65-F5344CB8AC3E}">
        <p14:creationId xmlns:p14="http://schemas.microsoft.com/office/powerpoint/2010/main" val="432305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14FA7-D3C6-0B48-C4E3-FF829B1FAECC}"/>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79D3CD4-6DDA-D096-368B-B1A75F980DF6}"/>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B552D374-6A4C-F45A-2EB2-6501F5266929}"/>
              </a:ext>
            </a:extLst>
          </p:cNvPr>
          <p:cNvSpPr>
            <a:spLocks noGrp="1"/>
          </p:cNvSpPr>
          <p:nvPr>
            <p:ph type="body" idx="1"/>
          </p:nvPr>
        </p:nvSpPr>
        <p:spPr/>
        <p:txBody>
          <a:bodyPr/>
          <a:lstStyle/>
          <a:p>
            <a:r>
              <a:rPr lang="nl-NL" dirty="0"/>
              <a:t>-</a:t>
            </a:r>
            <a:endParaRPr lang="nl-NL" sz="1200" dirty="0"/>
          </a:p>
        </p:txBody>
      </p:sp>
      <p:sp>
        <p:nvSpPr>
          <p:cNvPr id="4" name="Tijdelijke aanduiding voor dianummer 3">
            <a:extLst>
              <a:ext uri="{FF2B5EF4-FFF2-40B4-BE49-F238E27FC236}">
                <a16:creationId xmlns:a16="http://schemas.microsoft.com/office/drawing/2014/main" id="{EA398295-9B36-D5FE-808D-D183AD643435}"/>
              </a:ext>
            </a:extLst>
          </p:cNvPr>
          <p:cNvSpPr>
            <a:spLocks noGrp="1"/>
          </p:cNvSpPr>
          <p:nvPr>
            <p:ph type="sldNum" sz="quarter" idx="5"/>
          </p:nvPr>
        </p:nvSpPr>
        <p:spPr/>
        <p:txBody>
          <a:bodyPr/>
          <a:lstStyle/>
          <a:p>
            <a:fld id="{203EA2B9-694E-4725-868D-A9FA4F968C1A}" type="slidenum">
              <a:rPr lang="nl-NL" smtClean="0"/>
              <a:t>10</a:t>
            </a:fld>
            <a:endParaRPr lang="nl-NL"/>
          </a:p>
        </p:txBody>
      </p:sp>
    </p:spTree>
    <p:extLst>
      <p:ext uri="{BB962C8B-B14F-4D97-AF65-F5344CB8AC3E}">
        <p14:creationId xmlns:p14="http://schemas.microsoft.com/office/powerpoint/2010/main" val="1659541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03EA2B9-694E-4725-868D-A9FA4F968C1A}" type="slidenum">
              <a:rPr lang="nl-NL" smtClean="0"/>
              <a:t>27</a:t>
            </a:fld>
            <a:endParaRPr lang="nl-NL"/>
          </a:p>
        </p:txBody>
      </p:sp>
    </p:spTree>
    <p:extLst>
      <p:ext uri="{BB962C8B-B14F-4D97-AF65-F5344CB8AC3E}">
        <p14:creationId xmlns:p14="http://schemas.microsoft.com/office/powerpoint/2010/main" val="862622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23C1C303-075D-4B74-A9B5-7335F8A6F2D8}" type="datetimeFigureOut">
              <a:rPr lang="nl-NL" smtClean="0"/>
              <a:t>24-4-2025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3576070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3C1C303-075D-4B74-A9B5-7335F8A6F2D8}" type="datetimeFigureOut">
              <a:rPr lang="nl-NL" smtClean="0"/>
              <a:t>24-4-2025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2544224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3C1C303-075D-4B74-A9B5-7335F8A6F2D8}" type="datetimeFigureOut">
              <a:rPr lang="nl-NL" smtClean="0"/>
              <a:t>24-4-2025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3165004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545598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3C1C303-075D-4B74-A9B5-7335F8A6F2D8}" type="datetimeFigureOut">
              <a:rPr lang="nl-NL" smtClean="0"/>
              <a:t>24-4-2025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2286175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23C1C303-075D-4B74-A9B5-7335F8A6F2D8}" type="datetimeFigureOut">
              <a:rPr lang="nl-NL" smtClean="0"/>
              <a:t>24-4-2025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820622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23C1C303-075D-4B74-A9B5-7335F8A6F2D8}" type="datetimeFigureOut">
              <a:rPr lang="nl-NL" smtClean="0"/>
              <a:t>24-4-2025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292001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23C1C303-075D-4B74-A9B5-7335F8A6F2D8}" type="datetimeFigureOut">
              <a:rPr lang="nl-NL" smtClean="0"/>
              <a:t>24-4-2025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16133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23C1C303-075D-4B74-A9B5-7335F8A6F2D8}" type="datetimeFigureOut">
              <a:rPr lang="nl-NL" smtClean="0"/>
              <a:t>24-4-2025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1929196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3C1C303-075D-4B74-A9B5-7335F8A6F2D8}" type="datetimeFigureOut">
              <a:rPr lang="nl-NL" smtClean="0"/>
              <a:t>24-4-2025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4245077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23C1C303-075D-4B74-A9B5-7335F8A6F2D8}" type="datetimeFigureOut">
              <a:rPr lang="nl-NL" smtClean="0"/>
              <a:t>24-4-2025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4025870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23C1C303-075D-4B74-A9B5-7335F8A6F2D8}" type="datetimeFigureOut">
              <a:rPr lang="nl-NL" smtClean="0"/>
              <a:t>24-4-2025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E282855-D9D9-4406-956B-9CDFAB0FC07A}" type="slidenum">
              <a:rPr lang="nl-NL" smtClean="0"/>
              <a:t>‹nr.›</a:t>
            </a:fld>
            <a:endParaRPr lang="nl-NL"/>
          </a:p>
        </p:txBody>
      </p:sp>
    </p:spTree>
    <p:extLst>
      <p:ext uri="{BB962C8B-B14F-4D97-AF65-F5344CB8AC3E}">
        <p14:creationId xmlns:p14="http://schemas.microsoft.com/office/powerpoint/2010/main" val="2167275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C1C303-075D-4B74-A9B5-7335F8A6F2D8}" type="datetimeFigureOut">
              <a:rPr lang="nl-NL" smtClean="0"/>
              <a:t>24-4-2025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282855-D9D9-4406-956B-9CDFAB0FC07A}" type="slidenum">
              <a:rPr lang="nl-NL" smtClean="0"/>
              <a:t>‹nr.›</a:t>
            </a:fld>
            <a:endParaRPr lang="nl-NL"/>
          </a:p>
        </p:txBody>
      </p:sp>
    </p:spTree>
    <p:extLst>
      <p:ext uri="{BB962C8B-B14F-4D97-AF65-F5344CB8AC3E}">
        <p14:creationId xmlns:p14="http://schemas.microsoft.com/office/powerpoint/2010/main" val="4254959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5EP8TSvO9i4"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1255971"/>
            <a:ext cx="5741582" cy="1107996"/>
          </a:xfrm>
          <a:prstGeom prst="rect">
            <a:avLst/>
          </a:prstGeom>
          <a:noFill/>
        </p:spPr>
        <p:txBody>
          <a:bodyPr wrap="square" rtlCol="0">
            <a:spAutoFit/>
          </a:bodyPr>
          <a:lstStyle/>
          <a:p>
            <a:pPr algn="ctr"/>
            <a:r>
              <a:rPr lang="nl-NL" sz="6600" b="1" dirty="0"/>
              <a:t>Les 4 licht</a:t>
            </a:r>
          </a:p>
        </p:txBody>
      </p:sp>
      <p:pic>
        <p:nvPicPr>
          <p:cNvPr id="2" name="Afbeelding 1">
            <a:extLst>
              <a:ext uri="{FF2B5EF4-FFF2-40B4-BE49-F238E27FC236}">
                <a16:creationId xmlns:a16="http://schemas.microsoft.com/office/drawing/2014/main" id="{B07202EC-85D5-4711-9951-90E10D8D26FB}"/>
              </a:ext>
            </a:extLst>
          </p:cNvPr>
          <p:cNvPicPr>
            <a:picLocks noChangeAspect="1"/>
          </p:cNvPicPr>
          <p:nvPr/>
        </p:nvPicPr>
        <p:blipFill>
          <a:blip r:embed="rId2"/>
          <a:stretch>
            <a:fillRect/>
          </a:stretch>
        </p:blipFill>
        <p:spPr>
          <a:xfrm>
            <a:off x="2915816" y="2924944"/>
            <a:ext cx="1999862" cy="1990974"/>
          </a:xfrm>
          <a:prstGeom prst="rect">
            <a:avLst/>
          </a:prstGeom>
        </p:spPr>
      </p:pic>
    </p:spTree>
    <p:extLst>
      <p:ext uri="{BB962C8B-B14F-4D97-AF65-F5344CB8AC3E}">
        <p14:creationId xmlns:p14="http://schemas.microsoft.com/office/powerpoint/2010/main" val="31999035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EF7ADD-BAF4-8465-3C8D-E81265F1C58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B8CB4A7-F3BB-B345-6627-AEE99F3CB6F7}"/>
              </a:ext>
            </a:extLst>
          </p:cNvPr>
          <p:cNvSpPr>
            <a:spLocks noGrp="1"/>
          </p:cNvSpPr>
          <p:nvPr>
            <p:ph type="title"/>
          </p:nvPr>
        </p:nvSpPr>
        <p:spPr/>
        <p:txBody>
          <a:bodyPr/>
          <a:lstStyle/>
          <a:p>
            <a:pPr algn="l"/>
            <a:r>
              <a:rPr lang="nl-NL" dirty="0"/>
              <a:t>Groep 2</a:t>
            </a:r>
          </a:p>
        </p:txBody>
      </p:sp>
      <p:sp>
        <p:nvSpPr>
          <p:cNvPr id="5" name="Tekstvak 4">
            <a:extLst>
              <a:ext uri="{FF2B5EF4-FFF2-40B4-BE49-F238E27FC236}">
                <a16:creationId xmlns:a16="http://schemas.microsoft.com/office/drawing/2014/main" id="{C1177B85-F012-EB2C-5A2F-AF878DF4FD08}"/>
              </a:ext>
            </a:extLst>
          </p:cNvPr>
          <p:cNvSpPr txBox="1"/>
          <p:nvPr/>
        </p:nvSpPr>
        <p:spPr>
          <a:xfrm>
            <a:off x="611560" y="1340768"/>
            <a:ext cx="7632848" cy="1631216"/>
          </a:xfrm>
          <a:prstGeom prst="rect">
            <a:avLst/>
          </a:prstGeom>
          <a:noFill/>
        </p:spPr>
        <p:txBody>
          <a:bodyPr wrap="square" rtlCol="0">
            <a:spAutoFit/>
          </a:bodyPr>
          <a:lstStyle/>
          <a:p>
            <a:pPr marL="457200" indent="-457200">
              <a:buFont typeface="+mj-lt"/>
              <a:buAutoNum type="arabicPeriod" startAt="2"/>
            </a:pPr>
            <a:r>
              <a:rPr lang="nl-NL" sz="2000" dirty="0"/>
              <a:t>Je kweekt pepers in een kas. Je meet in kas 10.000 lux instraling gedurende 4 uur, 35.000 lux gedurende 5 uur en 20.000 lux gedurende 2 uur. Je wilt een totale DLI van 21 mol behalen. Je hebt ledlampen van 500 µmol/m²/s in je kas hangen, die je kunt dimmen </a:t>
            </a:r>
            <a:br>
              <a:rPr lang="nl-NL" sz="2000" dirty="0"/>
            </a:br>
            <a:r>
              <a:rPr lang="nl-NL" sz="2000" dirty="0"/>
              <a:t>-Hoeveel µmol/m²/s moet je dan bij belichten en op </a:t>
            </a:r>
            <a:r>
              <a:rPr lang="nl-NL" sz="2000"/>
              <a:t>welk tijdstip?</a:t>
            </a:r>
            <a:endParaRPr lang="nl-NL" sz="2000" dirty="0"/>
          </a:p>
        </p:txBody>
      </p:sp>
      <p:pic>
        <p:nvPicPr>
          <p:cNvPr id="4" name="Afbeelding 3">
            <a:extLst>
              <a:ext uri="{FF2B5EF4-FFF2-40B4-BE49-F238E27FC236}">
                <a16:creationId xmlns:a16="http://schemas.microsoft.com/office/drawing/2014/main" id="{B7BDA561-DD1E-BB42-2AF4-A57F411E25D0}"/>
              </a:ext>
            </a:extLst>
          </p:cNvPr>
          <p:cNvPicPr>
            <a:picLocks noChangeAspect="1"/>
          </p:cNvPicPr>
          <p:nvPr/>
        </p:nvPicPr>
        <p:blipFill>
          <a:blip r:embed="rId3"/>
          <a:stretch>
            <a:fillRect/>
          </a:stretch>
        </p:blipFill>
        <p:spPr>
          <a:xfrm>
            <a:off x="628099" y="3415396"/>
            <a:ext cx="7887801" cy="2762636"/>
          </a:xfrm>
          <a:prstGeom prst="rect">
            <a:avLst/>
          </a:prstGeom>
        </p:spPr>
      </p:pic>
    </p:spTree>
    <p:extLst>
      <p:ext uri="{BB962C8B-B14F-4D97-AF65-F5344CB8AC3E}">
        <p14:creationId xmlns:p14="http://schemas.microsoft.com/office/powerpoint/2010/main" val="169731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1255971"/>
            <a:ext cx="5741582" cy="461665"/>
          </a:xfrm>
          <a:prstGeom prst="rect">
            <a:avLst/>
          </a:prstGeom>
          <a:noFill/>
        </p:spPr>
        <p:txBody>
          <a:bodyPr wrap="square" rtlCol="0">
            <a:spAutoFit/>
          </a:bodyPr>
          <a:lstStyle/>
          <a:p>
            <a:r>
              <a:rPr lang="nl-NL" sz="2400" b="1" dirty="0"/>
              <a:t>Praktijkproef</a:t>
            </a:r>
          </a:p>
        </p:txBody>
      </p:sp>
      <p:sp>
        <p:nvSpPr>
          <p:cNvPr id="9" name="Tekstvak 8">
            <a:extLst>
              <a:ext uri="{FF2B5EF4-FFF2-40B4-BE49-F238E27FC236}">
                <a16:creationId xmlns:a16="http://schemas.microsoft.com/office/drawing/2014/main" id="{CCFFDCAA-2A69-4B1D-A2C5-EC612EA940AA}"/>
              </a:ext>
            </a:extLst>
          </p:cNvPr>
          <p:cNvSpPr txBox="1"/>
          <p:nvPr/>
        </p:nvSpPr>
        <p:spPr>
          <a:xfrm>
            <a:off x="861238" y="2297742"/>
            <a:ext cx="6515099" cy="1777410"/>
          </a:xfrm>
          <a:prstGeom prst="rect">
            <a:avLst/>
          </a:prstGeom>
          <a:noFill/>
        </p:spPr>
        <p:txBody>
          <a:bodyPr wrap="square" rtlCol="0">
            <a:spAutoFit/>
          </a:bodyPr>
          <a:lstStyle/>
          <a:p>
            <a:pPr marL="214313" indent="-214313">
              <a:buFont typeface="Arial" panose="020B0604020202020204" pitchFamily="34" charset="0"/>
              <a:buChar char="•"/>
            </a:pPr>
            <a:r>
              <a:rPr lang="nl-NL" sz="1600" dirty="0"/>
              <a:t>Meet de hoogte van de plant van de diverse proeven en bereken de lengtegroei per week</a:t>
            </a:r>
          </a:p>
          <a:p>
            <a:pPr marL="214313" indent="-214313">
              <a:buFont typeface="Arial" panose="020B0604020202020204" pitchFamily="34" charset="0"/>
              <a:buChar char="•"/>
            </a:pPr>
            <a:r>
              <a:rPr lang="nl-NL" sz="1600" dirty="0"/>
              <a:t>Schrijf dit op in het Excelbestand</a:t>
            </a:r>
          </a:p>
          <a:p>
            <a:pPr marL="214313" indent="-214313">
              <a:buFont typeface="Arial" panose="020B0604020202020204" pitchFamily="34" charset="0"/>
              <a:buChar char="•"/>
            </a:pPr>
            <a:r>
              <a:rPr lang="nl-NL" sz="1600" dirty="0">
                <a:highlight>
                  <a:srgbClr val="FFFF00"/>
                </a:highlight>
              </a:rPr>
              <a:t>Meet met de PAR meter het Par licht bij de proeven en schrijf dit op</a:t>
            </a:r>
          </a:p>
          <a:p>
            <a:pPr marL="214313" indent="-214313">
              <a:buFont typeface="Arial" panose="020B0604020202020204" pitchFamily="34" charset="0"/>
              <a:buChar char="•"/>
            </a:pPr>
            <a:r>
              <a:rPr lang="nl-NL" sz="1600" dirty="0"/>
              <a:t>Maak een foto van de 0-proef naast een plant van de praktijkproef en beschrijf de verschillen</a:t>
            </a:r>
            <a:r>
              <a:rPr lang="nl-NL" sz="1350" dirty="0"/>
              <a:t>.</a:t>
            </a:r>
          </a:p>
          <a:p>
            <a:pPr marL="214313" indent="-214313">
              <a:buFont typeface="Arial" panose="020B0604020202020204" pitchFamily="34" charset="0"/>
              <a:buChar char="•"/>
            </a:pPr>
            <a:endParaRPr lang="nl-NL" sz="1350" dirty="0"/>
          </a:p>
        </p:txBody>
      </p:sp>
      <p:pic>
        <p:nvPicPr>
          <p:cNvPr id="1026" name="Picture 2" descr="Ken de Natuur">
            <a:extLst>
              <a:ext uri="{FF2B5EF4-FFF2-40B4-BE49-F238E27FC236}">
                <a16:creationId xmlns:a16="http://schemas.microsoft.com/office/drawing/2014/main" id="{82A42D26-1015-448E-9CF0-82B35395D4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238" y="3813142"/>
            <a:ext cx="2445303" cy="17103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Kleurplaat fotograaf. Gratis kleurplaten om te printen - afb 2860.">
            <a:extLst>
              <a:ext uri="{FF2B5EF4-FFF2-40B4-BE49-F238E27FC236}">
                <a16:creationId xmlns:a16="http://schemas.microsoft.com/office/drawing/2014/main" id="{8177FDF0-5F7E-42B9-B9EE-6AEC558337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2006" y="3508099"/>
            <a:ext cx="1496372" cy="2113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804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286297-5B4D-437D-9C77-79D58AEC725D}"/>
              </a:ext>
            </a:extLst>
          </p:cNvPr>
          <p:cNvSpPr>
            <a:spLocks noGrp="1"/>
          </p:cNvSpPr>
          <p:nvPr>
            <p:ph type="title"/>
          </p:nvPr>
        </p:nvSpPr>
        <p:spPr>
          <a:xfrm>
            <a:off x="-108520" y="620688"/>
            <a:ext cx="8229600" cy="1143000"/>
          </a:xfrm>
        </p:spPr>
        <p:txBody>
          <a:bodyPr>
            <a:normAutofit fontScale="90000"/>
          </a:bodyPr>
          <a:lstStyle/>
          <a:p>
            <a:pPr algn="l"/>
            <a:r>
              <a:rPr lang="nl-NL" dirty="0"/>
              <a:t>       Wat is licht?</a:t>
            </a:r>
            <a:br>
              <a:rPr lang="nl-NL" dirty="0"/>
            </a:br>
            <a:br>
              <a:rPr lang="nl-NL" dirty="0"/>
            </a:br>
            <a:endParaRPr lang="nl-NL" dirty="0"/>
          </a:p>
        </p:txBody>
      </p:sp>
      <p:pic>
        <p:nvPicPr>
          <p:cNvPr id="4" name="Onlinemedia 3" title="Wat is licht?">
            <a:hlinkClick r:id="" action="ppaction://media"/>
            <a:extLst>
              <a:ext uri="{FF2B5EF4-FFF2-40B4-BE49-F238E27FC236}">
                <a16:creationId xmlns:a16="http://schemas.microsoft.com/office/drawing/2014/main" id="{C72D5AA0-3DB1-471A-8942-3A2681C0C0B8}"/>
              </a:ext>
            </a:extLst>
          </p:cNvPr>
          <p:cNvPicPr>
            <a:picLocks noGrp="1" noRot="1" noChangeAspect="1"/>
          </p:cNvPicPr>
          <p:nvPr>
            <p:ph idx="1"/>
            <a:videoFile r:link="rId1"/>
          </p:nvPr>
        </p:nvPicPr>
        <p:blipFill>
          <a:blip r:embed="rId3"/>
          <a:stretch>
            <a:fillRect/>
          </a:stretch>
        </p:blipFill>
        <p:spPr>
          <a:xfrm>
            <a:off x="287984" y="1340768"/>
            <a:ext cx="7833096" cy="4406117"/>
          </a:xfrm>
          <a:prstGeom prst="rect">
            <a:avLst/>
          </a:prstGeom>
        </p:spPr>
      </p:pic>
      <p:sp>
        <p:nvSpPr>
          <p:cNvPr id="5" name="Rechthoek 4">
            <a:extLst>
              <a:ext uri="{FF2B5EF4-FFF2-40B4-BE49-F238E27FC236}">
                <a16:creationId xmlns:a16="http://schemas.microsoft.com/office/drawing/2014/main" id="{073F5D18-BA21-4CD0-8A86-E9C82076AE57}"/>
              </a:ext>
            </a:extLst>
          </p:cNvPr>
          <p:cNvSpPr/>
          <p:nvPr/>
        </p:nvSpPr>
        <p:spPr>
          <a:xfrm>
            <a:off x="107504" y="5867980"/>
            <a:ext cx="8625184" cy="738664"/>
          </a:xfrm>
          <a:prstGeom prst="rect">
            <a:avLst/>
          </a:prstGeom>
        </p:spPr>
        <p:txBody>
          <a:bodyPr wrap="square">
            <a:spAutoFit/>
          </a:bodyPr>
          <a:lstStyle/>
          <a:p>
            <a:r>
              <a:rPr lang="nl-NL" sz="1400" dirty="0">
                <a:solidFill>
                  <a:srgbClr val="030303"/>
                </a:solidFill>
                <a:latin typeface="Roboto"/>
              </a:rPr>
              <a:t>Licht is niet zwaar. Sterker nog, het reist met een snelheid van 300.000 kilometer per seconde door de ruimte. Onze belangrijkste lichtbron is de zon. Newton ontdekte dat zonlicht bestaat uit een regenboog van kleuren.</a:t>
            </a:r>
            <a:endParaRPr lang="nl-NL" sz="1400" dirty="0"/>
          </a:p>
        </p:txBody>
      </p:sp>
    </p:spTree>
    <p:extLst>
      <p:ext uri="{BB962C8B-B14F-4D97-AF65-F5344CB8AC3E}">
        <p14:creationId xmlns:p14="http://schemas.microsoft.com/office/powerpoint/2010/main" val="2755789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F52B4-351E-D1BD-C0A6-DE24671012C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5205EA5-E8FD-8A9A-1E7E-78C4980F5392}"/>
              </a:ext>
            </a:extLst>
          </p:cNvPr>
          <p:cNvSpPr>
            <a:spLocks noGrp="1"/>
          </p:cNvSpPr>
          <p:nvPr>
            <p:ph type="title"/>
          </p:nvPr>
        </p:nvSpPr>
        <p:spPr>
          <a:xfrm>
            <a:off x="755576" y="0"/>
            <a:ext cx="8229600" cy="1143000"/>
          </a:xfrm>
        </p:spPr>
        <p:txBody>
          <a:bodyPr>
            <a:normAutofit/>
          </a:bodyPr>
          <a:lstStyle/>
          <a:p>
            <a:pPr algn="l"/>
            <a:r>
              <a:rPr lang="nl-NL" sz="2800" b="1" dirty="0">
                <a:latin typeface="+mn-lt"/>
                <a:ea typeface="+mn-ea"/>
                <a:cs typeface="+mn-cs"/>
              </a:rPr>
              <a:t>Wat doet licht?</a:t>
            </a:r>
          </a:p>
        </p:txBody>
      </p:sp>
      <p:sp>
        <p:nvSpPr>
          <p:cNvPr id="3" name="Tijdelijke aanduiding voor inhoud 2">
            <a:extLst>
              <a:ext uri="{FF2B5EF4-FFF2-40B4-BE49-F238E27FC236}">
                <a16:creationId xmlns:a16="http://schemas.microsoft.com/office/drawing/2014/main" id="{39F50C80-3AC4-CE36-DD5D-6905A9C14949}"/>
              </a:ext>
            </a:extLst>
          </p:cNvPr>
          <p:cNvSpPr>
            <a:spLocks noGrp="1"/>
          </p:cNvSpPr>
          <p:nvPr>
            <p:ph idx="1"/>
          </p:nvPr>
        </p:nvSpPr>
        <p:spPr>
          <a:xfrm>
            <a:off x="338336" y="1268760"/>
            <a:ext cx="8229600" cy="4525963"/>
          </a:xfrm>
        </p:spPr>
        <p:txBody>
          <a:bodyPr>
            <a:normAutofit/>
          </a:bodyPr>
          <a:lstStyle/>
          <a:p>
            <a:r>
              <a:rPr lang="nl-NL" sz="2400" dirty="0"/>
              <a:t>Planten kijken vooral naar de hoeveelheid lichtdeeltjes die op hun bladeren vallen. Deze lichtdeeltjes, die ook wel </a:t>
            </a:r>
            <a:r>
              <a:rPr lang="nl-NL" sz="2400" b="1" dirty="0">
                <a:solidFill>
                  <a:srgbClr val="0070C0"/>
                </a:solidFill>
              </a:rPr>
              <a:t>fotonen</a:t>
            </a:r>
            <a:r>
              <a:rPr lang="nl-NL" sz="2400" dirty="0"/>
              <a:t> worden genoemd, brengen het fotosynthese proces op gang.</a:t>
            </a:r>
          </a:p>
          <a:p>
            <a:endParaRPr lang="nl-NL" sz="2400" dirty="0"/>
          </a:p>
          <a:p>
            <a:r>
              <a:rPr lang="nl-NL" sz="2400" dirty="0"/>
              <a:t>Zonder lichtenergie is een plant niet in staat om glucose aan te maken. Wanneer een plant een langere tijd minder glucose kan aanmaken dan er verbruikt wordt, dan gaat de vitaliteit van de plant achteruit. Uiteindelijk kan een plant die te weinig licht krijgt zelfs dood gaan.</a:t>
            </a:r>
          </a:p>
        </p:txBody>
      </p:sp>
      <p:pic>
        <p:nvPicPr>
          <p:cNvPr id="1028" name="Picture 4" descr="Lichttherapie - Vereniging voor Mensen met Constitutioneel Eczeem">
            <a:extLst>
              <a:ext uri="{FF2B5EF4-FFF2-40B4-BE49-F238E27FC236}">
                <a16:creationId xmlns:a16="http://schemas.microsoft.com/office/drawing/2014/main" id="{4A5E1FC7-8B92-8053-54C6-AFAA3C2424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044" y="4869160"/>
            <a:ext cx="3329619" cy="1787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415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30406" y="836712"/>
            <a:ext cx="5741582" cy="523220"/>
          </a:xfrm>
          <a:prstGeom prst="rect">
            <a:avLst/>
          </a:prstGeom>
          <a:noFill/>
        </p:spPr>
        <p:txBody>
          <a:bodyPr wrap="square" rtlCol="0">
            <a:spAutoFit/>
          </a:bodyPr>
          <a:lstStyle/>
          <a:p>
            <a:r>
              <a:rPr lang="nl-NL" sz="2800" b="1" dirty="0"/>
              <a:t>Hoe reageert een plant op licht?</a:t>
            </a:r>
          </a:p>
        </p:txBody>
      </p:sp>
      <p:sp>
        <p:nvSpPr>
          <p:cNvPr id="4" name="Tekstvak 3">
            <a:extLst>
              <a:ext uri="{FF2B5EF4-FFF2-40B4-BE49-F238E27FC236}">
                <a16:creationId xmlns:a16="http://schemas.microsoft.com/office/drawing/2014/main" id="{BE5E9AAC-8AFC-4CA9-B89F-13D11A0216BE}"/>
              </a:ext>
            </a:extLst>
          </p:cNvPr>
          <p:cNvSpPr txBox="1"/>
          <p:nvPr/>
        </p:nvSpPr>
        <p:spPr>
          <a:xfrm>
            <a:off x="821286" y="1681877"/>
            <a:ext cx="6663090" cy="3323987"/>
          </a:xfrm>
          <a:prstGeom prst="rect">
            <a:avLst/>
          </a:prstGeom>
          <a:noFill/>
        </p:spPr>
        <p:txBody>
          <a:bodyPr wrap="square" rtlCol="0">
            <a:spAutoFit/>
          </a:bodyPr>
          <a:lstStyle/>
          <a:p>
            <a:r>
              <a:rPr lang="nl-NL" sz="2400" dirty="0"/>
              <a:t>Naast het leveren van de energie voor fotosynthese, werkt licht ook als een </a:t>
            </a:r>
            <a:r>
              <a:rPr lang="nl-NL" sz="2400" b="1" dirty="0">
                <a:solidFill>
                  <a:srgbClr val="0070C0"/>
                </a:solidFill>
              </a:rPr>
              <a:t>informatiebron</a:t>
            </a:r>
            <a:r>
              <a:rPr lang="nl-NL" sz="2400" dirty="0"/>
              <a:t> voor planten. </a:t>
            </a:r>
          </a:p>
          <a:p>
            <a:endParaRPr lang="nl-NL" sz="2400" dirty="0"/>
          </a:p>
          <a:p>
            <a:r>
              <a:rPr lang="nl-NL" sz="2400" dirty="0"/>
              <a:t>Verschillende </a:t>
            </a:r>
            <a:r>
              <a:rPr lang="nl-NL" sz="2400" b="1" dirty="0">
                <a:solidFill>
                  <a:srgbClr val="0070C0"/>
                </a:solidFill>
              </a:rPr>
              <a:t>lichtspectra</a:t>
            </a:r>
            <a:r>
              <a:rPr lang="nl-NL" sz="2400" dirty="0"/>
              <a:t> geven de plant een indicatie over de omgeving, en geeft de plant informatie over hoe de plant kan overleven en nog beter, kan gedijen en reproduceren. </a:t>
            </a:r>
          </a:p>
          <a:p>
            <a:endParaRPr lang="nl-NL" dirty="0"/>
          </a:p>
        </p:txBody>
      </p:sp>
      <p:pic>
        <p:nvPicPr>
          <p:cNvPr id="1026" name="Picture 2" descr="Licht vs donker - Tuinkers.com">
            <a:extLst>
              <a:ext uri="{FF2B5EF4-FFF2-40B4-BE49-F238E27FC236}">
                <a16:creationId xmlns:a16="http://schemas.microsoft.com/office/drawing/2014/main" id="{A887022C-CF1D-4878-A8F9-216863A242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8843" y="4973854"/>
            <a:ext cx="2847975"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10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604545"/>
            <a:ext cx="5741582" cy="523220"/>
          </a:xfrm>
          <a:prstGeom prst="rect">
            <a:avLst/>
          </a:prstGeom>
          <a:noFill/>
        </p:spPr>
        <p:txBody>
          <a:bodyPr wrap="square" rtlCol="0">
            <a:spAutoFit/>
          </a:bodyPr>
          <a:lstStyle/>
          <a:p>
            <a:r>
              <a:rPr lang="nl-NL" sz="2800" b="1" dirty="0"/>
              <a:t>Fotoreceptoren</a:t>
            </a:r>
          </a:p>
        </p:txBody>
      </p:sp>
      <p:sp>
        <p:nvSpPr>
          <p:cNvPr id="4" name="Tekstvak 3">
            <a:extLst>
              <a:ext uri="{FF2B5EF4-FFF2-40B4-BE49-F238E27FC236}">
                <a16:creationId xmlns:a16="http://schemas.microsoft.com/office/drawing/2014/main" id="{BE5E9AAC-8AFC-4CA9-B89F-13D11A0216BE}"/>
              </a:ext>
            </a:extLst>
          </p:cNvPr>
          <p:cNvSpPr txBox="1"/>
          <p:nvPr/>
        </p:nvSpPr>
        <p:spPr>
          <a:xfrm>
            <a:off x="861238" y="1646159"/>
            <a:ext cx="6663090" cy="3477875"/>
          </a:xfrm>
          <a:prstGeom prst="rect">
            <a:avLst/>
          </a:prstGeom>
          <a:noFill/>
        </p:spPr>
        <p:txBody>
          <a:bodyPr wrap="square" rtlCol="0">
            <a:spAutoFit/>
          </a:bodyPr>
          <a:lstStyle/>
          <a:p>
            <a:r>
              <a:rPr lang="nl-NL" sz="2200" b="1" dirty="0">
                <a:solidFill>
                  <a:srgbClr val="0070C0"/>
                </a:solidFill>
              </a:rPr>
              <a:t>Fotoreceptoren</a:t>
            </a:r>
            <a:r>
              <a:rPr lang="nl-NL" sz="2200" dirty="0"/>
              <a:t> zijn speciale 'lichtsensoren' in planten. Ze vangen lichtsignalen op en geven die door aan de plant zodat die kan reageren.</a:t>
            </a:r>
          </a:p>
          <a:p>
            <a:endParaRPr lang="nl-NL" sz="2200" dirty="0"/>
          </a:p>
          <a:p>
            <a:r>
              <a:rPr lang="nl-NL" sz="2200" dirty="0"/>
              <a:t>Ze spelen een belangrijke rol in hoe een plant groeit en zich ontwikkelt.</a:t>
            </a:r>
          </a:p>
          <a:p>
            <a:endParaRPr lang="nl-NL" sz="2200" dirty="0"/>
          </a:p>
          <a:p>
            <a:r>
              <a:rPr lang="nl-NL" sz="2200" dirty="0"/>
              <a:t>Planten kunnen met behulp van </a:t>
            </a:r>
            <a:r>
              <a:rPr lang="nl-NL" sz="2200" b="1" dirty="0">
                <a:solidFill>
                  <a:srgbClr val="0070C0"/>
                </a:solidFill>
              </a:rPr>
              <a:t>fotoreceptoren</a:t>
            </a:r>
            <a:r>
              <a:rPr lang="nl-NL" sz="2200" dirty="0"/>
              <a:t> 'zien' waar het licht vandaan komt, wanneer het dag of nacht is en hoeveel licht er is.</a:t>
            </a:r>
          </a:p>
        </p:txBody>
      </p:sp>
      <p:pic>
        <p:nvPicPr>
          <p:cNvPr id="2050" name="Picture 2" descr="Kunstmatige bloem buigt naar het licht - KIJK Magazine">
            <a:extLst>
              <a:ext uri="{FF2B5EF4-FFF2-40B4-BE49-F238E27FC236}">
                <a16:creationId xmlns:a16="http://schemas.microsoft.com/office/drawing/2014/main" id="{BD0455BC-9FE1-4373-8594-F6FA693A11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0340" y="5124034"/>
            <a:ext cx="2847975"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8093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1000"/>
                                        <p:tgtEl>
                                          <p:spTgt spid="2050"/>
                                        </p:tgtEl>
                                      </p:cBhvr>
                                    </p:animEffect>
                                    <p:anim calcmode="lin" valueType="num">
                                      <p:cBhvr>
                                        <p:cTn id="20" dur="1000" fill="hold"/>
                                        <p:tgtEl>
                                          <p:spTgt spid="2050"/>
                                        </p:tgtEl>
                                        <p:attrNameLst>
                                          <p:attrName>ppt_x</p:attrName>
                                        </p:attrNameLst>
                                      </p:cBhvr>
                                      <p:tavLst>
                                        <p:tav tm="0">
                                          <p:val>
                                            <p:strVal val="#ppt_x"/>
                                          </p:val>
                                        </p:tav>
                                        <p:tav tm="100000">
                                          <p:val>
                                            <p:strVal val="#ppt_x"/>
                                          </p:val>
                                        </p:tav>
                                      </p:tavLst>
                                    </p:anim>
                                    <p:anim calcmode="lin" valueType="num">
                                      <p:cBhvr>
                                        <p:cTn id="21"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C39BB-43BA-B1BF-9FF9-091D6BC0D798}"/>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1508B629-6267-0E3A-48BA-EEEF46723366}"/>
              </a:ext>
            </a:extLst>
          </p:cNvPr>
          <p:cNvSpPr txBox="1"/>
          <p:nvPr/>
        </p:nvSpPr>
        <p:spPr>
          <a:xfrm>
            <a:off x="861238" y="604545"/>
            <a:ext cx="5741582" cy="523220"/>
          </a:xfrm>
          <a:prstGeom prst="rect">
            <a:avLst/>
          </a:prstGeom>
          <a:noFill/>
        </p:spPr>
        <p:txBody>
          <a:bodyPr wrap="square" rtlCol="0">
            <a:spAutoFit/>
          </a:bodyPr>
          <a:lstStyle/>
          <a:p>
            <a:r>
              <a:rPr lang="nl-NL" sz="2800" b="1" dirty="0"/>
              <a:t>Fotoreceptoren</a:t>
            </a:r>
          </a:p>
        </p:txBody>
      </p:sp>
      <p:sp>
        <p:nvSpPr>
          <p:cNvPr id="4" name="Tekstvak 3">
            <a:extLst>
              <a:ext uri="{FF2B5EF4-FFF2-40B4-BE49-F238E27FC236}">
                <a16:creationId xmlns:a16="http://schemas.microsoft.com/office/drawing/2014/main" id="{4E685670-29D0-2C08-D542-674713204E32}"/>
              </a:ext>
            </a:extLst>
          </p:cNvPr>
          <p:cNvSpPr txBox="1"/>
          <p:nvPr/>
        </p:nvSpPr>
        <p:spPr>
          <a:xfrm>
            <a:off x="395536" y="1646158"/>
            <a:ext cx="8352928" cy="4893647"/>
          </a:xfrm>
          <a:prstGeom prst="rect">
            <a:avLst/>
          </a:prstGeom>
          <a:noFill/>
        </p:spPr>
        <p:txBody>
          <a:bodyPr wrap="square" rtlCol="0">
            <a:spAutoFit/>
          </a:bodyPr>
          <a:lstStyle/>
          <a:p>
            <a:r>
              <a:rPr lang="nl-NL" sz="2400" dirty="0"/>
              <a:t>De </a:t>
            </a:r>
            <a:r>
              <a:rPr lang="nl-NL" sz="2400" b="1" dirty="0">
                <a:solidFill>
                  <a:srgbClr val="0070C0"/>
                </a:solidFill>
              </a:rPr>
              <a:t>fotoreceptoren</a:t>
            </a:r>
            <a:r>
              <a:rPr lang="nl-NL" sz="2400" dirty="0"/>
              <a:t> van een plant bevinden zich in de </a:t>
            </a:r>
            <a:r>
              <a:rPr lang="nl-NL" sz="2400" b="1" dirty="0">
                <a:solidFill>
                  <a:srgbClr val="0070C0"/>
                </a:solidFill>
              </a:rPr>
              <a:t>cellen</a:t>
            </a:r>
            <a:r>
              <a:rPr lang="nl-NL" sz="2400" dirty="0"/>
              <a:t>, verspreid over verschillende delen van de plant, vooral in:</a:t>
            </a:r>
          </a:p>
          <a:p>
            <a:r>
              <a:rPr lang="nl-NL" sz="2400" b="1" dirty="0">
                <a:solidFill>
                  <a:srgbClr val="0070C0"/>
                </a:solidFill>
              </a:rPr>
              <a:t>Bladeren</a:t>
            </a:r>
            <a:br>
              <a:rPr lang="nl-NL" sz="2400" b="1" dirty="0"/>
            </a:br>
            <a:r>
              <a:rPr lang="nl-NL" sz="2400" dirty="0"/>
              <a:t>Hier zit het grootste deel van de fotoreceptoren. Bladcellen vangen licht op voor </a:t>
            </a:r>
            <a:r>
              <a:rPr lang="nl-NL" sz="2400" b="1" dirty="0"/>
              <a:t>fotosynthese</a:t>
            </a:r>
            <a:r>
              <a:rPr lang="nl-NL" sz="2400" dirty="0"/>
              <a:t> (via chlorofyl) en om lichtsignalen waar te nemen.</a:t>
            </a:r>
          </a:p>
          <a:p>
            <a:r>
              <a:rPr lang="nl-NL" sz="2400" b="1" dirty="0">
                <a:solidFill>
                  <a:srgbClr val="0070C0"/>
                </a:solidFill>
              </a:rPr>
              <a:t>Stengels</a:t>
            </a:r>
            <a:br>
              <a:rPr lang="nl-NL" sz="2400" b="1" dirty="0"/>
            </a:br>
            <a:r>
              <a:rPr lang="nl-NL" sz="2400" dirty="0"/>
              <a:t>Fotoreceptoren in de stengel helpen bij het registreren van lichtomstandigheden, wat invloed heeft op groei en richting (bijvoorbeeld fototropisme).</a:t>
            </a:r>
          </a:p>
          <a:p>
            <a:r>
              <a:rPr lang="nl-NL" sz="2400" b="1" dirty="0">
                <a:solidFill>
                  <a:srgbClr val="0070C0"/>
                </a:solidFill>
              </a:rPr>
              <a:t>Zaden en wortels</a:t>
            </a:r>
            <a:br>
              <a:rPr lang="nl-NL" sz="2400" b="1" dirty="0"/>
            </a:br>
            <a:r>
              <a:rPr lang="nl-NL" sz="2400" dirty="0"/>
              <a:t>Ook hier kunnen fotoreceptoren aanwezig zijn, vooral voor het waarnemen van daglengte of wanneer zaden moeten ontkiemen.</a:t>
            </a:r>
          </a:p>
        </p:txBody>
      </p:sp>
      <p:pic>
        <p:nvPicPr>
          <p:cNvPr id="2050" name="Picture 2" descr="Kunstmatige bloem buigt naar het licht - KIJK Magazine">
            <a:extLst>
              <a:ext uri="{FF2B5EF4-FFF2-40B4-BE49-F238E27FC236}">
                <a16:creationId xmlns:a16="http://schemas.microsoft.com/office/drawing/2014/main" id="{B23E4A1F-2819-CD01-CD4D-7CE236784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0340" y="16313"/>
            <a:ext cx="2847975"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21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945008"/>
            <a:ext cx="5741582" cy="523220"/>
          </a:xfrm>
          <a:prstGeom prst="rect">
            <a:avLst/>
          </a:prstGeom>
          <a:noFill/>
        </p:spPr>
        <p:txBody>
          <a:bodyPr wrap="square" rtlCol="0">
            <a:spAutoFit/>
          </a:bodyPr>
          <a:lstStyle/>
          <a:p>
            <a:r>
              <a:rPr lang="nl-NL" sz="2800" b="1" dirty="0"/>
              <a:t>Fotoreceptoren</a:t>
            </a:r>
          </a:p>
        </p:txBody>
      </p:sp>
      <p:sp>
        <p:nvSpPr>
          <p:cNvPr id="4" name="Tekstvak 3">
            <a:extLst>
              <a:ext uri="{FF2B5EF4-FFF2-40B4-BE49-F238E27FC236}">
                <a16:creationId xmlns:a16="http://schemas.microsoft.com/office/drawing/2014/main" id="{BE5E9AAC-8AFC-4CA9-B89F-13D11A0216BE}"/>
              </a:ext>
            </a:extLst>
          </p:cNvPr>
          <p:cNvSpPr txBox="1"/>
          <p:nvPr/>
        </p:nvSpPr>
        <p:spPr>
          <a:xfrm>
            <a:off x="861238" y="1988840"/>
            <a:ext cx="6663090" cy="3847207"/>
          </a:xfrm>
          <a:prstGeom prst="rect">
            <a:avLst/>
          </a:prstGeom>
          <a:noFill/>
        </p:spPr>
        <p:txBody>
          <a:bodyPr wrap="square" rtlCol="0">
            <a:spAutoFit/>
          </a:bodyPr>
          <a:lstStyle/>
          <a:p>
            <a:r>
              <a:rPr lang="nl-NL" sz="2400" dirty="0"/>
              <a:t>Er zijn drie verschillende soorten </a:t>
            </a:r>
            <a:r>
              <a:rPr lang="nl-NL" sz="2400" b="1" dirty="0">
                <a:solidFill>
                  <a:srgbClr val="0070C0"/>
                </a:solidFill>
              </a:rPr>
              <a:t>fotoreceptoren</a:t>
            </a:r>
            <a:r>
              <a:rPr lang="nl-NL" sz="2400" dirty="0"/>
              <a:t>, elk gevoelig voor ander licht:</a:t>
            </a:r>
          </a:p>
          <a:p>
            <a:endParaRPr lang="nl-NL" sz="2400" dirty="0"/>
          </a:p>
          <a:p>
            <a:endParaRPr lang="nl-NL" sz="2400" dirty="0"/>
          </a:p>
          <a:p>
            <a:pPr marL="342900" indent="-342900">
              <a:buFont typeface="+mj-lt"/>
              <a:buAutoNum type="arabicPeriod"/>
            </a:pPr>
            <a:r>
              <a:rPr lang="nl-NL" sz="2400" b="1" dirty="0">
                <a:solidFill>
                  <a:srgbClr val="0070C0"/>
                </a:solidFill>
              </a:rPr>
              <a:t>Fototropinen</a:t>
            </a:r>
          </a:p>
          <a:p>
            <a:pPr marL="342900" indent="-342900">
              <a:buFont typeface="+mj-lt"/>
              <a:buAutoNum type="arabicPeriod"/>
            </a:pPr>
            <a:r>
              <a:rPr lang="nl-NL" sz="2400" b="1" dirty="0">
                <a:solidFill>
                  <a:srgbClr val="0070C0"/>
                </a:solidFill>
              </a:rPr>
              <a:t>Cryptochromen</a:t>
            </a:r>
          </a:p>
          <a:p>
            <a:pPr marL="342900" indent="-342900">
              <a:buFont typeface="+mj-lt"/>
              <a:buAutoNum type="arabicPeriod"/>
            </a:pPr>
            <a:r>
              <a:rPr lang="nl-NL" sz="2400" b="1" dirty="0">
                <a:solidFill>
                  <a:srgbClr val="0070C0"/>
                </a:solidFill>
              </a:rPr>
              <a:t>Fytochromen</a:t>
            </a:r>
          </a:p>
          <a:p>
            <a:endParaRPr lang="nl-NL" sz="2200" dirty="0"/>
          </a:p>
          <a:p>
            <a:endParaRPr lang="nl-NL" dirty="0"/>
          </a:p>
          <a:p>
            <a:endParaRPr lang="nl-NL" dirty="0"/>
          </a:p>
          <a:p>
            <a:endParaRPr lang="nl-NL" dirty="0"/>
          </a:p>
        </p:txBody>
      </p:sp>
      <p:pic>
        <p:nvPicPr>
          <p:cNvPr id="2" name="Afbeelding 1">
            <a:extLst>
              <a:ext uri="{FF2B5EF4-FFF2-40B4-BE49-F238E27FC236}">
                <a16:creationId xmlns:a16="http://schemas.microsoft.com/office/drawing/2014/main" id="{CC16ED8B-0638-4A7E-BD1A-59F005032CB2}"/>
              </a:ext>
            </a:extLst>
          </p:cNvPr>
          <p:cNvPicPr>
            <a:picLocks noChangeAspect="1"/>
          </p:cNvPicPr>
          <p:nvPr/>
        </p:nvPicPr>
        <p:blipFill rotWithShape="1">
          <a:blip r:embed="rId2"/>
          <a:srcRect t="18954" b="10947"/>
          <a:stretch/>
        </p:blipFill>
        <p:spPr>
          <a:xfrm>
            <a:off x="5018886" y="3016112"/>
            <a:ext cx="3498716" cy="2808312"/>
          </a:xfrm>
          <a:prstGeom prst="rect">
            <a:avLst/>
          </a:prstGeom>
        </p:spPr>
      </p:pic>
      <p:pic>
        <p:nvPicPr>
          <p:cNvPr id="6" name="Afbeelding 5">
            <a:extLst>
              <a:ext uri="{FF2B5EF4-FFF2-40B4-BE49-F238E27FC236}">
                <a16:creationId xmlns:a16="http://schemas.microsoft.com/office/drawing/2014/main" id="{9CB7C6CB-DAB7-4137-A4A5-3E0CD442A17D}"/>
              </a:ext>
            </a:extLst>
          </p:cNvPr>
          <p:cNvPicPr>
            <a:picLocks noChangeAspect="1"/>
          </p:cNvPicPr>
          <p:nvPr/>
        </p:nvPicPr>
        <p:blipFill>
          <a:blip r:embed="rId3"/>
          <a:stretch>
            <a:fillRect/>
          </a:stretch>
        </p:blipFill>
        <p:spPr>
          <a:xfrm>
            <a:off x="6012160" y="4509120"/>
            <a:ext cx="1008112" cy="216024"/>
          </a:xfrm>
          <a:prstGeom prst="rect">
            <a:avLst/>
          </a:prstGeom>
        </p:spPr>
      </p:pic>
    </p:spTree>
    <p:extLst>
      <p:ext uri="{BB962C8B-B14F-4D97-AF65-F5344CB8AC3E}">
        <p14:creationId xmlns:p14="http://schemas.microsoft.com/office/powerpoint/2010/main" val="365233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27090" y="764704"/>
            <a:ext cx="5741582" cy="523220"/>
          </a:xfrm>
          <a:prstGeom prst="rect">
            <a:avLst/>
          </a:prstGeom>
          <a:noFill/>
        </p:spPr>
        <p:txBody>
          <a:bodyPr wrap="square" rtlCol="0">
            <a:spAutoFit/>
          </a:bodyPr>
          <a:lstStyle/>
          <a:p>
            <a:r>
              <a:rPr lang="nl-NL" sz="2800" b="1" dirty="0"/>
              <a:t>Fototropinen</a:t>
            </a:r>
          </a:p>
        </p:txBody>
      </p:sp>
      <p:sp>
        <p:nvSpPr>
          <p:cNvPr id="4" name="Tekstvak 3">
            <a:extLst>
              <a:ext uri="{FF2B5EF4-FFF2-40B4-BE49-F238E27FC236}">
                <a16:creationId xmlns:a16="http://schemas.microsoft.com/office/drawing/2014/main" id="{BE5E9AAC-8AFC-4CA9-B89F-13D11A0216BE}"/>
              </a:ext>
            </a:extLst>
          </p:cNvPr>
          <p:cNvSpPr txBox="1"/>
          <p:nvPr/>
        </p:nvSpPr>
        <p:spPr>
          <a:xfrm>
            <a:off x="827090" y="1628800"/>
            <a:ext cx="6663090" cy="4062651"/>
          </a:xfrm>
          <a:prstGeom prst="rect">
            <a:avLst/>
          </a:prstGeom>
          <a:noFill/>
        </p:spPr>
        <p:txBody>
          <a:bodyPr wrap="square" rtlCol="0">
            <a:spAutoFit/>
          </a:bodyPr>
          <a:lstStyle/>
          <a:p>
            <a:r>
              <a:rPr lang="nl-NL" sz="2200" b="1" dirty="0">
                <a:solidFill>
                  <a:srgbClr val="0070C0"/>
                </a:solidFill>
              </a:rPr>
              <a:t>Fototropinen</a:t>
            </a:r>
            <a:r>
              <a:rPr lang="nl-NL" sz="2200" dirty="0"/>
              <a:t> zorgen ervoor dat stengels naar het licht buigen en huidmondjes open gaan.</a:t>
            </a:r>
          </a:p>
          <a:p>
            <a:endParaRPr lang="nl-NL" sz="2200" dirty="0"/>
          </a:p>
          <a:p>
            <a:endParaRPr lang="nl-NL" sz="2200" dirty="0"/>
          </a:p>
          <a:p>
            <a:r>
              <a:rPr lang="nl-NL" sz="2200" dirty="0"/>
              <a:t>Fototropinen zijn actief in het laagste bereik van golflengte (UVA en blauw licht)</a:t>
            </a:r>
          </a:p>
          <a:p>
            <a:endParaRPr lang="nl-NL" dirty="0"/>
          </a:p>
          <a:p>
            <a:endParaRPr lang="nl-NL" dirty="0"/>
          </a:p>
          <a:p>
            <a:endParaRPr lang="nl-NL" dirty="0"/>
          </a:p>
          <a:p>
            <a:endParaRPr lang="nl-NL" dirty="0"/>
          </a:p>
          <a:p>
            <a:endParaRPr lang="nl-NL" dirty="0"/>
          </a:p>
          <a:p>
            <a:endParaRPr lang="nl-NL" dirty="0"/>
          </a:p>
          <a:p>
            <a:endParaRPr lang="nl-NL" dirty="0"/>
          </a:p>
        </p:txBody>
      </p:sp>
      <p:pic>
        <p:nvPicPr>
          <p:cNvPr id="2" name="Afbeelding 1">
            <a:extLst>
              <a:ext uri="{FF2B5EF4-FFF2-40B4-BE49-F238E27FC236}">
                <a16:creationId xmlns:a16="http://schemas.microsoft.com/office/drawing/2014/main" id="{68646BC9-D55D-4F02-BD10-3BC3A186C7D6}"/>
              </a:ext>
            </a:extLst>
          </p:cNvPr>
          <p:cNvPicPr>
            <a:picLocks noChangeAspect="1"/>
          </p:cNvPicPr>
          <p:nvPr/>
        </p:nvPicPr>
        <p:blipFill rotWithShape="1">
          <a:blip r:embed="rId2"/>
          <a:srcRect l="-494" t="21687" r="494" b="56585"/>
          <a:stretch/>
        </p:blipFill>
        <p:spPr>
          <a:xfrm>
            <a:off x="5220072" y="2161136"/>
            <a:ext cx="3168352" cy="686970"/>
          </a:xfrm>
          <a:prstGeom prst="rect">
            <a:avLst/>
          </a:prstGeom>
        </p:spPr>
      </p:pic>
      <p:pic>
        <p:nvPicPr>
          <p:cNvPr id="5" name="Afbeelding 4">
            <a:extLst>
              <a:ext uri="{FF2B5EF4-FFF2-40B4-BE49-F238E27FC236}">
                <a16:creationId xmlns:a16="http://schemas.microsoft.com/office/drawing/2014/main" id="{2322B084-AEB2-974A-FA79-F01DBB63125C}"/>
              </a:ext>
            </a:extLst>
          </p:cNvPr>
          <p:cNvPicPr>
            <a:picLocks noChangeAspect="1"/>
          </p:cNvPicPr>
          <p:nvPr/>
        </p:nvPicPr>
        <p:blipFill>
          <a:blip r:embed="rId3"/>
          <a:stretch>
            <a:fillRect/>
          </a:stretch>
        </p:blipFill>
        <p:spPr>
          <a:xfrm>
            <a:off x="2555776" y="4009894"/>
            <a:ext cx="4535817" cy="2438611"/>
          </a:xfrm>
          <a:prstGeom prst="rect">
            <a:avLst/>
          </a:prstGeom>
        </p:spPr>
      </p:pic>
    </p:spTree>
    <p:extLst>
      <p:ext uri="{BB962C8B-B14F-4D97-AF65-F5344CB8AC3E}">
        <p14:creationId xmlns:p14="http://schemas.microsoft.com/office/powerpoint/2010/main" val="1360271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55E062-FA09-9715-FC8F-93A670C8D1A0}"/>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9C98F556-3E0A-4A07-172A-2E461E5A24FB}"/>
              </a:ext>
            </a:extLst>
          </p:cNvPr>
          <p:cNvSpPr txBox="1"/>
          <p:nvPr/>
        </p:nvSpPr>
        <p:spPr>
          <a:xfrm>
            <a:off x="861238" y="908720"/>
            <a:ext cx="5741582" cy="523220"/>
          </a:xfrm>
          <a:prstGeom prst="rect">
            <a:avLst/>
          </a:prstGeom>
          <a:noFill/>
        </p:spPr>
        <p:txBody>
          <a:bodyPr wrap="square" rtlCol="0">
            <a:spAutoFit/>
          </a:bodyPr>
          <a:lstStyle/>
          <a:p>
            <a:r>
              <a:rPr lang="nl-NL" sz="2800" b="1" dirty="0"/>
              <a:t>Fototropisme</a:t>
            </a:r>
          </a:p>
        </p:txBody>
      </p:sp>
      <p:sp>
        <p:nvSpPr>
          <p:cNvPr id="4" name="Tekstvak 3">
            <a:extLst>
              <a:ext uri="{FF2B5EF4-FFF2-40B4-BE49-F238E27FC236}">
                <a16:creationId xmlns:a16="http://schemas.microsoft.com/office/drawing/2014/main" id="{34A6E5CB-EF1C-192D-FF58-D3F215D6FB8D}"/>
              </a:ext>
            </a:extLst>
          </p:cNvPr>
          <p:cNvSpPr txBox="1"/>
          <p:nvPr/>
        </p:nvSpPr>
        <p:spPr>
          <a:xfrm>
            <a:off x="861238" y="2068830"/>
            <a:ext cx="6663090" cy="3816429"/>
          </a:xfrm>
          <a:prstGeom prst="rect">
            <a:avLst/>
          </a:prstGeom>
          <a:noFill/>
        </p:spPr>
        <p:txBody>
          <a:bodyPr wrap="square" rtlCol="0">
            <a:spAutoFit/>
          </a:bodyPr>
          <a:lstStyle/>
          <a:p>
            <a:r>
              <a:rPr lang="nl-NL" sz="2200" dirty="0"/>
              <a:t>Een plant reageert op licht door </a:t>
            </a:r>
            <a:r>
              <a:rPr lang="nl-NL" sz="2200" b="1" dirty="0">
                <a:solidFill>
                  <a:srgbClr val="0070C0"/>
                </a:solidFill>
              </a:rPr>
              <a:t>fototropisme.</a:t>
            </a:r>
            <a:r>
              <a:rPr lang="nl-NL" sz="2200" dirty="0"/>
              <a:t> </a:t>
            </a:r>
          </a:p>
          <a:p>
            <a:endParaRPr lang="nl-NL" sz="2200" dirty="0"/>
          </a:p>
          <a:p>
            <a:r>
              <a:rPr lang="nl-NL" sz="2200" dirty="0"/>
              <a:t>Dat betekent dat de plant groeit in de richting van het licht.</a:t>
            </a:r>
          </a:p>
          <a:p>
            <a:endParaRPr lang="nl-NL" sz="2200" dirty="0"/>
          </a:p>
          <a:p>
            <a:r>
              <a:rPr lang="nl-NL" sz="2200" b="1" dirty="0"/>
              <a:t>Hoe werkt dat precies?</a:t>
            </a:r>
          </a:p>
          <a:p>
            <a:r>
              <a:rPr lang="nl-NL" sz="2200" dirty="0"/>
              <a:t>Aan de schaduwkant van de plant maakt de plant een </a:t>
            </a:r>
            <a:r>
              <a:rPr lang="nl-NL" sz="2200" b="1" dirty="0">
                <a:solidFill>
                  <a:srgbClr val="0070C0"/>
                </a:solidFill>
              </a:rPr>
              <a:t>groeihormoon</a:t>
            </a:r>
            <a:r>
              <a:rPr lang="nl-NL" sz="2200" dirty="0"/>
              <a:t> aan: </a:t>
            </a:r>
            <a:r>
              <a:rPr lang="nl-NL" sz="2200" b="1" i="1" dirty="0">
                <a:solidFill>
                  <a:srgbClr val="0070C0"/>
                </a:solidFill>
              </a:rPr>
              <a:t>auxine</a:t>
            </a:r>
            <a:r>
              <a:rPr lang="nl-NL" sz="2200" dirty="0"/>
              <a:t>.</a:t>
            </a:r>
          </a:p>
          <a:p>
            <a:br>
              <a:rPr lang="nl-NL" sz="2200" dirty="0"/>
            </a:br>
            <a:r>
              <a:rPr lang="nl-NL" sz="2200" b="1" dirty="0">
                <a:solidFill>
                  <a:srgbClr val="0070C0"/>
                </a:solidFill>
              </a:rPr>
              <a:t>Auxine</a:t>
            </a:r>
            <a:r>
              <a:rPr lang="nl-NL" sz="2200" dirty="0"/>
              <a:t> zorgt ervoor dat de cellen aan die kant langer worden. Daardoor buigt de plant richting het licht.</a:t>
            </a:r>
          </a:p>
        </p:txBody>
      </p:sp>
      <p:pic>
        <p:nvPicPr>
          <p:cNvPr id="5" name="Afbeelding 4">
            <a:extLst>
              <a:ext uri="{FF2B5EF4-FFF2-40B4-BE49-F238E27FC236}">
                <a16:creationId xmlns:a16="http://schemas.microsoft.com/office/drawing/2014/main" id="{7EB95D08-A567-7683-1FC0-F155A05CCFBE}"/>
              </a:ext>
            </a:extLst>
          </p:cNvPr>
          <p:cNvPicPr>
            <a:picLocks noChangeAspect="1"/>
          </p:cNvPicPr>
          <p:nvPr/>
        </p:nvPicPr>
        <p:blipFill>
          <a:blip r:embed="rId2"/>
          <a:stretch>
            <a:fillRect/>
          </a:stretch>
        </p:blipFill>
        <p:spPr>
          <a:xfrm>
            <a:off x="6264723" y="10256"/>
            <a:ext cx="2848373" cy="2495898"/>
          </a:xfrm>
          <a:prstGeom prst="rect">
            <a:avLst/>
          </a:prstGeom>
        </p:spPr>
      </p:pic>
    </p:spTree>
    <p:extLst>
      <p:ext uri="{BB962C8B-B14F-4D97-AF65-F5344CB8AC3E}">
        <p14:creationId xmlns:p14="http://schemas.microsoft.com/office/powerpoint/2010/main" val="380848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Effect transition="in" filter="fade">
                                      <p:cBhvr>
                                        <p:cTn id="35" dur="1000"/>
                                        <p:tgtEl>
                                          <p:spTgt spid="4">
                                            <p:txEl>
                                              <p:pRg st="6" end="6"/>
                                            </p:txEl>
                                          </p:spTgt>
                                        </p:tgtEl>
                                      </p:cBhvr>
                                    </p:animEffect>
                                    <p:anim calcmode="lin" valueType="num">
                                      <p:cBhvr>
                                        <p:cTn id="3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1255971"/>
            <a:ext cx="5741582" cy="461665"/>
          </a:xfrm>
          <a:prstGeom prst="rect">
            <a:avLst/>
          </a:prstGeom>
          <a:noFill/>
        </p:spPr>
        <p:txBody>
          <a:bodyPr wrap="square" rtlCol="0">
            <a:spAutoFit/>
          </a:bodyPr>
          <a:lstStyle/>
          <a:p>
            <a:r>
              <a:rPr lang="nl-NL" sz="24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22020" y="2068830"/>
            <a:ext cx="6263640" cy="3000821"/>
          </a:xfrm>
          <a:prstGeom prst="rect">
            <a:avLst/>
          </a:prstGeom>
          <a:noFill/>
        </p:spPr>
        <p:txBody>
          <a:bodyPr wrap="square" rtlCol="0">
            <a:spAutoFit/>
          </a:bodyPr>
          <a:lstStyle/>
          <a:p>
            <a:pPr marL="214313" indent="-214313">
              <a:buFont typeface="Arial" panose="020B0604020202020204" pitchFamily="34" charset="0"/>
              <a:buChar char="•"/>
            </a:pPr>
            <a:r>
              <a:rPr lang="nl-NL" sz="2100" dirty="0"/>
              <a:t>Les 1: Kleur licht</a:t>
            </a:r>
          </a:p>
          <a:p>
            <a:pPr marL="214313" indent="-214313">
              <a:buFont typeface="Arial" panose="020B0604020202020204" pitchFamily="34" charset="0"/>
              <a:buChar char="•"/>
            </a:pPr>
            <a:r>
              <a:rPr lang="nl-NL" sz="2100" dirty="0"/>
              <a:t>Les 2: Licht</a:t>
            </a:r>
          </a:p>
          <a:p>
            <a:pPr marL="214313" indent="-214313">
              <a:buFont typeface="Arial" panose="020B0604020202020204" pitchFamily="34" charset="0"/>
              <a:buChar char="•"/>
            </a:pPr>
            <a:r>
              <a:rPr lang="nl-NL" sz="2100" dirty="0"/>
              <a:t>Les 3: Licht meten</a:t>
            </a:r>
          </a:p>
          <a:p>
            <a:pPr marL="214313" indent="-214313">
              <a:buFont typeface="Arial" panose="020B0604020202020204" pitchFamily="34" charset="0"/>
              <a:buChar char="•"/>
            </a:pPr>
            <a:r>
              <a:rPr lang="nl-NL" sz="2100" dirty="0"/>
              <a:t>Les 4: Hoe reageert een plant op licht</a:t>
            </a:r>
          </a:p>
          <a:p>
            <a:pPr marL="214313" indent="-214313">
              <a:buFont typeface="Arial" panose="020B0604020202020204" pitchFamily="34" charset="0"/>
              <a:buChar char="•"/>
            </a:pPr>
            <a:r>
              <a:rPr lang="nl-NL" sz="2100" dirty="0"/>
              <a:t>Les 5: Goede Vrijdag</a:t>
            </a:r>
          </a:p>
          <a:p>
            <a:pPr marL="214313" indent="-214313">
              <a:buFont typeface="Arial" panose="020B0604020202020204" pitchFamily="34" charset="0"/>
              <a:buChar char="•"/>
            </a:pPr>
            <a:r>
              <a:rPr lang="nl-NL" sz="2100" dirty="0"/>
              <a:t>Les 6: Type licht</a:t>
            </a:r>
          </a:p>
          <a:p>
            <a:pPr marL="214313" indent="-214313">
              <a:buFont typeface="Arial" panose="020B0604020202020204" pitchFamily="34" charset="0"/>
              <a:buChar char="•"/>
            </a:pPr>
            <a:r>
              <a:rPr lang="nl-NL" sz="2100" dirty="0"/>
              <a:t>Les 7: Vakantie</a:t>
            </a:r>
          </a:p>
          <a:p>
            <a:pPr marL="214313" indent="-214313">
              <a:buFont typeface="Arial" panose="020B0604020202020204" pitchFamily="34" charset="0"/>
              <a:buChar char="•"/>
            </a:pPr>
            <a:r>
              <a:rPr lang="nl-NL" sz="2100" dirty="0"/>
              <a:t>Les 8: Herhaling</a:t>
            </a:r>
          </a:p>
          <a:p>
            <a:pPr marL="214313" indent="-214313">
              <a:buFont typeface="Arial" panose="020B0604020202020204" pitchFamily="34" charset="0"/>
              <a:buChar char="•"/>
            </a:pPr>
            <a:r>
              <a:rPr lang="nl-NL" sz="2100" dirty="0"/>
              <a:t>Les 9: Toets</a:t>
            </a:r>
          </a:p>
        </p:txBody>
      </p:sp>
      <p:pic>
        <p:nvPicPr>
          <p:cNvPr id="5" name="Afbeelding 4">
            <a:extLst>
              <a:ext uri="{FF2B5EF4-FFF2-40B4-BE49-F238E27FC236}">
                <a16:creationId xmlns:a16="http://schemas.microsoft.com/office/drawing/2014/main" id="{FA45639C-A3D7-DF3D-22AF-0C503D48C51C}"/>
              </a:ext>
            </a:extLst>
          </p:cNvPr>
          <p:cNvPicPr>
            <a:picLocks noChangeAspect="1"/>
          </p:cNvPicPr>
          <p:nvPr/>
        </p:nvPicPr>
        <p:blipFill>
          <a:blip r:embed="rId3"/>
          <a:stretch>
            <a:fillRect/>
          </a:stretch>
        </p:blipFill>
        <p:spPr>
          <a:xfrm>
            <a:off x="5567542" y="1255971"/>
            <a:ext cx="1999862" cy="1990974"/>
          </a:xfrm>
          <a:prstGeom prst="rect">
            <a:avLst/>
          </a:prstGeom>
        </p:spPr>
      </p:pic>
    </p:spTree>
    <p:extLst>
      <p:ext uri="{BB962C8B-B14F-4D97-AF65-F5344CB8AC3E}">
        <p14:creationId xmlns:p14="http://schemas.microsoft.com/office/powerpoint/2010/main" val="1434577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B0315-68B6-3316-CCA9-51C41C0B6E30}"/>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C33619F3-CBFB-49AF-0530-197018B55F00}"/>
              </a:ext>
            </a:extLst>
          </p:cNvPr>
          <p:cNvSpPr txBox="1"/>
          <p:nvPr/>
        </p:nvSpPr>
        <p:spPr>
          <a:xfrm>
            <a:off x="861238" y="908720"/>
            <a:ext cx="5741582" cy="523220"/>
          </a:xfrm>
          <a:prstGeom prst="rect">
            <a:avLst/>
          </a:prstGeom>
          <a:noFill/>
        </p:spPr>
        <p:txBody>
          <a:bodyPr wrap="square" rtlCol="0">
            <a:spAutoFit/>
          </a:bodyPr>
          <a:lstStyle/>
          <a:p>
            <a:r>
              <a:rPr lang="nl-NL" sz="2800" b="1" dirty="0"/>
              <a:t>fototropisme</a:t>
            </a:r>
          </a:p>
        </p:txBody>
      </p:sp>
      <p:sp>
        <p:nvSpPr>
          <p:cNvPr id="4" name="Tekstvak 3">
            <a:extLst>
              <a:ext uri="{FF2B5EF4-FFF2-40B4-BE49-F238E27FC236}">
                <a16:creationId xmlns:a16="http://schemas.microsoft.com/office/drawing/2014/main" id="{EEB147BD-FEAF-1C21-2939-2859D28BB43A}"/>
              </a:ext>
            </a:extLst>
          </p:cNvPr>
          <p:cNvSpPr txBox="1"/>
          <p:nvPr/>
        </p:nvSpPr>
        <p:spPr>
          <a:xfrm>
            <a:off x="861238" y="1772816"/>
            <a:ext cx="6663090" cy="3416320"/>
          </a:xfrm>
          <a:prstGeom prst="rect">
            <a:avLst/>
          </a:prstGeom>
          <a:noFill/>
        </p:spPr>
        <p:txBody>
          <a:bodyPr wrap="square" rtlCol="0">
            <a:spAutoFit/>
          </a:bodyPr>
          <a:lstStyle/>
          <a:p>
            <a:r>
              <a:rPr lang="nl-NL" sz="2000" b="1" dirty="0">
                <a:solidFill>
                  <a:srgbClr val="0070C0"/>
                </a:solidFill>
              </a:rPr>
              <a:t>Waarom doet een plant dat</a:t>
            </a:r>
            <a:r>
              <a:rPr lang="nl-NL" sz="2000" b="1" dirty="0"/>
              <a:t>?</a:t>
            </a:r>
          </a:p>
          <a:p>
            <a:endParaRPr lang="nl-NL" sz="2000" b="1" dirty="0"/>
          </a:p>
          <a:p>
            <a:r>
              <a:rPr lang="nl-NL" sz="2200" dirty="0"/>
              <a:t>Licht is super belangrijk voor planten omdat ze via fotosynthese energie maken. </a:t>
            </a:r>
          </a:p>
          <a:p>
            <a:endParaRPr lang="nl-NL" sz="2200" dirty="0"/>
          </a:p>
          <a:p>
            <a:r>
              <a:rPr lang="nl-NL" sz="2200" dirty="0"/>
              <a:t>Daarvoor hebben ze licht, water en koolstofdioxide nodig.</a:t>
            </a:r>
          </a:p>
          <a:p>
            <a:br>
              <a:rPr lang="nl-NL" sz="2200" dirty="0"/>
            </a:br>
            <a:r>
              <a:rPr lang="nl-NL" sz="2200" dirty="0"/>
              <a:t>Door naar het licht te groeien, krijgt de plant meer energie en kan hij beter overleven.</a:t>
            </a:r>
          </a:p>
        </p:txBody>
      </p:sp>
      <p:pic>
        <p:nvPicPr>
          <p:cNvPr id="7" name="Afbeelding 6">
            <a:extLst>
              <a:ext uri="{FF2B5EF4-FFF2-40B4-BE49-F238E27FC236}">
                <a16:creationId xmlns:a16="http://schemas.microsoft.com/office/drawing/2014/main" id="{6588345E-77B8-DC3D-AA24-89A9D1A27448}"/>
              </a:ext>
            </a:extLst>
          </p:cNvPr>
          <p:cNvPicPr>
            <a:picLocks noChangeAspect="1"/>
          </p:cNvPicPr>
          <p:nvPr/>
        </p:nvPicPr>
        <p:blipFill>
          <a:blip r:embed="rId2"/>
          <a:stretch>
            <a:fillRect/>
          </a:stretch>
        </p:blipFill>
        <p:spPr>
          <a:xfrm>
            <a:off x="6732240" y="4653136"/>
            <a:ext cx="2325992" cy="2038160"/>
          </a:xfrm>
          <a:prstGeom prst="rect">
            <a:avLst/>
          </a:prstGeom>
        </p:spPr>
      </p:pic>
    </p:spTree>
    <p:extLst>
      <p:ext uri="{BB962C8B-B14F-4D97-AF65-F5344CB8AC3E}">
        <p14:creationId xmlns:p14="http://schemas.microsoft.com/office/powerpoint/2010/main" val="24634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764704"/>
            <a:ext cx="5741582" cy="523220"/>
          </a:xfrm>
          <a:prstGeom prst="rect">
            <a:avLst/>
          </a:prstGeom>
          <a:noFill/>
        </p:spPr>
        <p:txBody>
          <a:bodyPr wrap="square" rtlCol="0">
            <a:spAutoFit/>
          </a:bodyPr>
          <a:lstStyle/>
          <a:p>
            <a:r>
              <a:rPr lang="nl-NL" sz="2800" b="1" dirty="0"/>
              <a:t>Cryptochromen</a:t>
            </a:r>
          </a:p>
        </p:txBody>
      </p:sp>
      <p:sp>
        <p:nvSpPr>
          <p:cNvPr id="4" name="Tekstvak 3">
            <a:extLst>
              <a:ext uri="{FF2B5EF4-FFF2-40B4-BE49-F238E27FC236}">
                <a16:creationId xmlns:a16="http://schemas.microsoft.com/office/drawing/2014/main" id="{BE5E9AAC-8AFC-4CA9-B89F-13D11A0216BE}"/>
              </a:ext>
            </a:extLst>
          </p:cNvPr>
          <p:cNvSpPr txBox="1"/>
          <p:nvPr/>
        </p:nvSpPr>
        <p:spPr>
          <a:xfrm>
            <a:off x="861238" y="1628800"/>
            <a:ext cx="7455178" cy="6278642"/>
          </a:xfrm>
          <a:prstGeom prst="rect">
            <a:avLst/>
          </a:prstGeom>
          <a:noFill/>
        </p:spPr>
        <p:txBody>
          <a:bodyPr wrap="square" rtlCol="0">
            <a:spAutoFit/>
          </a:bodyPr>
          <a:lstStyle/>
          <a:p>
            <a:r>
              <a:rPr lang="nl-NL" sz="2400" b="1" dirty="0">
                <a:solidFill>
                  <a:srgbClr val="0070C0"/>
                </a:solidFill>
              </a:rPr>
              <a:t>Cryptochromen</a:t>
            </a:r>
            <a:r>
              <a:rPr lang="nl-NL" sz="2400" dirty="0"/>
              <a:t> zijn pigmenten die de richting van het licht aanvoelen. </a:t>
            </a:r>
          </a:p>
          <a:p>
            <a:endParaRPr lang="nl-NL" sz="2400" dirty="0"/>
          </a:p>
          <a:p>
            <a:r>
              <a:rPr lang="nl-NL" sz="2400" dirty="0"/>
              <a:t>De remming van het verlengen van de stengel wordt geregeld door </a:t>
            </a:r>
            <a:r>
              <a:rPr lang="nl-NL" sz="2400" b="1" dirty="0">
                <a:solidFill>
                  <a:srgbClr val="0070C0"/>
                </a:solidFill>
              </a:rPr>
              <a:t>cryptochromen</a:t>
            </a:r>
            <a:r>
              <a:rPr lang="nl-NL" sz="2400" dirty="0"/>
              <a:t> en het volgen van de zon door de bladeren.</a:t>
            </a:r>
          </a:p>
          <a:p>
            <a:endParaRPr lang="nl-NL" sz="2400" dirty="0"/>
          </a:p>
          <a:p>
            <a:r>
              <a:rPr lang="nl-NL" sz="2400" dirty="0"/>
              <a:t>Cryptochromen zijn actief in het </a:t>
            </a:r>
            <a:r>
              <a:rPr lang="nl-NL" sz="2400" dirty="0" err="1"/>
              <a:t>blauw-groene</a:t>
            </a:r>
            <a:r>
              <a:rPr lang="nl-NL" sz="2400" dirty="0"/>
              <a:t> spectrum</a:t>
            </a:r>
            <a:br>
              <a:rPr lang="nl-NL" sz="2400" dirty="0"/>
            </a:br>
            <a:r>
              <a:rPr lang="nl-NL" sz="2400" dirty="0"/>
              <a:t>Tussen de 450-490 nm)</a:t>
            </a:r>
          </a:p>
          <a:p>
            <a:endParaRPr lang="nl-NL" sz="2400"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pic>
        <p:nvPicPr>
          <p:cNvPr id="2" name="Picture 4" descr="Lichttherapie - Vereniging voor Mensen met Constitutioneel Eczeem">
            <a:extLst>
              <a:ext uri="{FF2B5EF4-FFF2-40B4-BE49-F238E27FC236}">
                <a16:creationId xmlns:a16="http://schemas.microsoft.com/office/drawing/2014/main" id="{594134C9-ABE4-804C-B94C-94B0256A39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583455"/>
            <a:ext cx="3148136" cy="1690483"/>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a:extLst>
              <a:ext uri="{FF2B5EF4-FFF2-40B4-BE49-F238E27FC236}">
                <a16:creationId xmlns:a16="http://schemas.microsoft.com/office/drawing/2014/main" id="{06694431-1682-8DA9-B426-83DB2A689E1E}"/>
              </a:ext>
            </a:extLst>
          </p:cNvPr>
          <p:cNvPicPr>
            <a:picLocks noChangeAspect="1"/>
          </p:cNvPicPr>
          <p:nvPr/>
        </p:nvPicPr>
        <p:blipFill>
          <a:blip r:embed="rId3"/>
          <a:stretch>
            <a:fillRect/>
          </a:stretch>
        </p:blipFill>
        <p:spPr>
          <a:xfrm>
            <a:off x="1043608" y="5191986"/>
            <a:ext cx="2071612" cy="1162232"/>
          </a:xfrm>
          <a:prstGeom prst="rect">
            <a:avLst/>
          </a:prstGeom>
        </p:spPr>
      </p:pic>
    </p:spTree>
    <p:extLst>
      <p:ext uri="{BB962C8B-B14F-4D97-AF65-F5344CB8AC3E}">
        <p14:creationId xmlns:p14="http://schemas.microsoft.com/office/powerpoint/2010/main" val="110796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ADEA4-6EE9-D1C9-E5AB-82DB1AA79DCE}"/>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69597DB5-D1D5-0848-C6D6-5A65522995BD}"/>
              </a:ext>
            </a:extLst>
          </p:cNvPr>
          <p:cNvSpPr txBox="1"/>
          <p:nvPr/>
        </p:nvSpPr>
        <p:spPr>
          <a:xfrm>
            <a:off x="861238" y="764704"/>
            <a:ext cx="6735098" cy="523220"/>
          </a:xfrm>
          <a:prstGeom prst="rect">
            <a:avLst/>
          </a:prstGeom>
          <a:noFill/>
        </p:spPr>
        <p:txBody>
          <a:bodyPr wrap="square" rtlCol="0">
            <a:spAutoFit/>
          </a:bodyPr>
          <a:lstStyle/>
          <a:p>
            <a:r>
              <a:rPr lang="nl-NL" sz="2800" b="1" dirty="0"/>
              <a:t>Belangrijkste functies van cryptochromen</a:t>
            </a:r>
          </a:p>
        </p:txBody>
      </p:sp>
      <p:sp>
        <p:nvSpPr>
          <p:cNvPr id="4" name="Tekstvak 3">
            <a:extLst>
              <a:ext uri="{FF2B5EF4-FFF2-40B4-BE49-F238E27FC236}">
                <a16:creationId xmlns:a16="http://schemas.microsoft.com/office/drawing/2014/main" id="{695C2C75-38A6-2F7B-3661-00899661E7E1}"/>
              </a:ext>
            </a:extLst>
          </p:cNvPr>
          <p:cNvSpPr txBox="1"/>
          <p:nvPr/>
        </p:nvSpPr>
        <p:spPr>
          <a:xfrm>
            <a:off x="877254" y="1628800"/>
            <a:ext cx="6663090" cy="2862322"/>
          </a:xfrm>
          <a:prstGeom prst="rect">
            <a:avLst/>
          </a:prstGeom>
          <a:noFill/>
        </p:spPr>
        <p:txBody>
          <a:bodyPr wrap="square" rtlCol="0">
            <a:spAutoFit/>
          </a:bodyPr>
          <a:lstStyle/>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graphicFrame>
        <p:nvGraphicFramePr>
          <p:cNvPr id="2" name="Tabel 1">
            <a:extLst>
              <a:ext uri="{FF2B5EF4-FFF2-40B4-BE49-F238E27FC236}">
                <a16:creationId xmlns:a16="http://schemas.microsoft.com/office/drawing/2014/main" id="{FEA459D3-257F-A732-6572-C3416DAEFDA8}"/>
              </a:ext>
            </a:extLst>
          </p:cNvPr>
          <p:cNvGraphicFramePr>
            <a:graphicFrameLocks noGrp="1"/>
          </p:cNvGraphicFramePr>
          <p:nvPr>
            <p:extLst>
              <p:ext uri="{D42A27DB-BD31-4B8C-83A1-F6EECF244321}">
                <p14:modId xmlns:p14="http://schemas.microsoft.com/office/powerpoint/2010/main" val="3127788642"/>
              </p:ext>
            </p:extLst>
          </p:nvPr>
        </p:nvGraphicFramePr>
        <p:xfrm>
          <a:off x="539552" y="1628800"/>
          <a:ext cx="7727194" cy="4399137"/>
        </p:xfrm>
        <a:graphic>
          <a:graphicData uri="http://schemas.openxmlformats.org/drawingml/2006/table">
            <a:tbl>
              <a:tblPr firstRow="1" bandRow="1">
                <a:tableStyleId>{5C22544A-7EE6-4342-B048-85BDC9FD1C3A}</a:tableStyleId>
              </a:tblPr>
              <a:tblGrid>
                <a:gridCol w="2576796">
                  <a:extLst>
                    <a:ext uri="{9D8B030D-6E8A-4147-A177-3AD203B41FA5}">
                      <a16:colId xmlns:a16="http://schemas.microsoft.com/office/drawing/2014/main" val="1017029072"/>
                    </a:ext>
                  </a:extLst>
                </a:gridCol>
                <a:gridCol w="2550800">
                  <a:extLst>
                    <a:ext uri="{9D8B030D-6E8A-4147-A177-3AD203B41FA5}">
                      <a16:colId xmlns:a16="http://schemas.microsoft.com/office/drawing/2014/main" val="2623602146"/>
                    </a:ext>
                  </a:extLst>
                </a:gridCol>
                <a:gridCol w="2599598">
                  <a:extLst>
                    <a:ext uri="{9D8B030D-6E8A-4147-A177-3AD203B41FA5}">
                      <a16:colId xmlns:a16="http://schemas.microsoft.com/office/drawing/2014/main" val="3952525815"/>
                    </a:ext>
                  </a:extLst>
                </a:gridCol>
              </a:tblGrid>
              <a:tr h="1000665">
                <a:tc>
                  <a:txBody>
                    <a:bodyPr/>
                    <a:lstStyle/>
                    <a:p>
                      <a:r>
                        <a:rPr lang="nl-NL" sz="2200" dirty="0"/>
                        <a:t>functies</a:t>
                      </a:r>
                    </a:p>
                  </a:txBody>
                  <a:tcPr/>
                </a:tc>
                <a:tc>
                  <a:txBody>
                    <a:bodyPr/>
                    <a:lstStyle/>
                    <a:p>
                      <a:r>
                        <a:rPr lang="nl-NL" sz="2200" dirty="0"/>
                        <a:t>Wat gebeurd er?</a:t>
                      </a:r>
                    </a:p>
                  </a:txBody>
                  <a:tcPr/>
                </a:tc>
                <a:tc>
                  <a:txBody>
                    <a:bodyPr/>
                    <a:lstStyle/>
                    <a:p>
                      <a:r>
                        <a:rPr lang="nl-NL" sz="2200" dirty="0"/>
                        <a:t>Waarom is het belangrijk</a:t>
                      </a:r>
                    </a:p>
                  </a:txBody>
                  <a:tcPr/>
                </a:tc>
                <a:extLst>
                  <a:ext uri="{0D108BD9-81ED-4DB2-BD59-A6C34878D82A}">
                    <a16:rowId xmlns:a16="http://schemas.microsoft.com/office/drawing/2014/main" val="4268328825"/>
                  </a:ext>
                </a:extLst>
              </a:tr>
              <a:tr h="1231583">
                <a:tc>
                  <a:txBody>
                    <a:bodyPr/>
                    <a:lstStyle/>
                    <a:p>
                      <a:r>
                        <a:rPr lang="nl-NL" sz="2200" dirty="0"/>
                        <a:t>Remt strekken</a:t>
                      </a:r>
                    </a:p>
                  </a:txBody>
                  <a:tcPr/>
                </a:tc>
                <a:tc>
                  <a:txBody>
                    <a:bodyPr/>
                    <a:lstStyle/>
                    <a:p>
                      <a:r>
                        <a:rPr lang="nl-NL" sz="2200" dirty="0"/>
                        <a:t>Zorgt dat de planten </a:t>
                      </a:r>
                      <a:r>
                        <a:rPr lang="nl-NL" sz="2200" b="1" dirty="0"/>
                        <a:t>niet</a:t>
                      </a:r>
                      <a:r>
                        <a:rPr lang="nl-NL" sz="2200" dirty="0"/>
                        <a:t> lang en dun blijven</a:t>
                      </a:r>
                    </a:p>
                  </a:txBody>
                  <a:tcPr/>
                </a:tc>
                <a:tc>
                  <a:txBody>
                    <a:bodyPr/>
                    <a:lstStyle/>
                    <a:p>
                      <a:r>
                        <a:rPr lang="nl-NL" sz="2200" dirty="0"/>
                        <a:t>Goed voor compacte stevige planten</a:t>
                      </a:r>
                    </a:p>
                  </a:txBody>
                  <a:tcPr/>
                </a:tc>
                <a:extLst>
                  <a:ext uri="{0D108BD9-81ED-4DB2-BD59-A6C34878D82A}">
                    <a16:rowId xmlns:a16="http://schemas.microsoft.com/office/drawing/2014/main" val="180229597"/>
                  </a:ext>
                </a:extLst>
              </a:tr>
              <a:tr h="1000665">
                <a:tc>
                  <a:txBody>
                    <a:bodyPr/>
                    <a:lstStyle/>
                    <a:p>
                      <a:r>
                        <a:rPr lang="nl-NL" sz="2200" dirty="0"/>
                        <a:t>Regelt dag en nacht ritme</a:t>
                      </a:r>
                    </a:p>
                  </a:txBody>
                  <a:tcPr/>
                </a:tc>
                <a:tc>
                  <a:txBody>
                    <a:bodyPr/>
                    <a:lstStyle/>
                    <a:p>
                      <a:r>
                        <a:rPr lang="nl-NL" sz="2200" dirty="0"/>
                        <a:t>Plant weet wanneer het dag of nacht is</a:t>
                      </a:r>
                    </a:p>
                  </a:txBody>
                  <a:tcPr/>
                </a:tc>
                <a:tc>
                  <a:txBody>
                    <a:bodyPr/>
                    <a:lstStyle/>
                    <a:p>
                      <a:r>
                        <a:rPr lang="nl-NL" sz="2200" dirty="0"/>
                        <a:t>Voor groei, bloei en rust van de plant</a:t>
                      </a:r>
                    </a:p>
                  </a:txBody>
                  <a:tcPr/>
                </a:tc>
                <a:extLst>
                  <a:ext uri="{0D108BD9-81ED-4DB2-BD59-A6C34878D82A}">
                    <a16:rowId xmlns:a16="http://schemas.microsoft.com/office/drawing/2014/main" val="2570450279"/>
                  </a:ext>
                </a:extLst>
              </a:tr>
              <a:tr h="1166224">
                <a:tc>
                  <a:txBody>
                    <a:bodyPr/>
                    <a:lstStyle/>
                    <a:p>
                      <a:r>
                        <a:rPr lang="nl-NL" sz="2200" dirty="0"/>
                        <a:t>Bescherming tegen te veel licht</a:t>
                      </a:r>
                    </a:p>
                  </a:txBody>
                  <a:tcPr/>
                </a:tc>
                <a:tc>
                  <a:txBody>
                    <a:bodyPr/>
                    <a:lstStyle/>
                    <a:p>
                      <a:r>
                        <a:rPr lang="nl-NL" sz="2200" dirty="0"/>
                        <a:t>Plant maakt stoffen aan tegen lichtstress</a:t>
                      </a:r>
                    </a:p>
                  </a:txBody>
                  <a:tcPr/>
                </a:tc>
                <a:tc>
                  <a:txBody>
                    <a:bodyPr/>
                    <a:lstStyle/>
                    <a:p>
                      <a:r>
                        <a:rPr lang="nl-NL" sz="2200" dirty="0"/>
                        <a:t>Voorkomt schade aan bladeren</a:t>
                      </a:r>
                    </a:p>
                  </a:txBody>
                  <a:tcPr/>
                </a:tc>
                <a:extLst>
                  <a:ext uri="{0D108BD9-81ED-4DB2-BD59-A6C34878D82A}">
                    <a16:rowId xmlns:a16="http://schemas.microsoft.com/office/drawing/2014/main" val="3003238235"/>
                  </a:ext>
                </a:extLst>
              </a:tr>
            </a:tbl>
          </a:graphicData>
        </a:graphic>
      </p:graphicFrame>
    </p:spTree>
    <p:extLst>
      <p:ext uri="{BB962C8B-B14F-4D97-AF65-F5344CB8AC3E}">
        <p14:creationId xmlns:p14="http://schemas.microsoft.com/office/powerpoint/2010/main" val="25075751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BE0F8-A2F3-B514-E29A-A68E9A7873B4}"/>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3338A197-22D9-F7CF-8118-334BB8AF9B30}"/>
              </a:ext>
            </a:extLst>
          </p:cNvPr>
          <p:cNvSpPr txBox="1"/>
          <p:nvPr/>
        </p:nvSpPr>
        <p:spPr>
          <a:xfrm>
            <a:off x="861238" y="836712"/>
            <a:ext cx="5741582" cy="523220"/>
          </a:xfrm>
          <a:prstGeom prst="rect">
            <a:avLst/>
          </a:prstGeom>
          <a:noFill/>
        </p:spPr>
        <p:txBody>
          <a:bodyPr wrap="square" rtlCol="0">
            <a:spAutoFit/>
          </a:bodyPr>
          <a:lstStyle/>
          <a:p>
            <a:r>
              <a:rPr lang="nl-NL" sz="2800" b="1" dirty="0"/>
              <a:t>Cryptochroom  in de teelt</a:t>
            </a:r>
          </a:p>
        </p:txBody>
      </p:sp>
      <p:sp>
        <p:nvSpPr>
          <p:cNvPr id="4" name="Tekstvak 3">
            <a:extLst>
              <a:ext uri="{FF2B5EF4-FFF2-40B4-BE49-F238E27FC236}">
                <a16:creationId xmlns:a16="http://schemas.microsoft.com/office/drawing/2014/main" id="{E31C6786-AD64-D159-4441-F16E82B96F0C}"/>
              </a:ext>
            </a:extLst>
          </p:cNvPr>
          <p:cNvSpPr txBox="1"/>
          <p:nvPr/>
        </p:nvSpPr>
        <p:spPr>
          <a:xfrm>
            <a:off x="861238" y="1628800"/>
            <a:ext cx="6951122" cy="3785652"/>
          </a:xfrm>
          <a:prstGeom prst="rect">
            <a:avLst/>
          </a:prstGeom>
          <a:noFill/>
        </p:spPr>
        <p:txBody>
          <a:bodyPr wrap="square" rtlCol="0">
            <a:spAutoFit/>
          </a:bodyPr>
          <a:lstStyle/>
          <a:p>
            <a:pPr>
              <a:buNone/>
            </a:pPr>
            <a:r>
              <a:rPr lang="nl-NL" sz="2400" dirty="0"/>
              <a:t>In de moderne plantenteelt wordt blauw licht (LED) soms extra gebruikt om </a:t>
            </a:r>
            <a:r>
              <a:rPr lang="nl-NL" sz="2400" b="1" dirty="0">
                <a:solidFill>
                  <a:srgbClr val="0070C0"/>
                </a:solidFill>
              </a:rPr>
              <a:t>cryptochroom</a:t>
            </a:r>
            <a:r>
              <a:rPr lang="nl-NL" sz="2400" dirty="0"/>
              <a:t> te activeren.</a:t>
            </a:r>
          </a:p>
          <a:p>
            <a:pPr>
              <a:buNone/>
            </a:pPr>
            <a:endParaRPr lang="nl-NL" sz="2400" dirty="0"/>
          </a:p>
          <a:p>
            <a:pPr>
              <a:buNone/>
            </a:pPr>
            <a:r>
              <a:rPr lang="nl-NL" sz="2400" b="1" dirty="0"/>
              <a:t>Effecten van blauw licht op planten:</a:t>
            </a:r>
          </a:p>
          <a:p>
            <a:pPr>
              <a:buNone/>
            </a:pPr>
            <a:endParaRPr lang="nl-NL" sz="2400" b="1" dirty="0"/>
          </a:p>
          <a:p>
            <a:pPr marL="285750" indent="-285750">
              <a:buFont typeface="Arial" panose="020B0604020202020204" pitchFamily="34" charset="0"/>
              <a:buChar char="•"/>
            </a:pPr>
            <a:r>
              <a:rPr lang="nl-NL" sz="2400" dirty="0"/>
              <a:t>Compactere groei (korter en steviger)</a:t>
            </a:r>
          </a:p>
          <a:p>
            <a:pPr marL="285750" indent="-285750">
              <a:buFont typeface="Arial" panose="020B0604020202020204" pitchFamily="34" charset="0"/>
              <a:buChar char="•"/>
            </a:pPr>
            <a:r>
              <a:rPr lang="nl-NL" sz="2400" dirty="0"/>
              <a:t>Minder strekken (= geen lange dunne plant)</a:t>
            </a:r>
          </a:p>
          <a:p>
            <a:pPr marL="285750" indent="-285750">
              <a:buFont typeface="Arial" panose="020B0604020202020204" pitchFamily="34" charset="0"/>
              <a:buChar char="•"/>
            </a:pPr>
            <a:r>
              <a:rPr lang="nl-NL" sz="2400" dirty="0"/>
              <a:t>Sterkere bladeren</a:t>
            </a:r>
          </a:p>
          <a:p>
            <a:pPr marL="285750" indent="-285750">
              <a:buFont typeface="Arial" panose="020B0604020202020204" pitchFamily="34" charset="0"/>
              <a:buChar char="•"/>
            </a:pPr>
            <a:r>
              <a:rPr lang="nl-NL" sz="2400" dirty="0"/>
              <a:t>Beter wortelgestel</a:t>
            </a:r>
          </a:p>
          <a:p>
            <a:pPr marL="285750" indent="-285750">
              <a:buFont typeface="Arial" panose="020B0604020202020204" pitchFamily="34" charset="0"/>
              <a:buChar char="•"/>
            </a:pPr>
            <a:r>
              <a:rPr lang="nl-NL" sz="2400" dirty="0"/>
              <a:t>Beter dag/nacht ritme (gezondere plant)</a:t>
            </a:r>
          </a:p>
        </p:txBody>
      </p:sp>
      <p:pic>
        <p:nvPicPr>
          <p:cNvPr id="6" name="Afbeelding 5">
            <a:extLst>
              <a:ext uri="{FF2B5EF4-FFF2-40B4-BE49-F238E27FC236}">
                <a16:creationId xmlns:a16="http://schemas.microsoft.com/office/drawing/2014/main" id="{CB576954-BD26-5363-0979-CE3DBD46C987}"/>
              </a:ext>
            </a:extLst>
          </p:cNvPr>
          <p:cNvPicPr>
            <a:picLocks noChangeAspect="1"/>
          </p:cNvPicPr>
          <p:nvPr/>
        </p:nvPicPr>
        <p:blipFill>
          <a:blip r:embed="rId2"/>
          <a:stretch>
            <a:fillRect/>
          </a:stretch>
        </p:blipFill>
        <p:spPr>
          <a:xfrm>
            <a:off x="7092280" y="4653136"/>
            <a:ext cx="1695687" cy="1838582"/>
          </a:xfrm>
          <a:prstGeom prst="rect">
            <a:avLst/>
          </a:prstGeom>
        </p:spPr>
      </p:pic>
    </p:spTree>
    <p:extLst>
      <p:ext uri="{BB962C8B-B14F-4D97-AF65-F5344CB8AC3E}">
        <p14:creationId xmlns:p14="http://schemas.microsoft.com/office/powerpoint/2010/main" val="147273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1000"/>
                                        <p:tgtEl>
                                          <p:spTgt spid="4">
                                            <p:txEl>
                                              <p:pRg st="6" end="6"/>
                                            </p:txEl>
                                          </p:spTgt>
                                        </p:tgtEl>
                                      </p:cBhvr>
                                    </p:animEffect>
                                    <p:anim calcmode="lin" valueType="num">
                                      <p:cBhvr>
                                        <p:cTn id="2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fade">
                                      <p:cBhvr>
                                        <p:cTn id="35" dur="1000"/>
                                        <p:tgtEl>
                                          <p:spTgt spid="4">
                                            <p:txEl>
                                              <p:pRg st="7" end="7"/>
                                            </p:txEl>
                                          </p:spTgt>
                                        </p:tgtEl>
                                      </p:cBhvr>
                                    </p:animEffect>
                                    <p:anim calcmode="lin" valueType="num">
                                      <p:cBhvr>
                                        <p:cTn id="36"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fade">
                                      <p:cBhvr>
                                        <p:cTn id="42" dur="1000"/>
                                        <p:tgtEl>
                                          <p:spTgt spid="4">
                                            <p:txEl>
                                              <p:pRg st="8" end="8"/>
                                            </p:txEl>
                                          </p:spTgt>
                                        </p:tgtEl>
                                      </p:cBhvr>
                                    </p:animEffect>
                                    <p:anim calcmode="lin" valueType="num">
                                      <p:cBhvr>
                                        <p:cTn id="43"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10AFE-BF2A-EA6F-2D84-6E0165A23E3B}"/>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56DB21BD-3D92-3ED1-3B68-1845B9BB0B6F}"/>
              </a:ext>
            </a:extLst>
          </p:cNvPr>
          <p:cNvSpPr txBox="1"/>
          <p:nvPr/>
        </p:nvSpPr>
        <p:spPr>
          <a:xfrm>
            <a:off x="650448" y="815241"/>
            <a:ext cx="5919252" cy="523220"/>
          </a:xfrm>
          <a:prstGeom prst="rect">
            <a:avLst/>
          </a:prstGeom>
          <a:noFill/>
        </p:spPr>
        <p:txBody>
          <a:bodyPr wrap="square" rtlCol="0">
            <a:spAutoFit/>
          </a:bodyPr>
          <a:lstStyle/>
          <a:p>
            <a:r>
              <a:rPr lang="nl-NL" sz="2800" b="1" dirty="0"/>
              <a:t>Fytochromen</a:t>
            </a:r>
          </a:p>
        </p:txBody>
      </p:sp>
      <p:sp>
        <p:nvSpPr>
          <p:cNvPr id="4" name="Tekstvak 3">
            <a:extLst>
              <a:ext uri="{FF2B5EF4-FFF2-40B4-BE49-F238E27FC236}">
                <a16:creationId xmlns:a16="http://schemas.microsoft.com/office/drawing/2014/main" id="{CCB6E8D4-D085-F7F8-D28C-6270B0A71E6E}"/>
              </a:ext>
            </a:extLst>
          </p:cNvPr>
          <p:cNvSpPr txBox="1"/>
          <p:nvPr/>
        </p:nvSpPr>
        <p:spPr>
          <a:xfrm>
            <a:off x="323528" y="1333777"/>
            <a:ext cx="8424936" cy="5170646"/>
          </a:xfrm>
          <a:prstGeom prst="rect">
            <a:avLst/>
          </a:prstGeom>
          <a:noFill/>
        </p:spPr>
        <p:txBody>
          <a:bodyPr wrap="square" rtlCol="0">
            <a:spAutoFit/>
          </a:bodyPr>
          <a:lstStyle/>
          <a:p>
            <a:r>
              <a:rPr lang="nl-NL" sz="2400" b="1" dirty="0">
                <a:solidFill>
                  <a:srgbClr val="0070C0"/>
                </a:solidFill>
              </a:rPr>
              <a:t>Fytochromen</a:t>
            </a:r>
            <a:r>
              <a:rPr lang="nl-NL" sz="2400" dirty="0"/>
              <a:t> reageren op </a:t>
            </a:r>
            <a:r>
              <a:rPr lang="nl-NL" sz="2400" i="1" dirty="0">
                <a:solidFill>
                  <a:srgbClr val="FF0000"/>
                </a:solidFill>
              </a:rPr>
              <a:t>rood licht</a:t>
            </a:r>
            <a:r>
              <a:rPr lang="nl-NL" sz="2400" dirty="0">
                <a:solidFill>
                  <a:srgbClr val="FF0000"/>
                </a:solidFill>
              </a:rPr>
              <a:t> </a:t>
            </a:r>
            <a:r>
              <a:rPr lang="nl-NL" sz="2400" dirty="0"/>
              <a:t>en </a:t>
            </a:r>
            <a:r>
              <a:rPr lang="nl-NL" sz="2400" i="1" dirty="0">
                <a:solidFill>
                  <a:srgbClr val="FF0000"/>
                </a:solidFill>
              </a:rPr>
              <a:t>ver-rood licht</a:t>
            </a:r>
            <a:r>
              <a:rPr lang="nl-NL" sz="2400" dirty="0"/>
              <a:t>.</a:t>
            </a:r>
          </a:p>
          <a:p>
            <a:endParaRPr lang="nl-NL" sz="2400" dirty="0"/>
          </a:p>
          <a:p>
            <a:r>
              <a:rPr lang="nl-NL" sz="2400" dirty="0"/>
              <a:t>Rood licht = gewoon daglicht</a:t>
            </a:r>
            <a:br>
              <a:rPr lang="nl-NL" sz="2400" dirty="0"/>
            </a:br>
            <a:r>
              <a:rPr lang="nl-NL" sz="2400" dirty="0"/>
              <a:t>Ver-rood licht = licht dat voorkomt in de schaduw of bij ondergaande zon</a:t>
            </a:r>
          </a:p>
          <a:p>
            <a:endParaRPr lang="nl-NL" sz="2400" dirty="0"/>
          </a:p>
          <a:p>
            <a:r>
              <a:rPr lang="nl-NL" sz="2400" b="1" dirty="0"/>
              <a:t>Fytochromen komen in 2 vormen voor:</a:t>
            </a:r>
          </a:p>
          <a:p>
            <a:r>
              <a:rPr lang="nl-NL" sz="2400" b="1" dirty="0">
                <a:solidFill>
                  <a:srgbClr val="0070C0"/>
                </a:solidFill>
              </a:rPr>
              <a:t>Actieve vorm </a:t>
            </a:r>
            <a:r>
              <a:rPr lang="nl-NL" sz="2400" dirty="0"/>
              <a:t>→ door rood licht (660 nm) → plant groeit normaal</a:t>
            </a:r>
          </a:p>
          <a:p>
            <a:r>
              <a:rPr lang="nl-NL" sz="2400" b="1" dirty="0">
                <a:solidFill>
                  <a:srgbClr val="0070C0"/>
                </a:solidFill>
              </a:rPr>
              <a:t>Inactieve vorm </a:t>
            </a:r>
            <a:r>
              <a:rPr lang="nl-NL" sz="2400" dirty="0"/>
              <a:t>→ door ver-rood licht of donker (730nm) → plant gaat strekken of bloei (opwekken/vertragen)</a:t>
            </a:r>
          </a:p>
          <a:p>
            <a:endParaRPr lang="nl-NL" sz="2400" dirty="0"/>
          </a:p>
          <a:p>
            <a:r>
              <a:rPr lang="nl-NL" sz="2400" dirty="0"/>
              <a:t>De plant schakelt dus als het ware aan of uit, afhankelijk van het soort licht.</a:t>
            </a:r>
          </a:p>
          <a:p>
            <a:endParaRPr lang="nl-NL" dirty="0"/>
          </a:p>
        </p:txBody>
      </p:sp>
      <p:pic>
        <p:nvPicPr>
          <p:cNvPr id="5" name="Afbeelding 4">
            <a:extLst>
              <a:ext uri="{FF2B5EF4-FFF2-40B4-BE49-F238E27FC236}">
                <a16:creationId xmlns:a16="http://schemas.microsoft.com/office/drawing/2014/main" id="{4BE9C117-87CB-ACB3-3944-F1E08DB1F5FC}"/>
              </a:ext>
            </a:extLst>
          </p:cNvPr>
          <p:cNvPicPr>
            <a:picLocks noChangeAspect="1"/>
          </p:cNvPicPr>
          <p:nvPr/>
        </p:nvPicPr>
        <p:blipFill>
          <a:blip r:embed="rId2"/>
          <a:stretch>
            <a:fillRect/>
          </a:stretch>
        </p:blipFill>
        <p:spPr>
          <a:xfrm>
            <a:off x="6474235" y="166874"/>
            <a:ext cx="2411924" cy="1296733"/>
          </a:xfrm>
          <a:prstGeom prst="rect">
            <a:avLst/>
          </a:prstGeom>
        </p:spPr>
      </p:pic>
    </p:spTree>
    <p:extLst>
      <p:ext uri="{BB962C8B-B14F-4D97-AF65-F5344CB8AC3E}">
        <p14:creationId xmlns:p14="http://schemas.microsoft.com/office/powerpoint/2010/main" val="3012735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Effect transition="in" filter="fade">
                                      <p:cBhvr>
                                        <p:cTn id="35" dur="1000"/>
                                        <p:tgtEl>
                                          <p:spTgt spid="4">
                                            <p:txEl>
                                              <p:pRg st="6" end="6"/>
                                            </p:txEl>
                                          </p:spTgt>
                                        </p:tgtEl>
                                      </p:cBhvr>
                                    </p:animEffect>
                                    <p:anim calcmode="lin" valueType="num">
                                      <p:cBhvr>
                                        <p:cTn id="3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fade">
                                      <p:cBhvr>
                                        <p:cTn id="42" dur="1000"/>
                                        <p:tgtEl>
                                          <p:spTgt spid="4">
                                            <p:txEl>
                                              <p:pRg st="8" end="8"/>
                                            </p:txEl>
                                          </p:spTgt>
                                        </p:tgtEl>
                                      </p:cBhvr>
                                    </p:animEffect>
                                    <p:anim calcmode="lin" valueType="num">
                                      <p:cBhvr>
                                        <p:cTn id="43"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713796" y="983103"/>
            <a:ext cx="5741582" cy="523220"/>
          </a:xfrm>
          <a:prstGeom prst="rect">
            <a:avLst/>
          </a:prstGeom>
          <a:noFill/>
        </p:spPr>
        <p:txBody>
          <a:bodyPr wrap="square" rtlCol="0">
            <a:spAutoFit/>
          </a:bodyPr>
          <a:lstStyle/>
          <a:p>
            <a:r>
              <a:rPr lang="nl-NL" sz="2800" b="1" dirty="0"/>
              <a:t>Fytochromen</a:t>
            </a:r>
          </a:p>
        </p:txBody>
      </p:sp>
      <p:graphicFrame>
        <p:nvGraphicFramePr>
          <p:cNvPr id="5" name="Tabel 4">
            <a:extLst>
              <a:ext uri="{FF2B5EF4-FFF2-40B4-BE49-F238E27FC236}">
                <a16:creationId xmlns:a16="http://schemas.microsoft.com/office/drawing/2014/main" id="{5ADC90FD-B0BA-4F1E-FE4F-04A651593A85}"/>
              </a:ext>
            </a:extLst>
          </p:cNvPr>
          <p:cNvGraphicFramePr>
            <a:graphicFrameLocks noGrp="1"/>
          </p:cNvGraphicFramePr>
          <p:nvPr>
            <p:extLst>
              <p:ext uri="{D42A27DB-BD31-4B8C-83A1-F6EECF244321}">
                <p14:modId xmlns:p14="http://schemas.microsoft.com/office/powerpoint/2010/main" val="4112203978"/>
              </p:ext>
            </p:extLst>
          </p:nvPr>
        </p:nvGraphicFramePr>
        <p:xfrm>
          <a:off x="395536" y="2133600"/>
          <a:ext cx="8640959" cy="4724400"/>
        </p:xfrm>
        <a:graphic>
          <a:graphicData uri="http://schemas.openxmlformats.org/drawingml/2006/table">
            <a:tbl>
              <a:tblPr firstRow="1" bandRow="1">
                <a:tableStyleId>{5C22544A-7EE6-4342-B048-85BDC9FD1C3A}</a:tableStyleId>
              </a:tblPr>
              <a:tblGrid>
                <a:gridCol w="2364472">
                  <a:extLst>
                    <a:ext uri="{9D8B030D-6E8A-4147-A177-3AD203B41FA5}">
                      <a16:colId xmlns:a16="http://schemas.microsoft.com/office/drawing/2014/main" val="4273448811"/>
                    </a:ext>
                  </a:extLst>
                </a:gridCol>
                <a:gridCol w="3396167">
                  <a:extLst>
                    <a:ext uri="{9D8B030D-6E8A-4147-A177-3AD203B41FA5}">
                      <a16:colId xmlns:a16="http://schemas.microsoft.com/office/drawing/2014/main" val="3244916474"/>
                    </a:ext>
                  </a:extLst>
                </a:gridCol>
                <a:gridCol w="2880320">
                  <a:extLst>
                    <a:ext uri="{9D8B030D-6E8A-4147-A177-3AD203B41FA5}">
                      <a16:colId xmlns:a16="http://schemas.microsoft.com/office/drawing/2014/main" val="2804310264"/>
                    </a:ext>
                  </a:extLst>
                </a:gridCol>
              </a:tblGrid>
              <a:tr h="370840">
                <a:tc>
                  <a:txBody>
                    <a:bodyPr/>
                    <a:lstStyle/>
                    <a:p>
                      <a:r>
                        <a:rPr lang="nl-NL" sz="2200" dirty="0"/>
                        <a:t>Proces</a:t>
                      </a:r>
                    </a:p>
                  </a:txBody>
                  <a:tcPr/>
                </a:tc>
                <a:tc>
                  <a:txBody>
                    <a:bodyPr/>
                    <a:lstStyle/>
                    <a:p>
                      <a:r>
                        <a:rPr lang="nl-NL" sz="2200" dirty="0"/>
                        <a:t>Wat doet het</a:t>
                      </a:r>
                    </a:p>
                  </a:txBody>
                  <a:tcPr/>
                </a:tc>
                <a:tc>
                  <a:txBody>
                    <a:bodyPr/>
                    <a:lstStyle/>
                    <a:p>
                      <a:r>
                        <a:rPr lang="nl-NL" sz="2200" dirty="0"/>
                        <a:t>Waarom is het belangrijk</a:t>
                      </a:r>
                    </a:p>
                  </a:txBody>
                  <a:tcPr/>
                </a:tc>
                <a:extLst>
                  <a:ext uri="{0D108BD9-81ED-4DB2-BD59-A6C34878D82A}">
                    <a16:rowId xmlns:a16="http://schemas.microsoft.com/office/drawing/2014/main" val="329140575"/>
                  </a:ext>
                </a:extLst>
              </a:tr>
              <a:tr h="437024">
                <a:tc>
                  <a:txBody>
                    <a:bodyPr/>
                    <a:lstStyle/>
                    <a:p>
                      <a:r>
                        <a:rPr lang="nl-NL" sz="2200" dirty="0"/>
                        <a:t>Kieming</a:t>
                      </a:r>
                    </a:p>
                  </a:txBody>
                  <a:tcPr/>
                </a:tc>
                <a:tc>
                  <a:txBody>
                    <a:bodyPr/>
                    <a:lstStyle/>
                    <a:p>
                      <a:r>
                        <a:rPr lang="nl-NL" sz="2200" dirty="0"/>
                        <a:t>Laat zaadjes kiemen als er genoeg licht is</a:t>
                      </a:r>
                    </a:p>
                  </a:txBody>
                  <a:tcPr/>
                </a:tc>
                <a:tc>
                  <a:txBody>
                    <a:bodyPr/>
                    <a:lstStyle/>
                    <a:p>
                      <a:r>
                        <a:rPr lang="nl-NL" sz="2200" dirty="0"/>
                        <a:t>Anders kiemt het zaad op een verkeerde plek (bijv. te diep in de grond</a:t>
                      </a:r>
                    </a:p>
                  </a:txBody>
                  <a:tcPr/>
                </a:tc>
                <a:extLst>
                  <a:ext uri="{0D108BD9-81ED-4DB2-BD59-A6C34878D82A}">
                    <a16:rowId xmlns:a16="http://schemas.microsoft.com/office/drawing/2014/main" val="1661024921"/>
                  </a:ext>
                </a:extLst>
              </a:tr>
              <a:tr h="370840">
                <a:tc>
                  <a:txBody>
                    <a:bodyPr/>
                    <a:lstStyle/>
                    <a:p>
                      <a:r>
                        <a:rPr lang="nl-NL" sz="2200" dirty="0"/>
                        <a:t>Bloei</a:t>
                      </a:r>
                    </a:p>
                  </a:txBody>
                  <a:tcPr/>
                </a:tc>
                <a:tc>
                  <a:txBody>
                    <a:bodyPr/>
                    <a:lstStyle/>
                    <a:p>
                      <a:r>
                        <a:rPr lang="nl-NL" sz="2200" dirty="0"/>
                        <a:t>Stuurt de bloei aan (daglengte gevoel)</a:t>
                      </a:r>
                    </a:p>
                  </a:txBody>
                  <a:tcPr/>
                </a:tc>
                <a:tc>
                  <a:txBody>
                    <a:bodyPr/>
                    <a:lstStyle/>
                    <a:p>
                      <a:r>
                        <a:rPr lang="nl-NL" sz="2200" dirty="0"/>
                        <a:t>Sommige planten bloeien pas als de nachten lang genoeg zijn</a:t>
                      </a:r>
                    </a:p>
                  </a:txBody>
                  <a:tcPr/>
                </a:tc>
                <a:extLst>
                  <a:ext uri="{0D108BD9-81ED-4DB2-BD59-A6C34878D82A}">
                    <a16:rowId xmlns:a16="http://schemas.microsoft.com/office/drawing/2014/main" val="590794694"/>
                  </a:ext>
                </a:extLst>
              </a:tr>
              <a:tr h="370840">
                <a:tc>
                  <a:txBody>
                    <a:bodyPr/>
                    <a:lstStyle/>
                    <a:p>
                      <a:r>
                        <a:rPr lang="nl-NL" sz="2200" dirty="0"/>
                        <a:t>Schaduwreactie</a:t>
                      </a:r>
                    </a:p>
                  </a:txBody>
                  <a:tcPr/>
                </a:tc>
                <a:tc>
                  <a:txBody>
                    <a:bodyPr/>
                    <a:lstStyle/>
                    <a:p>
                      <a:r>
                        <a:rPr lang="nl-NL" sz="2200" dirty="0"/>
                        <a:t>Laat planten sneller strekken bij weinig licht</a:t>
                      </a:r>
                    </a:p>
                  </a:txBody>
                  <a:tcPr/>
                </a:tc>
                <a:tc>
                  <a:txBody>
                    <a:bodyPr/>
                    <a:lstStyle/>
                    <a:p>
                      <a:r>
                        <a:rPr lang="nl-NL" sz="2200" dirty="0"/>
                        <a:t>Zo groeit de plant uit de schaduw, richting het licht</a:t>
                      </a:r>
                    </a:p>
                  </a:txBody>
                  <a:tcPr/>
                </a:tc>
                <a:extLst>
                  <a:ext uri="{0D108BD9-81ED-4DB2-BD59-A6C34878D82A}">
                    <a16:rowId xmlns:a16="http://schemas.microsoft.com/office/drawing/2014/main" val="384521044"/>
                  </a:ext>
                </a:extLst>
              </a:tr>
            </a:tbl>
          </a:graphicData>
        </a:graphic>
      </p:graphicFrame>
      <p:sp>
        <p:nvSpPr>
          <p:cNvPr id="6" name="Tekstvak 5">
            <a:extLst>
              <a:ext uri="{FF2B5EF4-FFF2-40B4-BE49-F238E27FC236}">
                <a16:creationId xmlns:a16="http://schemas.microsoft.com/office/drawing/2014/main" id="{9A5B2D7A-E0DE-5ABF-E945-B2241E5D1A47}"/>
              </a:ext>
            </a:extLst>
          </p:cNvPr>
          <p:cNvSpPr txBox="1"/>
          <p:nvPr/>
        </p:nvSpPr>
        <p:spPr>
          <a:xfrm>
            <a:off x="684028" y="1628800"/>
            <a:ext cx="7560380" cy="430887"/>
          </a:xfrm>
          <a:prstGeom prst="rect">
            <a:avLst/>
          </a:prstGeom>
          <a:noFill/>
        </p:spPr>
        <p:txBody>
          <a:bodyPr wrap="square" rtlCol="0">
            <a:spAutoFit/>
          </a:bodyPr>
          <a:lstStyle/>
          <a:p>
            <a:r>
              <a:rPr lang="nl-NL" sz="2200" b="1" dirty="0">
                <a:solidFill>
                  <a:srgbClr val="0070C0"/>
                </a:solidFill>
              </a:rPr>
              <a:t>Fytochromen</a:t>
            </a:r>
            <a:r>
              <a:rPr lang="nl-NL" sz="2200" dirty="0"/>
              <a:t> regelen belangrijke processen in de plant, zoals:</a:t>
            </a:r>
          </a:p>
        </p:txBody>
      </p:sp>
    </p:spTree>
    <p:extLst>
      <p:ext uri="{BB962C8B-B14F-4D97-AF65-F5344CB8AC3E}">
        <p14:creationId xmlns:p14="http://schemas.microsoft.com/office/powerpoint/2010/main" val="6241081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143CD-D097-78AF-F5E5-A4FF65B1D1ED}"/>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A3727B68-CC15-3DC6-5C9E-EF5FC9B90376}"/>
              </a:ext>
            </a:extLst>
          </p:cNvPr>
          <p:cNvSpPr txBox="1"/>
          <p:nvPr/>
        </p:nvSpPr>
        <p:spPr>
          <a:xfrm>
            <a:off x="861238" y="836712"/>
            <a:ext cx="5741582" cy="523220"/>
          </a:xfrm>
          <a:prstGeom prst="rect">
            <a:avLst/>
          </a:prstGeom>
          <a:noFill/>
        </p:spPr>
        <p:txBody>
          <a:bodyPr wrap="square" rtlCol="0">
            <a:spAutoFit/>
          </a:bodyPr>
          <a:lstStyle/>
          <a:p>
            <a:r>
              <a:rPr lang="nl-NL" sz="2800" b="1" dirty="0"/>
              <a:t>Fytochromen</a:t>
            </a:r>
          </a:p>
        </p:txBody>
      </p:sp>
      <p:sp>
        <p:nvSpPr>
          <p:cNvPr id="6" name="Tekstvak 5">
            <a:extLst>
              <a:ext uri="{FF2B5EF4-FFF2-40B4-BE49-F238E27FC236}">
                <a16:creationId xmlns:a16="http://schemas.microsoft.com/office/drawing/2014/main" id="{6DDA6F1F-3517-3027-98CC-0FB2FB44E6FD}"/>
              </a:ext>
            </a:extLst>
          </p:cNvPr>
          <p:cNvSpPr txBox="1"/>
          <p:nvPr/>
        </p:nvSpPr>
        <p:spPr>
          <a:xfrm>
            <a:off x="861238" y="1628800"/>
            <a:ext cx="6591082" cy="2585323"/>
          </a:xfrm>
          <a:prstGeom prst="rect">
            <a:avLst/>
          </a:prstGeom>
          <a:noFill/>
        </p:spPr>
        <p:txBody>
          <a:bodyPr wrap="square" rtlCol="0">
            <a:spAutoFit/>
          </a:bodyPr>
          <a:lstStyle/>
          <a:p>
            <a:pPr>
              <a:buNone/>
            </a:pPr>
            <a:r>
              <a:rPr lang="nl-NL" sz="2400" dirty="0"/>
              <a:t>In de teelt kun je met rood licht en ver-rood licht:</a:t>
            </a:r>
          </a:p>
          <a:p>
            <a:pPr>
              <a:buNone/>
            </a:pPr>
            <a:endParaRPr lang="nl-NL" sz="2400" dirty="0"/>
          </a:p>
          <a:p>
            <a:pPr marL="285750" indent="-285750">
              <a:buFont typeface="Arial" panose="020B0604020202020204" pitchFamily="34" charset="0"/>
              <a:buChar char="•"/>
            </a:pPr>
            <a:r>
              <a:rPr lang="nl-NL" sz="2400" dirty="0"/>
              <a:t>De bloei sturen (</a:t>
            </a:r>
            <a:r>
              <a:rPr lang="nl-NL" sz="2400" dirty="0" err="1"/>
              <a:t>kortedag</a:t>
            </a:r>
            <a:r>
              <a:rPr lang="nl-NL" sz="2400" dirty="0"/>
              <a:t>/ </a:t>
            </a:r>
            <a:r>
              <a:rPr lang="nl-NL" sz="2400" dirty="0" err="1"/>
              <a:t>langedag</a:t>
            </a:r>
            <a:r>
              <a:rPr lang="nl-NL" sz="2400" dirty="0"/>
              <a:t> planten)</a:t>
            </a:r>
          </a:p>
          <a:p>
            <a:pPr marL="285750" indent="-285750">
              <a:buFont typeface="Arial" panose="020B0604020202020204" pitchFamily="34" charset="0"/>
              <a:buChar char="•"/>
            </a:pPr>
            <a:r>
              <a:rPr lang="nl-NL" sz="2400" dirty="0"/>
              <a:t>De groei beïnvloeden (strekken)</a:t>
            </a:r>
          </a:p>
          <a:p>
            <a:pPr marL="285750" indent="-285750">
              <a:buFont typeface="Arial" panose="020B0604020202020204" pitchFamily="34" charset="0"/>
              <a:buChar char="•"/>
            </a:pPr>
            <a:r>
              <a:rPr lang="nl-NL" sz="2400" dirty="0"/>
              <a:t>Bepalen wanneer zaadjes gaan kiemen</a:t>
            </a:r>
          </a:p>
          <a:p>
            <a:pPr marL="285750" indent="-285750">
              <a:buFont typeface="Arial" panose="020B0604020202020204" pitchFamily="34" charset="0"/>
              <a:buChar char="•"/>
            </a:pPr>
            <a:r>
              <a:rPr lang="nl-NL" sz="2400" dirty="0"/>
              <a:t>Schaduwwerking verminderen of stimuleren</a:t>
            </a:r>
          </a:p>
          <a:p>
            <a:endParaRPr lang="nl-NL" dirty="0"/>
          </a:p>
        </p:txBody>
      </p:sp>
      <p:pic>
        <p:nvPicPr>
          <p:cNvPr id="4" name="Afbeelding 3">
            <a:extLst>
              <a:ext uri="{FF2B5EF4-FFF2-40B4-BE49-F238E27FC236}">
                <a16:creationId xmlns:a16="http://schemas.microsoft.com/office/drawing/2014/main" id="{81636CB9-D0B6-1479-51DD-180FC2E9048E}"/>
              </a:ext>
            </a:extLst>
          </p:cNvPr>
          <p:cNvPicPr>
            <a:picLocks noChangeAspect="1"/>
          </p:cNvPicPr>
          <p:nvPr/>
        </p:nvPicPr>
        <p:blipFill>
          <a:blip r:embed="rId2"/>
          <a:stretch>
            <a:fillRect/>
          </a:stretch>
        </p:blipFill>
        <p:spPr>
          <a:xfrm>
            <a:off x="1115616" y="4509120"/>
            <a:ext cx="4935188" cy="2091621"/>
          </a:xfrm>
          <a:prstGeom prst="rect">
            <a:avLst/>
          </a:prstGeom>
        </p:spPr>
      </p:pic>
    </p:spTree>
    <p:extLst>
      <p:ext uri="{BB962C8B-B14F-4D97-AF65-F5344CB8AC3E}">
        <p14:creationId xmlns:p14="http://schemas.microsoft.com/office/powerpoint/2010/main" val="6955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1000"/>
                                        <p:tgtEl>
                                          <p:spTgt spid="6">
                                            <p:txEl>
                                              <p:pRg st="4" end="4"/>
                                            </p:txEl>
                                          </p:spTgt>
                                        </p:tgtEl>
                                      </p:cBhvr>
                                    </p:animEffect>
                                    <p:anim calcmode="lin" valueType="num">
                                      <p:cBhvr>
                                        <p:cTn id="2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1000"/>
                                        <p:tgtEl>
                                          <p:spTgt spid="6">
                                            <p:txEl>
                                              <p:pRg st="5" end="5"/>
                                            </p:txEl>
                                          </p:spTgt>
                                        </p:tgtEl>
                                      </p:cBhvr>
                                    </p:animEffect>
                                    <p:anim calcmode="lin" valueType="num">
                                      <p:cBhvr>
                                        <p:cTn id="36"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274638"/>
            <a:ext cx="8003232" cy="1143000"/>
          </a:xfrm>
        </p:spPr>
        <p:txBody>
          <a:bodyPr>
            <a:normAutofit/>
          </a:bodyPr>
          <a:lstStyle/>
          <a:p>
            <a:pPr algn="l"/>
            <a:r>
              <a:rPr lang="nl-NL" sz="2800" b="1" dirty="0">
                <a:latin typeface="+mn-lt"/>
                <a:ea typeface="+mn-ea"/>
                <a:cs typeface="+mn-cs"/>
              </a:rPr>
              <a:t>Lichtenergie</a:t>
            </a:r>
          </a:p>
        </p:txBody>
      </p:sp>
      <p:sp>
        <p:nvSpPr>
          <p:cNvPr id="3" name="Tijdelijke aanduiding voor inhoud 2"/>
          <p:cNvSpPr>
            <a:spLocks noGrp="1"/>
          </p:cNvSpPr>
          <p:nvPr>
            <p:ph idx="1"/>
          </p:nvPr>
        </p:nvSpPr>
        <p:spPr>
          <a:xfrm>
            <a:off x="323528" y="1268760"/>
            <a:ext cx="8229600" cy="4525963"/>
          </a:xfrm>
        </p:spPr>
        <p:txBody>
          <a:bodyPr>
            <a:normAutofit/>
          </a:bodyPr>
          <a:lstStyle/>
          <a:p>
            <a:r>
              <a:rPr lang="nl-NL" sz="2400" dirty="0"/>
              <a:t>Licht komt binnen in golflengtes. </a:t>
            </a:r>
          </a:p>
          <a:p>
            <a:r>
              <a:rPr lang="nl-NL" sz="2400" dirty="0"/>
              <a:t>Hoe vaak de golf op en neer gaat bepaald welke kleur de foton heeft. Een "blauwe" foton gaat in dezelfde periode vaker op en neer dan een "groene" foton, en deze gaat weer vaker op en neer dan een "rode" foton. </a:t>
            </a:r>
          </a:p>
          <a:p>
            <a:r>
              <a:rPr lang="nl-NL" sz="2400" dirty="0"/>
              <a:t>De golflengte van een foton bepaald niet alleen de kleur, maar ook hoeveel energie de foton met zich mee draagt. Hoe korter de golflengte, hoe meer energie de foton met zich mee draagt. </a:t>
            </a:r>
          </a:p>
        </p:txBody>
      </p:sp>
      <p:pic>
        <p:nvPicPr>
          <p:cNvPr id="2050" name="Picture 2" descr="Lichtenergie | LEIFIphysik">
            <a:extLst>
              <a:ext uri="{FF2B5EF4-FFF2-40B4-BE49-F238E27FC236}">
                <a16:creationId xmlns:a16="http://schemas.microsoft.com/office/drawing/2014/main" id="{F83628F1-E340-40F0-8ACB-63FB85B8A1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0061" y="4499964"/>
            <a:ext cx="3312368" cy="208339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D270C9B0-A399-B848-E7FB-AB5625A6AB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2104" y="4486059"/>
            <a:ext cx="2016224" cy="211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31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nl-NL" sz="3600" dirty="0"/>
              <a:t>Licht spectrum</a:t>
            </a:r>
          </a:p>
        </p:txBody>
      </p:sp>
      <p:sp>
        <p:nvSpPr>
          <p:cNvPr id="3" name="Tijdelijke aanduiding voor inhoud 2"/>
          <p:cNvSpPr>
            <a:spLocks noGrp="1"/>
          </p:cNvSpPr>
          <p:nvPr>
            <p:ph idx="1"/>
          </p:nvPr>
        </p:nvSpPr>
        <p:spPr>
          <a:xfrm>
            <a:off x="277419" y="433715"/>
            <a:ext cx="8229600" cy="4525963"/>
          </a:xfrm>
        </p:spPr>
        <p:txBody>
          <a:bodyPr>
            <a:normAutofit/>
          </a:bodyPr>
          <a:lstStyle/>
          <a:p>
            <a:endParaRPr lang="nl-NL" sz="3000" b="1" dirty="0"/>
          </a:p>
          <a:p>
            <a:r>
              <a:rPr lang="nl-NL" sz="2200" dirty="0"/>
              <a:t>Uv-licht heeft een golflengte onder de 400 nm en bevat daardoor zo veel energie dat het zowel onze huidcellen als de cellen van een plant kan beschadigen. </a:t>
            </a:r>
          </a:p>
          <a:p>
            <a:r>
              <a:rPr lang="nl-NL" sz="2200" dirty="0"/>
              <a:t>Voor lichtgolven boven de 800 nm, zoals infrarood licht, geldt dat deze golven atomen kunnen laten vibreren. Het vibreren veroorzaakt warmte. Wanneer een plant energie uit deze lichtgolven zou gebruiken, dan zouden ze beschadigen door de hitte. </a:t>
            </a:r>
          </a:p>
          <a:p>
            <a:r>
              <a:rPr lang="nl-NL" sz="2200" dirty="0"/>
              <a:t>Door het licht met een golflengte tussen de 400 en 700 nm te gebruiken voor de fotosynthese, beschermd de plant zich dus tegen de gevaren van licht onder de 400 nm en boven de 700 nm.</a:t>
            </a:r>
          </a:p>
          <a:p>
            <a:endParaRPr lang="nl-NL" sz="2200" dirty="0"/>
          </a:p>
          <a:p>
            <a:endParaRPr lang="nl-NL" dirty="0"/>
          </a:p>
        </p:txBody>
      </p:sp>
      <p:pic>
        <p:nvPicPr>
          <p:cNvPr id="3076" name="Picture 4" descr="De Binnenwietkweker's Gids Voor Kunstmatig Licht - RQS Blog">
            <a:extLst>
              <a:ext uri="{FF2B5EF4-FFF2-40B4-BE49-F238E27FC236}">
                <a16:creationId xmlns:a16="http://schemas.microsoft.com/office/drawing/2014/main" id="{32918665-09BC-48EC-BE5F-4A2D0EC4D4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6208" y="5125902"/>
            <a:ext cx="4250592" cy="16530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A611764A-1988-8D13-A661-35AE9AEE81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5118755"/>
            <a:ext cx="1459973" cy="1528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3745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076"/>
                                        </p:tgtEl>
                                        <p:attrNameLst>
                                          <p:attrName>style.visibility</p:attrName>
                                        </p:attrNameLst>
                                      </p:cBhvr>
                                      <p:to>
                                        <p:strVal val="visible"/>
                                      </p:to>
                                    </p:set>
                                    <p:animEffect transition="in" filter="fade">
                                      <p:cBhvr>
                                        <p:cTn id="21" dur="1000"/>
                                        <p:tgtEl>
                                          <p:spTgt spid="3076"/>
                                        </p:tgtEl>
                                      </p:cBhvr>
                                    </p:animEffect>
                                    <p:anim calcmode="lin" valueType="num">
                                      <p:cBhvr>
                                        <p:cTn id="22" dur="1000" fill="hold"/>
                                        <p:tgtEl>
                                          <p:spTgt spid="3076"/>
                                        </p:tgtEl>
                                        <p:attrNameLst>
                                          <p:attrName>ppt_x</p:attrName>
                                        </p:attrNameLst>
                                      </p:cBhvr>
                                      <p:tavLst>
                                        <p:tav tm="0">
                                          <p:val>
                                            <p:strVal val="#ppt_x"/>
                                          </p:val>
                                        </p:tav>
                                        <p:tav tm="100000">
                                          <p:val>
                                            <p:strVal val="#ppt_x"/>
                                          </p:val>
                                        </p:tav>
                                      </p:tavLst>
                                    </p:anim>
                                    <p:anim calcmode="lin" valueType="num">
                                      <p:cBhvr>
                                        <p:cTn id="23" dur="1000" fill="hold"/>
                                        <p:tgtEl>
                                          <p:spTgt spid="30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590A3-A6F5-4762-B4CF-13FA05B38AF1}"/>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00E6F9B2-4B6A-EA3E-EF46-C723587BE76D}"/>
              </a:ext>
            </a:extLst>
          </p:cNvPr>
          <p:cNvSpPr txBox="1"/>
          <p:nvPr/>
        </p:nvSpPr>
        <p:spPr>
          <a:xfrm>
            <a:off x="861238" y="1255971"/>
            <a:ext cx="5741582" cy="461665"/>
          </a:xfrm>
          <a:prstGeom prst="rect">
            <a:avLst/>
          </a:prstGeom>
          <a:noFill/>
        </p:spPr>
        <p:txBody>
          <a:bodyPr wrap="square" rtlCol="0">
            <a:spAutoFit/>
          </a:bodyPr>
          <a:lstStyle/>
          <a:p>
            <a:r>
              <a:rPr lang="nl-NL" sz="2400" b="1" dirty="0"/>
              <a:t>Lesprogramma vandaag</a:t>
            </a:r>
          </a:p>
        </p:txBody>
      </p:sp>
      <p:sp>
        <p:nvSpPr>
          <p:cNvPr id="4" name="Tekstvak 3">
            <a:extLst>
              <a:ext uri="{FF2B5EF4-FFF2-40B4-BE49-F238E27FC236}">
                <a16:creationId xmlns:a16="http://schemas.microsoft.com/office/drawing/2014/main" id="{E863A802-B0A0-F883-0BE8-534330430774}"/>
              </a:ext>
            </a:extLst>
          </p:cNvPr>
          <p:cNvSpPr txBox="1"/>
          <p:nvPr/>
        </p:nvSpPr>
        <p:spPr>
          <a:xfrm>
            <a:off x="861238" y="2068830"/>
            <a:ext cx="6263640" cy="2877711"/>
          </a:xfrm>
          <a:prstGeom prst="rect">
            <a:avLst/>
          </a:prstGeom>
          <a:noFill/>
        </p:spPr>
        <p:txBody>
          <a:bodyPr wrap="square" rtlCol="0">
            <a:spAutoFit/>
          </a:bodyPr>
          <a:lstStyle/>
          <a:p>
            <a:pPr marL="214313" indent="-214313">
              <a:buFont typeface="Arial" panose="020B0604020202020204" pitchFamily="34" charset="0"/>
              <a:buChar char="•"/>
            </a:pPr>
            <a:r>
              <a:rPr lang="nl-NL" sz="2200" dirty="0"/>
              <a:t>Wat weten we nog verleden week?</a:t>
            </a:r>
          </a:p>
          <a:p>
            <a:pPr marL="214313" indent="-214313">
              <a:buFont typeface="Arial" panose="020B0604020202020204" pitchFamily="34" charset="0"/>
              <a:buChar char="•"/>
            </a:pPr>
            <a:r>
              <a:rPr lang="nl-NL" sz="2200" dirty="0"/>
              <a:t>Rekensommen</a:t>
            </a:r>
          </a:p>
          <a:p>
            <a:pPr marL="214313" indent="-214313">
              <a:buFont typeface="Arial" panose="020B0604020202020204" pitchFamily="34" charset="0"/>
              <a:buChar char="•"/>
            </a:pPr>
            <a:r>
              <a:rPr lang="nl-NL" sz="2200" dirty="0"/>
              <a:t>Hoe reageert een plant op licht</a:t>
            </a:r>
          </a:p>
          <a:p>
            <a:pPr marL="214313" indent="-214313">
              <a:buFont typeface="Arial" panose="020B0604020202020204" pitchFamily="34" charset="0"/>
              <a:buChar char="•"/>
            </a:pPr>
            <a:r>
              <a:rPr lang="nl-NL" sz="2200" dirty="0"/>
              <a:t>Fototropinen</a:t>
            </a:r>
          </a:p>
          <a:p>
            <a:pPr marL="214313" indent="-214313">
              <a:buFont typeface="Arial" panose="020B0604020202020204" pitchFamily="34" charset="0"/>
              <a:buChar char="•"/>
            </a:pPr>
            <a:r>
              <a:rPr lang="nl-NL" sz="2200" dirty="0"/>
              <a:t>Cryptochromen</a:t>
            </a:r>
          </a:p>
          <a:p>
            <a:pPr marL="214313" indent="-214313">
              <a:buFont typeface="Arial" panose="020B0604020202020204" pitchFamily="34" charset="0"/>
              <a:buChar char="•"/>
            </a:pPr>
            <a:r>
              <a:rPr lang="nl-NL" sz="2200" dirty="0"/>
              <a:t>Fytochromen</a:t>
            </a:r>
          </a:p>
          <a:p>
            <a:pPr marL="214313" indent="-214313">
              <a:buFont typeface="Arial" panose="020B0604020202020204" pitchFamily="34" charset="0"/>
              <a:buChar char="•"/>
            </a:pPr>
            <a:r>
              <a:rPr lang="nl-NL" sz="2200" dirty="0"/>
              <a:t>Afsluiting</a:t>
            </a:r>
          </a:p>
          <a:p>
            <a:pPr marL="214313" indent="-214313">
              <a:buFont typeface="Arial" panose="020B0604020202020204" pitchFamily="34" charset="0"/>
              <a:buChar char="•"/>
            </a:pPr>
            <a:endParaRPr lang="nl-NL" sz="1350" dirty="0"/>
          </a:p>
          <a:p>
            <a:pPr marL="214313" indent="-214313">
              <a:buFont typeface="Arial" panose="020B0604020202020204" pitchFamily="34" charset="0"/>
              <a:buChar char="•"/>
            </a:pPr>
            <a:endParaRPr lang="nl-NL" sz="1350" dirty="0"/>
          </a:p>
        </p:txBody>
      </p:sp>
      <p:pic>
        <p:nvPicPr>
          <p:cNvPr id="5" name="Afbeelding 4">
            <a:extLst>
              <a:ext uri="{FF2B5EF4-FFF2-40B4-BE49-F238E27FC236}">
                <a16:creationId xmlns:a16="http://schemas.microsoft.com/office/drawing/2014/main" id="{FD0D3409-FA90-D28C-00DF-BC74B826346A}"/>
              </a:ext>
            </a:extLst>
          </p:cNvPr>
          <p:cNvPicPr>
            <a:picLocks noChangeAspect="1"/>
          </p:cNvPicPr>
          <p:nvPr/>
        </p:nvPicPr>
        <p:blipFill rotWithShape="1">
          <a:blip r:embed="rId2"/>
          <a:srcRect b="9419"/>
          <a:stretch/>
        </p:blipFill>
        <p:spPr>
          <a:xfrm>
            <a:off x="3993058" y="4025084"/>
            <a:ext cx="3808571" cy="1842914"/>
          </a:xfrm>
          <a:prstGeom prst="rect">
            <a:avLst/>
          </a:prstGeom>
        </p:spPr>
      </p:pic>
    </p:spTree>
    <p:extLst>
      <p:ext uri="{BB962C8B-B14F-4D97-AF65-F5344CB8AC3E}">
        <p14:creationId xmlns:p14="http://schemas.microsoft.com/office/powerpoint/2010/main" val="625958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E92C1406-5A19-F081-5E52-8C66E43639C2}"/>
              </a:ext>
            </a:extLst>
          </p:cNvPr>
          <p:cNvPicPr>
            <a:picLocks noChangeAspect="1"/>
          </p:cNvPicPr>
          <p:nvPr/>
        </p:nvPicPr>
        <p:blipFill>
          <a:blip r:embed="rId2"/>
          <a:stretch>
            <a:fillRect/>
          </a:stretch>
        </p:blipFill>
        <p:spPr>
          <a:xfrm>
            <a:off x="396660" y="1104780"/>
            <a:ext cx="8350679" cy="4648439"/>
          </a:xfrm>
          <a:prstGeom prst="rect">
            <a:avLst/>
          </a:prstGeom>
        </p:spPr>
      </p:pic>
    </p:spTree>
    <p:extLst>
      <p:ext uri="{BB962C8B-B14F-4D97-AF65-F5344CB8AC3E}">
        <p14:creationId xmlns:p14="http://schemas.microsoft.com/office/powerpoint/2010/main" val="354910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F8278-F5FC-D291-DE12-641C3D577AF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32C7029-25A4-E033-A509-6DFAC7EF35C8}"/>
              </a:ext>
            </a:extLst>
          </p:cNvPr>
          <p:cNvSpPr>
            <a:spLocks noGrp="1"/>
          </p:cNvSpPr>
          <p:nvPr>
            <p:ph type="title"/>
          </p:nvPr>
        </p:nvSpPr>
        <p:spPr/>
        <p:txBody>
          <a:bodyPr/>
          <a:lstStyle/>
          <a:p>
            <a:endParaRPr lang="nl-NL"/>
          </a:p>
        </p:txBody>
      </p:sp>
      <p:pic>
        <p:nvPicPr>
          <p:cNvPr id="4" name="Tijdelijke aanduiding voor inhoud 3" descr="Toepassing van belichting in de tuinbouw - Google Chrome">
            <a:extLst>
              <a:ext uri="{FF2B5EF4-FFF2-40B4-BE49-F238E27FC236}">
                <a16:creationId xmlns:a16="http://schemas.microsoft.com/office/drawing/2014/main" id="{795C7691-30DE-CA14-4132-E8EE322DF00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6994" t="23096" r="18018" b="40535"/>
          <a:stretch/>
        </p:blipFill>
        <p:spPr>
          <a:xfrm>
            <a:off x="262041" y="-15528"/>
            <a:ext cx="8400045" cy="5532759"/>
          </a:xfrm>
        </p:spPr>
      </p:pic>
      <p:sp>
        <p:nvSpPr>
          <p:cNvPr id="5" name="Tekstvak 4">
            <a:extLst>
              <a:ext uri="{FF2B5EF4-FFF2-40B4-BE49-F238E27FC236}">
                <a16:creationId xmlns:a16="http://schemas.microsoft.com/office/drawing/2014/main" id="{29DDAC01-7A35-4F36-B545-121CC71BF1A1}"/>
              </a:ext>
            </a:extLst>
          </p:cNvPr>
          <p:cNvSpPr txBox="1"/>
          <p:nvPr/>
        </p:nvSpPr>
        <p:spPr>
          <a:xfrm>
            <a:off x="611560" y="3429000"/>
            <a:ext cx="7920880" cy="1261884"/>
          </a:xfrm>
          <a:prstGeom prst="rect">
            <a:avLst/>
          </a:prstGeom>
          <a:noFill/>
        </p:spPr>
        <p:txBody>
          <a:bodyPr wrap="square" rtlCol="0">
            <a:spAutoFit/>
          </a:bodyPr>
          <a:lstStyle/>
          <a:p>
            <a:endParaRPr lang="nl-NL" sz="2200" dirty="0"/>
          </a:p>
          <a:p>
            <a:endParaRPr lang="nl-NL" dirty="0"/>
          </a:p>
          <a:p>
            <a:endParaRPr lang="nl-NL" dirty="0"/>
          </a:p>
          <a:p>
            <a:endParaRPr lang="nl-NL" dirty="0"/>
          </a:p>
        </p:txBody>
      </p:sp>
    </p:spTree>
    <p:extLst>
      <p:ext uri="{BB962C8B-B14F-4D97-AF65-F5344CB8AC3E}">
        <p14:creationId xmlns:p14="http://schemas.microsoft.com/office/powerpoint/2010/main" val="2976050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57925-60DD-7CD3-6784-257AF5A4DB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CACC050-B204-D62A-53CD-4F94BBC69701}"/>
              </a:ext>
            </a:extLst>
          </p:cNvPr>
          <p:cNvSpPr>
            <a:spLocks noGrp="1"/>
          </p:cNvSpPr>
          <p:nvPr>
            <p:ph type="title"/>
          </p:nvPr>
        </p:nvSpPr>
        <p:spPr/>
        <p:txBody>
          <a:bodyPr/>
          <a:lstStyle/>
          <a:p>
            <a:r>
              <a:rPr lang="nl-NL" dirty="0"/>
              <a:t>Oefeningen</a:t>
            </a:r>
          </a:p>
        </p:txBody>
      </p:sp>
      <p:sp>
        <p:nvSpPr>
          <p:cNvPr id="3" name="Tijdelijke aanduiding voor inhoud 2">
            <a:extLst>
              <a:ext uri="{FF2B5EF4-FFF2-40B4-BE49-F238E27FC236}">
                <a16:creationId xmlns:a16="http://schemas.microsoft.com/office/drawing/2014/main" id="{3813DE9B-442C-0C15-8B7F-C8157A85CF30}"/>
              </a:ext>
            </a:extLst>
          </p:cNvPr>
          <p:cNvSpPr>
            <a:spLocks noGrp="1"/>
          </p:cNvSpPr>
          <p:nvPr>
            <p:ph idx="1"/>
          </p:nvPr>
        </p:nvSpPr>
        <p:spPr>
          <a:xfrm>
            <a:off x="457200" y="1196752"/>
            <a:ext cx="8229600" cy="5544616"/>
          </a:xfrm>
        </p:spPr>
        <p:txBody>
          <a:bodyPr>
            <a:normAutofit/>
          </a:bodyPr>
          <a:lstStyle/>
          <a:p>
            <a:r>
              <a:rPr lang="nl-NL" sz="2400" dirty="0"/>
              <a:t>Hoeveel µmol/m²/s is 5000 lux in de kas?</a:t>
            </a:r>
            <a:br>
              <a:rPr lang="nl-NL" sz="2400" dirty="0"/>
            </a:br>
            <a:r>
              <a:rPr lang="nl-NL" sz="2400" dirty="0"/>
              <a:t>Hoeveel mol/m2/dag is dit?</a:t>
            </a:r>
          </a:p>
          <a:p>
            <a:r>
              <a:rPr lang="nl-NL" sz="2400" dirty="0"/>
              <a:t>Als we spreken over 100 watt/m2 aan bij belichting, hoeveel µmol/m²/s is dit?</a:t>
            </a:r>
          </a:p>
          <a:p>
            <a:r>
              <a:rPr lang="nl-NL" sz="2400" dirty="0"/>
              <a:t>Een tomaat heeft 30 mol/m2/dag nodig,  we hebben 10 uur per dag licht, hoeveel µmol/m²/s heb je dan nodig?</a:t>
            </a:r>
          </a:p>
          <a:p>
            <a:endParaRPr lang="nl-NL" sz="2400" dirty="0"/>
          </a:p>
          <a:p>
            <a:endParaRPr lang="nl-NL" sz="2400" dirty="0"/>
          </a:p>
          <a:p>
            <a:endParaRPr lang="nl-NL" sz="2400" dirty="0"/>
          </a:p>
          <a:p>
            <a:endParaRPr lang="nl-NL" sz="2400" dirty="0"/>
          </a:p>
          <a:p>
            <a:endParaRPr lang="nl-NL" sz="2400" dirty="0"/>
          </a:p>
          <a:p>
            <a:endParaRPr lang="nl-NL" sz="2400" dirty="0"/>
          </a:p>
          <a:p>
            <a:endParaRPr lang="nl-NL" sz="2400" dirty="0"/>
          </a:p>
          <a:p>
            <a:endParaRPr lang="nl-NL" sz="2400" dirty="0"/>
          </a:p>
          <a:p>
            <a:endParaRPr lang="nl-NL" sz="2400" dirty="0"/>
          </a:p>
          <a:p>
            <a:endParaRPr lang="nl-NL" dirty="0"/>
          </a:p>
          <a:p>
            <a:endParaRPr lang="nl-NL" dirty="0"/>
          </a:p>
          <a:p>
            <a:endParaRPr lang="nl-NL" dirty="0"/>
          </a:p>
          <a:p>
            <a:endParaRPr lang="nl-NL" dirty="0"/>
          </a:p>
        </p:txBody>
      </p:sp>
      <p:pic>
        <p:nvPicPr>
          <p:cNvPr id="5" name="Tijdelijke aanduiding voor inhoud 3" descr="Toepassing van belichting in de tuinbouw - Google Chrome">
            <a:extLst>
              <a:ext uri="{FF2B5EF4-FFF2-40B4-BE49-F238E27FC236}">
                <a16:creationId xmlns:a16="http://schemas.microsoft.com/office/drawing/2014/main" id="{42353586-372F-40B0-6B94-6FE92A88DB2E}"/>
              </a:ext>
            </a:extLst>
          </p:cNvPr>
          <p:cNvPicPr>
            <a:picLocks noChangeAspect="1"/>
          </p:cNvPicPr>
          <p:nvPr/>
        </p:nvPicPr>
        <p:blipFill rotWithShape="1">
          <a:blip r:embed="rId3">
            <a:extLst>
              <a:ext uri="{28A0092B-C50C-407E-A947-70E740481C1C}">
                <a14:useLocalDpi xmlns:a14="http://schemas.microsoft.com/office/drawing/2010/main" val="0"/>
              </a:ext>
            </a:extLst>
          </a:blip>
          <a:srcRect l="16994" t="29245" r="18018" b="40535"/>
          <a:stretch/>
        </p:blipFill>
        <p:spPr>
          <a:xfrm>
            <a:off x="1187624" y="3933056"/>
            <a:ext cx="6264696" cy="2752884"/>
          </a:xfrm>
          <a:prstGeom prst="rect">
            <a:avLst/>
          </a:prstGeom>
        </p:spPr>
      </p:pic>
    </p:spTree>
    <p:extLst>
      <p:ext uri="{BB962C8B-B14F-4D97-AF65-F5344CB8AC3E}">
        <p14:creationId xmlns:p14="http://schemas.microsoft.com/office/powerpoint/2010/main" val="554527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5956B-0EC1-A4D1-9486-72978AE0D78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AD7CA57-2638-DA81-1D04-0C7E768E71E9}"/>
              </a:ext>
            </a:extLst>
          </p:cNvPr>
          <p:cNvSpPr>
            <a:spLocks noGrp="1"/>
          </p:cNvSpPr>
          <p:nvPr>
            <p:ph type="title"/>
          </p:nvPr>
        </p:nvSpPr>
        <p:spPr/>
        <p:txBody>
          <a:bodyPr/>
          <a:lstStyle/>
          <a:p>
            <a:endParaRPr lang="nl-NL"/>
          </a:p>
        </p:txBody>
      </p:sp>
      <p:pic>
        <p:nvPicPr>
          <p:cNvPr id="4" name="Tijdelijke aanduiding voor inhoud 3" descr="Toepassing van belichting in de tuinbouw - Google Chrome">
            <a:extLst>
              <a:ext uri="{FF2B5EF4-FFF2-40B4-BE49-F238E27FC236}">
                <a16:creationId xmlns:a16="http://schemas.microsoft.com/office/drawing/2014/main" id="{04F3E76B-7EF6-4834-7A86-515CC240156F}"/>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6994" t="23096" r="18018" b="40535"/>
          <a:stretch/>
        </p:blipFill>
        <p:spPr>
          <a:xfrm>
            <a:off x="286755" y="0"/>
            <a:ext cx="8400045" cy="2866330"/>
          </a:xfrm>
        </p:spPr>
      </p:pic>
      <p:sp>
        <p:nvSpPr>
          <p:cNvPr id="5" name="Tekstvak 4">
            <a:extLst>
              <a:ext uri="{FF2B5EF4-FFF2-40B4-BE49-F238E27FC236}">
                <a16:creationId xmlns:a16="http://schemas.microsoft.com/office/drawing/2014/main" id="{06EE7760-DF59-1993-32F6-727F1779D5DF}"/>
              </a:ext>
            </a:extLst>
          </p:cNvPr>
          <p:cNvSpPr txBox="1"/>
          <p:nvPr/>
        </p:nvSpPr>
        <p:spPr>
          <a:xfrm>
            <a:off x="611560" y="2996952"/>
            <a:ext cx="7920880" cy="2616101"/>
          </a:xfrm>
          <a:prstGeom prst="rect">
            <a:avLst/>
          </a:prstGeom>
          <a:noFill/>
        </p:spPr>
        <p:txBody>
          <a:bodyPr wrap="square" rtlCol="0">
            <a:spAutoFit/>
          </a:bodyPr>
          <a:lstStyle/>
          <a:p>
            <a:r>
              <a:rPr lang="nl-NL" sz="2200" dirty="0"/>
              <a:t>Ik wil een DLI van 25 mol hebben,</a:t>
            </a:r>
          </a:p>
          <a:p>
            <a:r>
              <a:rPr lang="nl-NL" sz="2200" dirty="0"/>
              <a:t>Ik heb een instraling van 200 µmol/m²/s gedurende 8 uur.</a:t>
            </a:r>
          </a:p>
          <a:p>
            <a:r>
              <a:rPr lang="nl-NL" sz="2200" dirty="0"/>
              <a:t>Hoeveel watt moet ik dan bij belichten in die 8 uur ?</a:t>
            </a:r>
          </a:p>
          <a:p>
            <a:endParaRPr lang="nl-NL" sz="2200" dirty="0"/>
          </a:p>
          <a:p>
            <a:endParaRPr lang="nl-NL" sz="2200" dirty="0"/>
          </a:p>
          <a:p>
            <a:endParaRPr lang="nl-NL" dirty="0"/>
          </a:p>
          <a:p>
            <a:endParaRPr lang="nl-NL" dirty="0"/>
          </a:p>
          <a:p>
            <a:endParaRPr lang="nl-NL" dirty="0"/>
          </a:p>
        </p:txBody>
      </p:sp>
    </p:spTree>
    <p:extLst>
      <p:ext uri="{BB962C8B-B14F-4D97-AF65-F5344CB8AC3E}">
        <p14:creationId xmlns:p14="http://schemas.microsoft.com/office/powerpoint/2010/main" val="2366304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F79E8-B128-BBA7-4EF2-69264B5B5EC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30A5269-777E-019F-4E6A-4DC7417B02E1}"/>
              </a:ext>
            </a:extLst>
          </p:cNvPr>
          <p:cNvSpPr>
            <a:spLocks noGrp="1"/>
          </p:cNvSpPr>
          <p:nvPr>
            <p:ph type="title"/>
          </p:nvPr>
        </p:nvSpPr>
        <p:spPr/>
        <p:txBody>
          <a:bodyPr/>
          <a:lstStyle/>
          <a:p>
            <a:pPr algn="l"/>
            <a:r>
              <a:rPr lang="nl-NL" dirty="0"/>
              <a:t>Groep 1</a:t>
            </a:r>
          </a:p>
        </p:txBody>
      </p:sp>
      <p:sp>
        <p:nvSpPr>
          <p:cNvPr id="5" name="Tekstvak 4">
            <a:extLst>
              <a:ext uri="{FF2B5EF4-FFF2-40B4-BE49-F238E27FC236}">
                <a16:creationId xmlns:a16="http://schemas.microsoft.com/office/drawing/2014/main" id="{5912EF07-A1BE-4B59-A3BD-3F4DADDDE604}"/>
              </a:ext>
            </a:extLst>
          </p:cNvPr>
          <p:cNvSpPr txBox="1"/>
          <p:nvPr/>
        </p:nvSpPr>
        <p:spPr>
          <a:xfrm>
            <a:off x="611560" y="1340768"/>
            <a:ext cx="7632848" cy="4708981"/>
          </a:xfrm>
          <a:prstGeom prst="rect">
            <a:avLst/>
          </a:prstGeom>
          <a:noFill/>
        </p:spPr>
        <p:txBody>
          <a:bodyPr wrap="square" rtlCol="0">
            <a:spAutoFit/>
          </a:bodyPr>
          <a:lstStyle/>
          <a:p>
            <a:r>
              <a:rPr lang="nl-NL" sz="2000" dirty="0"/>
              <a:t>Pak de lux meter en meet hoeveel lux je in de tunnelkas hebt</a:t>
            </a:r>
          </a:p>
          <a:p>
            <a:r>
              <a:rPr lang="nl-NL" sz="2000" dirty="0"/>
              <a:t>Meet ook buiten (niet onder de boom) hoeveel lux je hebt</a:t>
            </a:r>
          </a:p>
          <a:p>
            <a:r>
              <a:rPr lang="nl-NL" sz="2000" dirty="0"/>
              <a:t>Bepaal dan:</a:t>
            </a:r>
          </a:p>
          <a:p>
            <a:pPr marL="342900" indent="-342900">
              <a:buFont typeface="Arial" panose="020B0604020202020204" pitchFamily="34" charset="0"/>
              <a:buChar char="•"/>
            </a:pPr>
            <a:r>
              <a:rPr lang="nl-NL" sz="2000" dirty="0"/>
              <a:t>Hoeveel % lichtverlies heb je in de tunnelkas?</a:t>
            </a:r>
          </a:p>
          <a:p>
            <a:pPr marL="342900" indent="-342900">
              <a:buFont typeface="Arial" panose="020B0604020202020204" pitchFamily="34" charset="0"/>
              <a:buChar char="•"/>
            </a:pPr>
            <a:r>
              <a:rPr lang="nl-NL" sz="2000" dirty="0"/>
              <a:t>Wat is de DLI als je dit licht gedurende 12 uur ontvangt (in de kas)?</a:t>
            </a:r>
          </a:p>
          <a:p>
            <a:pPr marL="342900" indent="-342900">
              <a:buFont typeface="Arial" panose="020B0604020202020204" pitchFamily="34" charset="0"/>
              <a:buChar char="•"/>
            </a:pPr>
            <a:r>
              <a:rPr lang="nl-NL" sz="2000" dirty="0"/>
              <a:t>Als je een DLI van 25 over 12 uur wilt hebben, hoeveel µmol/m²/s moet je dan bij belichten?</a:t>
            </a:r>
          </a:p>
          <a:p>
            <a:pPr marL="342900" indent="-342900">
              <a:buFont typeface="Arial" panose="020B0604020202020204" pitchFamily="34" charset="0"/>
              <a:buChar char="•"/>
            </a:pPr>
            <a:r>
              <a:rPr lang="nl-NL" sz="2000" dirty="0"/>
              <a:t>Hoeveel watt is dit?</a:t>
            </a:r>
          </a:p>
          <a:p>
            <a:endParaRPr lang="nl-NL" sz="2000" dirty="0"/>
          </a:p>
          <a:p>
            <a:r>
              <a:rPr lang="nl-NL" sz="2000" dirty="0"/>
              <a:t>Pak de par meter en meet in de gerbera’s midden in de kas hoeveel PAR je meet. Meet ook buiten (niet in de schaduw, op ongeveer dezelfde hoogte) hoeveel PAR je meet.</a:t>
            </a:r>
          </a:p>
          <a:p>
            <a:pPr marL="342900" indent="-342900">
              <a:buFont typeface="Arial" panose="020B0604020202020204" pitchFamily="34" charset="0"/>
              <a:buChar char="•"/>
            </a:pPr>
            <a:r>
              <a:rPr lang="nl-NL" sz="2000" dirty="0"/>
              <a:t>Hoeveel % lichtverlies heb je?</a:t>
            </a:r>
          </a:p>
          <a:p>
            <a:pPr marL="342900" indent="-342900">
              <a:buFont typeface="Arial" panose="020B0604020202020204" pitchFamily="34" charset="0"/>
              <a:buChar char="•"/>
            </a:pPr>
            <a:r>
              <a:rPr lang="nl-NL" sz="2000" dirty="0"/>
              <a:t>Wat is de DLI  als je dit licht (in de kas) gedurende 12 uur ontvangt?</a:t>
            </a:r>
          </a:p>
          <a:p>
            <a:pPr marL="342900" indent="-342900">
              <a:buFont typeface="Arial" panose="020B0604020202020204" pitchFamily="34" charset="0"/>
              <a:buChar char="•"/>
            </a:pPr>
            <a:r>
              <a:rPr lang="nl-NL" sz="2000" dirty="0"/>
              <a:t>Hoeveel Watt is dit?</a:t>
            </a:r>
          </a:p>
        </p:txBody>
      </p:sp>
    </p:spTree>
    <p:extLst>
      <p:ext uri="{BB962C8B-B14F-4D97-AF65-F5344CB8AC3E}">
        <p14:creationId xmlns:p14="http://schemas.microsoft.com/office/powerpoint/2010/main" val="1999875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1CF9B-D2D6-2CF9-4F8E-564DC5E23B0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733C9BB-9396-DE59-FC5E-B8B3A053ABC5}"/>
              </a:ext>
            </a:extLst>
          </p:cNvPr>
          <p:cNvSpPr>
            <a:spLocks noGrp="1"/>
          </p:cNvSpPr>
          <p:nvPr>
            <p:ph type="title"/>
          </p:nvPr>
        </p:nvSpPr>
        <p:spPr/>
        <p:txBody>
          <a:bodyPr/>
          <a:lstStyle/>
          <a:p>
            <a:pPr algn="l"/>
            <a:r>
              <a:rPr lang="nl-NL" dirty="0"/>
              <a:t>Groep 2</a:t>
            </a:r>
          </a:p>
        </p:txBody>
      </p:sp>
      <p:sp>
        <p:nvSpPr>
          <p:cNvPr id="5" name="Tekstvak 4">
            <a:extLst>
              <a:ext uri="{FF2B5EF4-FFF2-40B4-BE49-F238E27FC236}">
                <a16:creationId xmlns:a16="http://schemas.microsoft.com/office/drawing/2014/main" id="{13D70DC6-4CC7-C39E-A83D-86588979EA5F}"/>
              </a:ext>
            </a:extLst>
          </p:cNvPr>
          <p:cNvSpPr txBox="1"/>
          <p:nvPr/>
        </p:nvSpPr>
        <p:spPr>
          <a:xfrm>
            <a:off x="611560" y="1340768"/>
            <a:ext cx="7632848" cy="3170099"/>
          </a:xfrm>
          <a:prstGeom prst="rect">
            <a:avLst/>
          </a:prstGeom>
          <a:noFill/>
        </p:spPr>
        <p:txBody>
          <a:bodyPr wrap="square" rtlCol="0">
            <a:spAutoFit/>
          </a:bodyPr>
          <a:lstStyle/>
          <a:p>
            <a:pPr marL="457200" indent="-457200">
              <a:buFont typeface="+mj-lt"/>
              <a:buAutoNum type="arabicPeriod"/>
            </a:pPr>
            <a:r>
              <a:rPr lang="nl-NL" sz="2000" dirty="0"/>
              <a:t>Je kweekt komkommers in een kas. Voor een goede fotosynthese heb je een DLI van 25 mol nodig. In de kas heb je Son T hangen die maximaal 600 µmol/m²/s kunnen bij belichten. Deze Son T kunnen onbeperkt tot elke stand gedimd worden.</a:t>
            </a:r>
            <a:br>
              <a:rPr lang="nl-NL" sz="2000" dirty="0"/>
            </a:br>
            <a:r>
              <a:rPr lang="nl-NL" sz="2000" dirty="0"/>
              <a:t>Op een dag heb je 4 uur lang 100 µmol/m²/s  licht, 4 uur 300 µmol/m²/s   en 4 uur heb je 500 µmol/m²/s licht.</a:t>
            </a:r>
            <a:br>
              <a:rPr lang="nl-NL" sz="2000" dirty="0"/>
            </a:br>
            <a:r>
              <a:rPr lang="nl-NL" sz="2000" dirty="0"/>
              <a:t>- hoeveel µmol/m²/s moet je in die periodes bij belichten</a:t>
            </a:r>
            <a:br>
              <a:rPr lang="nl-NL" sz="2000" dirty="0"/>
            </a:br>
            <a:r>
              <a:rPr lang="nl-NL" sz="2000" dirty="0"/>
              <a:t>- hoeveel watt is dit?</a:t>
            </a:r>
            <a:br>
              <a:rPr lang="nl-NL" sz="2000" dirty="0"/>
            </a:br>
            <a:r>
              <a:rPr lang="nl-NL" sz="2000" dirty="0"/>
              <a:t>- als je een kas hebt van 7 Ha wat kost dit dan per dag bij een stroomprijs van € 0,0004 per watt/uur  ( = €0,40 per kWh)</a:t>
            </a:r>
          </a:p>
        </p:txBody>
      </p:sp>
    </p:spTree>
    <p:extLst>
      <p:ext uri="{BB962C8B-B14F-4D97-AF65-F5344CB8AC3E}">
        <p14:creationId xmlns:p14="http://schemas.microsoft.com/office/powerpoint/2010/main" val="155101989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6C20E04-1EF9-4F97-A497-801CB4725766}">
  <ds:schemaRefs>
    <ds:schemaRef ds:uri="http://purl.org/dc/elements/1.1/"/>
    <ds:schemaRef ds:uri="521c7c86-cc27-4cef-8605-4ebb03422227"/>
    <ds:schemaRef ds:uri="http://www.w3.org/XML/1998/namespace"/>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88fa185b-b6f4-4426-890a-edc6532e8d4f"/>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59B18542-9AC2-460B-A523-3D50BA550D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ED02F2-B183-4D56-A8C8-8B5A0A1448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1105</TotalTime>
  <Words>1922</Words>
  <Application>Microsoft Office PowerPoint</Application>
  <PresentationFormat>Diavoorstelling (4:3)</PresentationFormat>
  <Paragraphs>224</Paragraphs>
  <Slides>28</Slides>
  <Notes>7</Notes>
  <HiddenSlides>0</HiddenSlides>
  <MMClips>1</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28</vt:i4>
      </vt:variant>
    </vt:vector>
  </HeadingPairs>
  <TitlesOfParts>
    <vt:vector size="32" baseType="lpstr">
      <vt:lpstr>Arial</vt:lpstr>
      <vt:lpstr>Calibri</vt:lpstr>
      <vt:lpstr>Roboto</vt:lpstr>
      <vt:lpstr>Kantoorthema</vt:lpstr>
      <vt:lpstr>PowerPoint-presentatie</vt:lpstr>
      <vt:lpstr>PowerPoint-presentatie</vt:lpstr>
      <vt:lpstr>PowerPoint-presentatie</vt:lpstr>
      <vt:lpstr>PowerPoint-presentatie</vt:lpstr>
      <vt:lpstr>PowerPoint-presentatie</vt:lpstr>
      <vt:lpstr>Oefeningen</vt:lpstr>
      <vt:lpstr>PowerPoint-presentatie</vt:lpstr>
      <vt:lpstr>Groep 1</vt:lpstr>
      <vt:lpstr>Groep 2</vt:lpstr>
      <vt:lpstr>Groep 2</vt:lpstr>
      <vt:lpstr>PowerPoint-presentatie</vt:lpstr>
      <vt:lpstr>       Wat is licht?  </vt:lpstr>
      <vt:lpstr>Wat doet licht?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Lichtenergie</vt:lpstr>
      <vt:lpstr>Licht spectrum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https://www.youtube.com/watch?v=gg4AdEavsj0</dc:title>
  <dc:creator>admin</dc:creator>
  <cp:lastModifiedBy>Gé Verbeek</cp:lastModifiedBy>
  <cp:revision>59</cp:revision>
  <dcterms:created xsi:type="dcterms:W3CDTF">2019-09-30T19:29:45Z</dcterms:created>
  <dcterms:modified xsi:type="dcterms:W3CDTF">2025-04-24T19:35:35Z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