
<file path=[Content_Types].xml><?xml version="1.0" encoding="utf-8"?>
<Types xmlns="http://schemas.openxmlformats.org/package/2006/content-types">
  <Default Extension="G-bRCl31x4rvE5dwP2YSUFnnO_Pqlwbwkjd6x4kRBgA" ContentType="image/png"/>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2"/>
  </p:notesMasterIdLst>
  <p:sldIdLst>
    <p:sldId id="256" r:id="rId2"/>
    <p:sldId id="258" r:id="rId3"/>
    <p:sldId id="272" r:id="rId4"/>
    <p:sldId id="273" r:id="rId5"/>
    <p:sldId id="274" r:id="rId6"/>
    <p:sldId id="275" r:id="rId7"/>
    <p:sldId id="276" r:id="rId8"/>
    <p:sldId id="277" r:id="rId9"/>
    <p:sldId id="278" r:id="rId10"/>
    <p:sldId id="279" r:id="rId11"/>
    <p:sldId id="280" r:id="rId12"/>
    <p:sldId id="281" r:id="rId13"/>
    <p:sldId id="282" r:id="rId14"/>
    <p:sldId id="283" r:id="rId15"/>
    <p:sldId id="284" r:id="rId16"/>
    <p:sldId id="285" r:id="rId17"/>
    <p:sldId id="286" r:id="rId18"/>
    <p:sldId id="257" r:id="rId19"/>
    <p:sldId id="259" r:id="rId20"/>
    <p:sldId id="260" r:id="rId21"/>
    <p:sldId id="261" r:id="rId22"/>
    <p:sldId id="262" r:id="rId23"/>
    <p:sldId id="263" r:id="rId24"/>
    <p:sldId id="264" r:id="rId25"/>
    <p:sldId id="266" r:id="rId26"/>
    <p:sldId id="267" r:id="rId27"/>
    <p:sldId id="268" r:id="rId28"/>
    <p:sldId id="269" r:id="rId29"/>
    <p:sldId id="271" r:id="rId30"/>
    <p:sldId id="287" r:id="rId3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nneke Van Tuinen" initials="HVT" lastIdx="1" clrIdx="0">
    <p:extLst>
      <p:ext uri="{19B8F6BF-5375-455C-9EA6-DF929625EA0E}">
        <p15:presenceInfo xmlns:p15="http://schemas.microsoft.com/office/powerpoint/2012/main" userId="S-1-5-21-988299426-728374078-612134452-15735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450521-E829-4993-A149-9EEA874BD0CD}" v="27396" dt="2021-02-10T14:11:00.950"/>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3029" autoAdjust="0"/>
  </p:normalViewPr>
  <p:slideViewPr>
    <p:cSldViewPr snapToGrid="0">
      <p:cViewPr varScale="1">
        <p:scale>
          <a:sx n="21" d="100"/>
          <a:sy n="21" d="100"/>
        </p:scale>
        <p:origin x="20" y="7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neke van Tuinen" userId="ed22c550-b84f-4481-816d-c5ae7bd4721b" providerId="ADAL" clId="{EC93677F-F59B-4747-A29B-BEF6A7ABE600}"/>
    <pc:docChg chg="custSel modSld">
      <pc:chgData name="Hanneke van Tuinen" userId="ed22c550-b84f-4481-816d-c5ae7bd4721b" providerId="ADAL" clId="{EC93677F-F59B-4747-A29B-BEF6A7ABE600}" dt="2019-09-26T09:57:32.610" v="12" actId="20577"/>
      <pc:docMkLst>
        <pc:docMk/>
      </pc:docMkLst>
      <pc:sldChg chg="modSp">
        <pc:chgData name="Hanneke van Tuinen" userId="ed22c550-b84f-4481-816d-c5ae7bd4721b" providerId="ADAL" clId="{EC93677F-F59B-4747-A29B-BEF6A7ABE600}" dt="2019-09-26T09:41:26.475" v="4" actId="27636"/>
        <pc:sldMkLst>
          <pc:docMk/>
          <pc:sldMk cId="3105404624" sldId="261"/>
        </pc:sldMkLst>
        <pc:spChg chg="mod">
          <ac:chgData name="Hanneke van Tuinen" userId="ed22c550-b84f-4481-816d-c5ae7bd4721b" providerId="ADAL" clId="{EC93677F-F59B-4747-A29B-BEF6A7ABE600}" dt="2019-09-26T09:41:26.475" v="4" actId="27636"/>
          <ac:spMkLst>
            <pc:docMk/>
            <pc:sldMk cId="3105404624" sldId="261"/>
            <ac:spMk id="3" creationId="{00000000-0000-0000-0000-000000000000}"/>
          </ac:spMkLst>
        </pc:spChg>
      </pc:sldChg>
      <pc:sldChg chg="modSp">
        <pc:chgData name="Hanneke van Tuinen" userId="ed22c550-b84f-4481-816d-c5ae7bd4721b" providerId="ADAL" clId="{EC93677F-F59B-4747-A29B-BEF6A7ABE600}" dt="2019-09-26T09:13:57.681" v="0" actId="1076"/>
        <pc:sldMkLst>
          <pc:docMk/>
          <pc:sldMk cId="3898711375" sldId="262"/>
        </pc:sldMkLst>
        <pc:spChg chg="mod">
          <ac:chgData name="Hanneke van Tuinen" userId="ed22c550-b84f-4481-816d-c5ae7bd4721b" providerId="ADAL" clId="{EC93677F-F59B-4747-A29B-BEF6A7ABE600}" dt="2019-09-26T09:13:57.681" v="0" actId="1076"/>
          <ac:spMkLst>
            <pc:docMk/>
            <pc:sldMk cId="3898711375" sldId="262"/>
            <ac:spMk id="3" creationId="{00000000-0000-0000-0000-000000000000}"/>
          </ac:spMkLst>
        </pc:spChg>
      </pc:sldChg>
      <pc:sldChg chg="modSp">
        <pc:chgData name="Hanneke van Tuinen" userId="ed22c550-b84f-4481-816d-c5ae7bd4721b" providerId="ADAL" clId="{EC93677F-F59B-4747-A29B-BEF6A7ABE600}" dt="2019-09-26T09:47:16.090" v="8" actId="27636"/>
        <pc:sldMkLst>
          <pc:docMk/>
          <pc:sldMk cId="2608829801" sldId="263"/>
        </pc:sldMkLst>
        <pc:spChg chg="mod">
          <ac:chgData name="Hanneke van Tuinen" userId="ed22c550-b84f-4481-816d-c5ae7bd4721b" providerId="ADAL" clId="{EC93677F-F59B-4747-A29B-BEF6A7ABE600}" dt="2019-09-26T09:47:16.090" v="8" actId="27636"/>
          <ac:spMkLst>
            <pc:docMk/>
            <pc:sldMk cId="2608829801" sldId="263"/>
            <ac:spMk id="3" creationId="{00000000-0000-0000-0000-000000000000}"/>
          </ac:spMkLst>
        </pc:spChg>
      </pc:sldChg>
      <pc:sldChg chg="modSp">
        <pc:chgData name="Hanneke van Tuinen" userId="ed22c550-b84f-4481-816d-c5ae7bd4721b" providerId="ADAL" clId="{EC93677F-F59B-4747-A29B-BEF6A7ABE600}" dt="2019-09-26T09:57:32.610" v="12" actId="20577"/>
        <pc:sldMkLst>
          <pc:docMk/>
          <pc:sldMk cId="421981043" sldId="270"/>
        </pc:sldMkLst>
        <pc:spChg chg="mod">
          <ac:chgData name="Hanneke van Tuinen" userId="ed22c550-b84f-4481-816d-c5ae7bd4721b" providerId="ADAL" clId="{EC93677F-F59B-4747-A29B-BEF6A7ABE600}" dt="2019-09-26T09:57:32.610" v="12" actId="20577"/>
          <ac:spMkLst>
            <pc:docMk/>
            <pc:sldMk cId="421981043" sldId="270"/>
            <ac:spMk id="2" creationId="{00000000-0000-0000-0000-000000000000}"/>
          </ac:spMkLst>
        </pc:spChg>
      </pc:sldChg>
    </pc:docChg>
  </pc:docChgLst>
  <pc:docChgLst>
    <pc:chgData name="Hanneke van Tuinen" userId="ed22c550-b84f-4481-816d-c5ae7bd4721b" providerId="ADAL" clId="{79450521-E829-4993-A149-9EEA874BD0CD}"/>
    <pc:docChg chg="custSel addSld delSld modSld modMainMaster">
      <pc:chgData name="Hanneke van Tuinen" userId="ed22c550-b84f-4481-816d-c5ae7bd4721b" providerId="ADAL" clId="{79450521-E829-4993-A149-9EEA874BD0CD}" dt="2021-02-10T14:11:01.056" v="59612"/>
      <pc:docMkLst>
        <pc:docMk/>
      </pc:docMkLst>
      <pc:sldChg chg="modSp mod">
        <pc:chgData name="Hanneke van Tuinen" userId="ed22c550-b84f-4481-816d-c5ae7bd4721b" providerId="ADAL" clId="{79450521-E829-4993-A149-9EEA874BD0CD}" dt="2021-02-10T07:02:48.560" v="50846" actId="20577"/>
        <pc:sldMkLst>
          <pc:docMk/>
          <pc:sldMk cId="4058579784" sldId="257"/>
        </pc:sldMkLst>
        <pc:spChg chg="mod">
          <ac:chgData name="Hanneke van Tuinen" userId="ed22c550-b84f-4481-816d-c5ae7bd4721b" providerId="ADAL" clId="{79450521-E829-4993-A149-9EEA874BD0CD}" dt="2021-02-10T07:02:48.560" v="50846" actId="20577"/>
          <ac:spMkLst>
            <pc:docMk/>
            <pc:sldMk cId="4058579784" sldId="257"/>
            <ac:spMk id="3" creationId="{00000000-0000-0000-0000-000000000000}"/>
          </ac:spMkLst>
        </pc:spChg>
      </pc:sldChg>
      <pc:sldChg chg="modSp mod">
        <pc:chgData name="Hanneke van Tuinen" userId="ed22c550-b84f-4481-816d-c5ae7bd4721b" providerId="ADAL" clId="{79450521-E829-4993-A149-9EEA874BD0CD}" dt="2021-01-22T06:43:43.239" v="19" actId="20577"/>
        <pc:sldMkLst>
          <pc:docMk/>
          <pc:sldMk cId="3835001097" sldId="258"/>
        </pc:sldMkLst>
        <pc:spChg chg="mod">
          <ac:chgData name="Hanneke van Tuinen" userId="ed22c550-b84f-4481-816d-c5ae7bd4721b" providerId="ADAL" clId="{79450521-E829-4993-A149-9EEA874BD0CD}" dt="2021-01-22T06:43:10.908" v="8" actId="20577"/>
          <ac:spMkLst>
            <pc:docMk/>
            <pc:sldMk cId="3835001097" sldId="258"/>
            <ac:spMk id="2" creationId="{00000000-0000-0000-0000-000000000000}"/>
          </ac:spMkLst>
        </pc:spChg>
        <pc:spChg chg="mod">
          <ac:chgData name="Hanneke van Tuinen" userId="ed22c550-b84f-4481-816d-c5ae7bd4721b" providerId="ADAL" clId="{79450521-E829-4993-A149-9EEA874BD0CD}" dt="2021-01-22T06:43:43.239" v="19" actId="20577"/>
          <ac:spMkLst>
            <pc:docMk/>
            <pc:sldMk cId="3835001097" sldId="258"/>
            <ac:spMk id="3" creationId="{00000000-0000-0000-0000-000000000000}"/>
          </ac:spMkLst>
        </pc:spChg>
      </pc:sldChg>
      <pc:sldChg chg="modSp mod">
        <pc:chgData name="Hanneke van Tuinen" userId="ed22c550-b84f-4481-816d-c5ae7bd4721b" providerId="ADAL" clId="{79450521-E829-4993-A149-9EEA874BD0CD}" dt="2021-02-10T07:16:50.892" v="54288" actId="20577"/>
        <pc:sldMkLst>
          <pc:docMk/>
          <pc:sldMk cId="250341555" sldId="260"/>
        </pc:sldMkLst>
        <pc:spChg chg="mod">
          <ac:chgData name="Hanneke van Tuinen" userId="ed22c550-b84f-4481-816d-c5ae7bd4721b" providerId="ADAL" clId="{79450521-E829-4993-A149-9EEA874BD0CD}" dt="2021-02-10T07:16:50.892" v="54288" actId="20577"/>
          <ac:spMkLst>
            <pc:docMk/>
            <pc:sldMk cId="250341555" sldId="260"/>
            <ac:spMk id="3" creationId="{00000000-0000-0000-0000-000000000000}"/>
          </ac:spMkLst>
        </pc:spChg>
      </pc:sldChg>
      <pc:sldChg chg="modSp mod">
        <pc:chgData name="Hanneke van Tuinen" userId="ed22c550-b84f-4481-816d-c5ae7bd4721b" providerId="ADAL" clId="{79450521-E829-4993-A149-9EEA874BD0CD}" dt="2021-02-10T07:14:30.777" v="53384" actId="20577"/>
        <pc:sldMkLst>
          <pc:docMk/>
          <pc:sldMk cId="3105404624" sldId="261"/>
        </pc:sldMkLst>
        <pc:spChg chg="mod">
          <ac:chgData name="Hanneke van Tuinen" userId="ed22c550-b84f-4481-816d-c5ae7bd4721b" providerId="ADAL" clId="{79450521-E829-4993-A149-9EEA874BD0CD}" dt="2021-02-10T07:14:30.777" v="53384" actId="20577"/>
          <ac:spMkLst>
            <pc:docMk/>
            <pc:sldMk cId="3105404624" sldId="261"/>
            <ac:spMk id="3" creationId="{00000000-0000-0000-0000-000000000000}"/>
          </ac:spMkLst>
        </pc:spChg>
      </pc:sldChg>
      <pc:sldChg chg="modSp mod">
        <pc:chgData name="Hanneke van Tuinen" userId="ed22c550-b84f-4481-816d-c5ae7bd4721b" providerId="ADAL" clId="{79450521-E829-4993-A149-9EEA874BD0CD}" dt="2021-02-10T07:11:31.603" v="52371" actId="20577"/>
        <pc:sldMkLst>
          <pc:docMk/>
          <pc:sldMk cId="310293863" sldId="266"/>
        </pc:sldMkLst>
        <pc:spChg chg="mod">
          <ac:chgData name="Hanneke van Tuinen" userId="ed22c550-b84f-4481-816d-c5ae7bd4721b" providerId="ADAL" clId="{79450521-E829-4993-A149-9EEA874BD0CD}" dt="2021-02-10T07:11:31.603" v="52371" actId="20577"/>
          <ac:spMkLst>
            <pc:docMk/>
            <pc:sldMk cId="310293863" sldId="266"/>
            <ac:spMk id="3" creationId="{00000000-0000-0000-0000-000000000000}"/>
          </ac:spMkLst>
        </pc:spChg>
      </pc:sldChg>
      <pc:sldChg chg="addSp delSp modSp add mod setBg">
        <pc:chgData name="Hanneke van Tuinen" userId="ed22c550-b84f-4481-816d-c5ae7bd4721b" providerId="ADAL" clId="{79450521-E829-4993-A149-9EEA874BD0CD}" dt="2021-02-10T14:11:01.050" v="59596"/>
        <pc:sldMkLst>
          <pc:docMk/>
          <pc:sldMk cId="889519888" sldId="272"/>
        </pc:sldMkLst>
        <pc:spChg chg="mod">
          <ac:chgData name="Hanneke van Tuinen" userId="ed22c550-b84f-4481-816d-c5ae7bd4721b" providerId="ADAL" clId="{79450521-E829-4993-A149-9EEA874BD0CD}" dt="2021-02-10T14:10:51.164" v="57539"/>
          <ac:spMkLst>
            <pc:docMk/>
            <pc:sldMk cId="889519888" sldId="272"/>
            <ac:spMk id="2" creationId="{4A7532C6-7AA1-4B14-BF2B-274C34D7F72F}"/>
          </ac:spMkLst>
        </pc:spChg>
        <pc:spChg chg="add mod modVis">
          <ac:chgData name="Hanneke van Tuinen" userId="ed22c550-b84f-4481-816d-c5ae7bd4721b" providerId="ADAL" clId="{79450521-E829-4993-A149-9EEA874BD0CD}" dt="2021-02-10T14:10:59.236" v="59087"/>
          <ac:spMkLst>
            <pc:docMk/>
            <pc:sldMk cId="889519888" sldId="272"/>
            <ac:spMk id="3" creationId="{BDD5CB44-B632-4AFB-B8A9-C7EC87DCEF7F}"/>
          </ac:spMkLst>
        </pc:spChg>
        <pc:spChg chg="add mod modVis">
          <ac:chgData name="Hanneke van Tuinen" userId="ed22c550-b84f-4481-816d-c5ae7bd4721b" providerId="ADAL" clId="{79450521-E829-4993-A149-9EEA874BD0CD}" dt="2021-02-10T14:10:59.237" v="59089"/>
          <ac:spMkLst>
            <pc:docMk/>
            <pc:sldMk cId="889519888" sldId="272"/>
            <ac:spMk id="4" creationId="{A4E6177D-D5F5-4FA9-A8FB-D7996EBB906C}"/>
          </ac:spMkLst>
        </pc:spChg>
        <pc:spChg chg="add mod modVis">
          <ac:chgData name="Hanneke van Tuinen" userId="ed22c550-b84f-4481-816d-c5ae7bd4721b" providerId="ADAL" clId="{79450521-E829-4993-A149-9EEA874BD0CD}" dt="2021-02-10T14:10:59.237" v="59091"/>
          <ac:spMkLst>
            <pc:docMk/>
            <pc:sldMk cId="889519888" sldId="272"/>
            <ac:spMk id="5" creationId="{D66F60F0-2F90-4992-A9CD-9A43E6BCC8C3}"/>
          </ac:spMkLst>
        </pc:spChg>
        <pc:spChg chg="add mod modVis">
          <ac:chgData name="Hanneke van Tuinen" userId="ed22c550-b84f-4481-816d-c5ae7bd4721b" providerId="ADAL" clId="{79450521-E829-4993-A149-9EEA874BD0CD}" dt="2021-02-10T14:10:59.238" v="59093"/>
          <ac:spMkLst>
            <pc:docMk/>
            <pc:sldMk cId="889519888" sldId="272"/>
            <ac:spMk id="6" creationId="{9D489C91-FAAD-422D-8F54-61AFB6DDF95D}"/>
          </ac:spMkLst>
        </pc:spChg>
        <pc:spChg chg="add mod modVis">
          <ac:chgData name="Hanneke van Tuinen" userId="ed22c550-b84f-4481-816d-c5ae7bd4721b" providerId="ADAL" clId="{79450521-E829-4993-A149-9EEA874BD0CD}" dt="2021-02-10T14:10:59.239" v="59095"/>
          <ac:spMkLst>
            <pc:docMk/>
            <pc:sldMk cId="889519888" sldId="272"/>
            <ac:spMk id="7" creationId="{B4751EE1-A0E6-42C4-8935-44FECA000F12}"/>
          </ac:spMkLst>
        </pc:spChg>
        <pc:spChg chg="add mod modVis">
          <ac:chgData name="Hanneke van Tuinen" userId="ed22c550-b84f-4481-816d-c5ae7bd4721b" providerId="ADAL" clId="{79450521-E829-4993-A149-9EEA874BD0CD}" dt="2021-02-10T14:10:59.227" v="59077"/>
          <ac:spMkLst>
            <pc:docMk/>
            <pc:sldMk cId="889519888" sldId="272"/>
            <ac:spMk id="8" creationId="{483CFAD5-FC6D-4EF9-AF90-CD67C7BA766D}"/>
          </ac:spMkLst>
        </pc:spChg>
        <pc:spChg chg="add mod modVis">
          <ac:chgData name="Hanneke van Tuinen" userId="ed22c550-b84f-4481-816d-c5ae7bd4721b" providerId="ADAL" clId="{79450521-E829-4993-A149-9EEA874BD0CD}" dt="2021-02-10T14:10:59.228" v="59079"/>
          <ac:spMkLst>
            <pc:docMk/>
            <pc:sldMk cId="889519888" sldId="272"/>
            <ac:spMk id="9" creationId="{F20B3359-9DE3-4BD7-9952-DC3BAAA29844}"/>
          </ac:spMkLst>
        </pc:spChg>
        <pc:spChg chg="add mod modVis">
          <ac:chgData name="Hanneke van Tuinen" userId="ed22c550-b84f-4481-816d-c5ae7bd4721b" providerId="ADAL" clId="{79450521-E829-4993-A149-9EEA874BD0CD}" dt="2021-02-10T14:10:59.232" v="59081"/>
          <ac:spMkLst>
            <pc:docMk/>
            <pc:sldMk cId="889519888" sldId="272"/>
            <ac:spMk id="10" creationId="{CEA6F66E-3D99-494F-926C-CC3EB9AF152F}"/>
          </ac:spMkLst>
        </pc:spChg>
        <pc:spChg chg="add mod modVis">
          <ac:chgData name="Hanneke van Tuinen" userId="ed22c550-b84f-4481-816d-c5ae7bd4721b" providerId="ADAL" clId="{79450521-E829-4993-A149-9EEA874BD0CD}" dt="2021-02-10T14:10:59.234" v="59083"/>
          <ac:spMkLst>
            <pc:docMk/>
            <pc:sldMk cId="889519888" sldId="272"/>
            <ac:spMk id="11" creationId="{69AF2E1F-410C-4865-8895-4C95E88B8A06}"/>
          </ac:spMkLst>
        </pc:spChg>
        <pc:spChg chg="add mod modVis">
          <ac:chgData name="Hanneke van Tuinen" userId="ed22c550-b84f-4481-816d-c5ae7bd4721b" providerId="ADAL" clId="{79450521-E829-4993-A149-9EEA874BD0CD}" dt="2021-02-10T14:10:59.235" v="59085"/>
          <ac:spMkLst>
            <pc:docMk/>
            <pc:sldMk cId="889519888" sldId="272"/>
            <ac:spMk id="12" creationId="{376D1C87-9433-4477-98F1-F03349A955AE}"/>
          </ac:spMkLst>
        </pc:spChg>
        <pc:spChg chg="add mod modVis">
          <ac:chgData name="Hanneke van Tuinen" userId="ed22c550-b84f-4481-816d-c5ae7bd4721b" providerId="ADAL" clId="{79450521-E829-4993-A149-9EEA874BD0CD}" dt="2021-02-10T14:10:59.173" v="59051"/>
          <ac:spMkLst>
            <pc:docMk/>
            <pc:sldMk cId="889519888" sldId="272"/>
            <ac:spMk id="13" creationId="{B250728A-EA53-4643-8FFA-2A27FC29D045}"/>
          </ac:spMkLst>
        </pc:spChg>
        <pc:spChg chg="add mod modVis">
          <ac:chgData name="Hanneke van Tuinen" userId="ed22c550-b84f-4481-816d-c5ae7bd4721b" providerId="ADAL" clId="{79450521-E829-4993-A149-9EEA874BD0CD}" dt="2021-02-10T14:10:59.173" v="59053"/>
          <ac:spMkLst>
            <pc:docMk/>
            <pc:sldMk cId="889519888" sldId="272"/>
            <ac:spMk id="14" creationId="{DB22E736-613F-4F04-86A0-5B15B99184FA}"/>
          </ac:spMkLst>
        </pc:spChg>
        <pc:spChg chg="add mod modVis">
          <ac:chgData name="Hanneke van Tuinen" userId="ed22c550-b84f-4481-816d-c5ae7bd4721b" providerId="ADAL" clId="{79450521-E829-4993-A149-9EEA874BD0CD}" dt="2021-02-10T14:10:59.225" v="59071"/>
          <ac:spMkLst>
            <pc:docMk/>
            <pc:sldMk cId="889519888" sldId="272"/>
            <ac:spMk id="15" creationId="{040126BF-83F3-42C2-93D9-ACDAC89698B3}"/>
          </ac:spMkLst>
        </pc:spChg>
        <pc:spChg chg="add mod modVis">
          <ac:chgData name="Hanneke van Tuinen" userId="ed22c550-b84f-4481-816d-c5ae7bd4721b" providerId="ADAL" clId="{79450521-E829-4993-A149-9EEA874BD0CD}" dt="2021-02-10T14:10:59.226" v="59075"/>
          <ac:spMkLst>
            <pc:docMk/>
            <pc:sldMk cId="889519888" sldId="272"/>
            <ac:spMk id="16" creationId="{7667EDD3-7DBC-42C1-8ADC-4F15511FAFEE}"/>
          </ac:spMkLst>
        </pc:spChg>
        <pc:spChg chg="add mod">
          <ac:chgData name="Hanneke van Tuinen" userId="ed22c550-b84f-4481-816d-c5ae7bd4721b" providerId="ADAL" clId="{79450521-E829-4993-A149-9EEA874BD0CD}" dt="2021-02-10T14:10:50.865" v="57464"/>
          <ac:spMkLst>
            <pc:docMk/>
            <pc:sldMk cId="889519888" sldId="272"/>
            <ac:spMk id="17" creationId="{4BC8CA20-E09B-4EEE-A485-3A19E6F73F11}"/>
          </ac:spMkLst>
        </pc:spChg>
        <pc:spChg chg="add del mod">
          <ac:chgData name="Hanneke van Tuinen" userId="ed22c550-b84f-4481-816d-c5ae7bd4721b" providerId="ADAL" clId="{79450521-E829-4993-A149-9EEA874BD0CD}" dt="2021-02-09T18:58:16.259" v="44499"/>
          <ac:spMkLst>
            <pc:docMk/>
            <pc:sldMk cId="889519888" sldId="272"/>
            <ac:spMk id="17" creationId="{BED1FDFE-6BEB-46FC-AB4C-4429571AC282}"/>
          </ac:spMkLst>
        </pc:spChg>
        <pc:spChg chg="add mod">
          <ac:chgData name="Hanneke van Tuinen" userId="ed22c550-b84f-4481-816d-c5ae7bd4721b" providerId="ADAL" clId="{79450521-E829-4993-A149-9EEA874BD0CD}" dt="2021-02-10T08:13:59.783" v="55803" actId="20577"/>
          <ac:spMkLst>
            <pc:docMk/>
            <pc:sldMk cId="889519888" sldId="272"/>
            <ac:spMk id="19" creationId="{AED005D9-2C6A-4211-B1CD-4C55685D553B}"/>
          </ac:spMkLst>
        </pc:spChg>
        <pc:spChg chg="add mod ord">
          <ac:chgData name="Hanneke van Tuinen" userId="ed22c550-b84f-4481-816d-c5ae7bd4721b" providerId="ADAL" clId="{79450521-E829-4993-A149-9EEA874BD0CD}" dt="2021-02-10T14:10:59.223" v="59067"/>
          <ac:spMkLst>
            <pc:docMk/>
            <pc:sldMk cId="889519888" sldId="272"/>
            <ac:spMk id="21" creationId="{407DADDD-6556-474F-934B-25C8B4AAAB33}"/>
          </ac:spMkLst>
        </pc:spChg>
        <pc:spChg chg="add mod">
          <ac:chgData name="Hanneke van Tuinen" userId="ed22c550-b84f-4481-816d-c5ae7bd4721b" providerId="ADAL" clId="{79450521-E829-4993-A149-9EEA874BD0CD}" dt="2021-02-10T14:10:59.156" v="59049"/>
          <ac:spMkLst>
            <pc:docMk/>
            <pc:sldMk cId="889519888" sldId="272"/>
            <ac:spMk id="22" creationId="{C19AE5BA-B95A-4C22-92DB-CE1F736E4C28}"/>
          </ac:spMkLst>
        </pc:spChg>
        <pc:spChg chg="add mod ord modVis">
          <ac:chgData name="Hanneke van Tuinen" userId="ed22c550-b84f-4481-816d-c5ae7bd4721b" providerId="ADAL" clId="{79450521-E829-4993-A149-9EEA874BD0CD}" dt="2021-02-10T14:11:01.050" v="59596"/>
          <ac:spMkLst>
            <pc:docMk/>
            <pc:sldMk cId="889519888" sldId="272"/>
            <ac:spMk id="23" creationId="{3833DBBC-05BB-4C30-B511-E4F0D787D4FB}"/>
          </ac:spMkLst>
        </pc:spChg>
        <pc:spChg chg="add del mod">
          <ac:chgData name="Hanneke van Tuinen" userId="ed22c550-b84f-4481-816d-c5ae7bd4721b" providerId="ADAL" clId="{79450521-E829-4993-A149-9EEA874BD0CD}" dt="2021-02-09T19:01:53.554" v="46773"/>
          <ac:spMkLst>
            <pc:docMk/>
            <pc:sldMk cId="889519888" sldId="272"/>
            <ac:spMk id="35" creationId="{C1FC7705-8CF4-498C-ABC9-725AA43F2D30}"/>
          </ac:spMkLst>
        </pc:spChg>
        <pc:spChg chg="add del mod">
          <ac:chgData name="Hanneke van Tuinen" userId="ed22c550-b84f-4481-816d-c5ae7bd4721b" providerId="ADAL" clId="{79450521-E829-4993-A149-9EEA874BD0CD}" dt="2021-02-10T14:10:50.865" v="57464"/>
          <ac:spMkLst>
            <pc:docMk/>
            <pc:sldMk cId="889519888" sldId="272"/>
            <ac:spMk id="40" creationId="{6D02E55C-45E7-42F9-A392-6C23A9E44151}"/>
          </ac:spMkLst>
        </pc:spChg>
        <pc:grpChg chg="add mod">
          <ac:chgData name="Hanneke van Tuinen" userId="ed22c550-b84f-4481-816d-c5ae7bd4721b" providerId="ADAL" clId="{79450521-E829-4993-A149-9EEA874BD0CD}" dt="2021-01-22T07:33:01.035" v="365"/>
          <ac:grpSpMkLst>
            <pc:docMk/>
            <pc:sldMk cId="889519888" sldId="272"/>
            <ac:grpSpMk id="20" creationId="{03E5899B-E82B-4D85-9DA9-B8A2C2C9982F}"/>
          </ac:grpSpMkLst>
        </pc:grpChg>
        <pc:picChg chg="add mod">
          <ac:chgData name="Hanneke van Tuinen" userId="ed22c550-b84f-4481-816d-c5ae7bd4721b" providerId="ADAL" clId="{79450521-E829-4993-A149-9EEA874BD0CD}" dt="2021-01-22T07:33:01.034" v="364"/>
          <ac:picMkLst>
            <pc:docMk/>
            <pc:sldMk cId="889519888" sldId="272"/>
            <ac:picMk id="18" creationId="{A9F82B4A-0406-42DE-8C3A-51CD762398E2}"/>
          </ac:picMkLst>
        </pc:picChg>
        <pc:picChg chg="add mod ord">
          <ac:chgData name="Hanneke van Tuinen" userId="ed22c550-b84f-4481-816d-c5ae7bd4721b" providerId="ADAL" clId="{79450521-E829-4993-A149-9EEA874BD0CD}" dt="2021-01-22T07:33:02.253" v="982"/>
          <ac:picMkLst>
            <pc:docMk/>
            <pc:sldMk cId="889519888" sldId="272"/>
            <ac:picMk id="25" creationId="{ECA8CEAC-92A3-4F64-8ADD-8561E025EA4D}"/>
          </ac:picMkLst>
        </pc:picChg>
        <pc:picChg chg="add del mod ord">
          <ac:chgData name="Hanneke van Tuinen" userId="ed22c550-b84f-4481-816d-c5ae7bd4721b" providerId="ADAL" clId="{79450521-E829-4993-A149-9EEA874BD0CD}" dt="2021-02-09T14:22:44.673" v="43037"/>
          <ac:picMkLst>
            <pc:docMk/>
            <pc:sldMk cId="889519888" sldId="272"/>
            <ac:picMk id="26" creationId="{AB0C6958-AC2B-435A-96E8-F01D7C03ED2D}"/>
          </ac:picMkLst>
        </pc:picChg>
        <pc:picChg chg="add mod ord">
          <ac:chgData name="Hanneke van Tuinen" userId="ed22c550-b84f-4481-816d-c5ae7bd4721b" providerId="ADAL" clId="{79450521-E829-4993-A149-9EEA874BD0CD}" dt="2021-02-10T14:10:59.222" v="59065"/>
          <ac:picMkLst>
            <pc:docMk/>
            <pc:sldMk cId="889519888" sldId="272"/>
            <ac:picMk id="26" creationId="{FACFF4D9-68F3-4A21-8F70-B70EC2277010}"/>
          </ac:picMkLst>
        </pc:picChg>
        <pc:picChg chg="add del mod ord">
          <ac:chgData name="Hanneke van Tuinen" userId="ed22c550-b84f-4481-816d-c5ae7bd4721b" providerId="ADAL" clId="{79450521-E829-4993-A149-9EEA874BD0CD}" dt="2021-01-22T07:33:16.724" v="6361"/>
          <ac:picMkLst>
            <pc:docMk/>
            <pc:sldMk cId="889519888" sldId="272"/>
            <ac:picMk id="27" creationId="{921D6AA3-E6ED-4A09-BEDD-ED79728F8937}"/>
          </ac:picMkLst>
        </pc:picChg>
        <pc:picChg chg="add del mod ord">
          <ac:chgData name="Hanneke van Tuinen" userId="ed22c550-b84f-4481-816d-c5ae7bd4721b" providerId="ADAL" clId="{79450521-E829-4993-A149-9EEA874BD0CD}" dt="2021-02-09T18:58:16.414" v="44526"/>
          <ac:picMkLst>
            <pc:docMk/>
            <pc:sldMk cId="889519888" sldId="272"/>
            <ac:picMk id="28" creationId="{01C9560D-15FF-479A-9701-5DF26C043D83}"/>
          </ac:picMkLst>
        </pc:picChg>
        <pc:picChg chg="add mod">
          <ac:chgData name="Hanneke van Tuinen" userId="ed22c550-b84f-4481-816d-c5ae7bd4721b" providerId="ADAL" clId="{79450521-E829-4993-A149-9EEA874BD0CD}" dt="2021-02-10T14:11:00.578" v="59493"/>
          <ac:picMkLst>
            <pc:docMk/>
            <pc:sldMk cId="889519888" sldId="272"/>
            <ac:picMk id="28" creationId="{CF3531DE-3B53-4DC8-8352-DF9338AFC24B}"/>
          </ac:picMkLst>
        </pc:picChg>
        <pc:picChg chg="add mod ord">
          <ac:chgData name="Hanneke van Tuinen" userId="ed22c550-b84f-4481-816d-c5ae7bd4721b" providerId="ADAL" clId="{79450521-E829-4993-A149-9EEA874BD0CD}" dt="2021-01-22T07:33:02.398" v="1000"/>
          <ac:picMkLst>
            <pc:docMk/>
            <pc:sldMk cId="889519888" sldId="272"/>
            <ac:picMk id="29" creationId="{4FC0CAF3-2CFC-41D2-BE5B-6002D5AD3156}"/>
          </ac:picMkLst>
        </pc:picChg>
        <pc:picChg chg="add del mod">
          <ac:chgData name="Hanneke van Tuinen" userId="ed22c550-b84f-4481-816d-c5ae7bd4721b" providerId="ADAL" clId="{79450521-E829-4993-A149-9EEA874BD0CD}" dt="2021-02-09T14:22:27.344" v="41392"/>
          <ac:picMkLst>
            <pc:docMk/>
            <pc:sldMk cId="889519888" sldId="272"/>
            <ac:picMk id="31" creationId="{D3B2565B-4E29-4EC8-83D9-4753E4E13694}"/>
          </ac:picMkLst>
        </pc:picChg>
        <pc:picChg chg="add mod">
          <ac:chgData name="Hanneke van Tuinen" userId="ed22c550-b84f-4481-816d-c5ae7bd4721b" providerId="ADAL" clId="{79450521-E829-4993-A149-9EEA874BD0CD}" dt="2021-02-09T14:22:48.017" v="43582"/>
          <ac:picMkLst>
            <pc:docMk/>
            <pc:sldMk cId="889519888" sldId="272"/>
            <ac:picMk id="32" creationId="{FD677D76-60E5-4E36-884F-4D7E1ABDA6EC}"/>
          </ac:picMkLst>
        </pc:picChg>
        <pc:picChg chg="add del mod ord">
          <ac:chgData name="Hanneke van Tuinen" userId="ed22c550-b84f-4481-816d-c5ae7bd4721b" providerId="ADAL" clId="{79450521-E829-4993-A149-9EEA874BD0CD}" dt="2021-01-22T07:34:55.766" v="9977"/>
          <ac:picMkLst>
            <pc:docMk/>
            <pc:sldMk cId="889519888" sldId="272"/>
            <ac:picMk id="33" creationId="{BA75C737-AECD-4579-A5A2-91D5EFD1B865}"/>
          </ac:picMkLst>
        </pc:picChg>
        <pc:picChg chg="add del mod">
          <ac:chgData name="Hanneke van Tuinen" userId="ed22c550-b84f-4481-816d-c5ae7bd4721b" providerId="ADAL" clId="{79450521-E829-4993-A149-9EEA874BD0CD}" dt="2021-02-09T18:58:30.469" v="46528"/>
          <ac:picMkLst>
            <pc:docMk/>
            <pc:sldMk cId="889519888" sldId="272"/>
            <ac:picMk id="34" creationId="{BAE25100-DD72-457F-97C1-487BE4268B52}"/>
          </ac:picMkLst>
        </pc:picChg>
        <pc:picChg chg="add del mod ord">
          <ac:chgData name="Hanneke van Tuinen" userId="ed22c550-b84f-4481-816d-c5ae7bd4721b" providerId="ADAL" clId="{79450521-E829-4993-A149-9EEA874BD0CD}" dt="2021-01-22T07:35:39.581" v="11112"/>
          <ac:picMkLst>
            <pc:docMk/>
            <pc:sldMk cId="889519888" sldId="272"/>
            <ac:picMk id="35" creationId="{20884573-D7CB-4859-BA28-EE852E98CD02}"/>
          </ac:picMkLst>
        </pc:picChg>
        <pc:picChg chg="add del mod ord">
          <ac:chgData name="Hanneke van Tuinen" userId="ed22c550-b84f-4481-816d-c5ae7bd4721b" providerId="ADAL" clId="{79450521-E829-4993-A149-9EEA874BD0CD}" dt="2021-01-22T07:36:49.082" v="16272"/>
          <ac:picMkLst>
            <pc:docMk/>
            <pc:sldMk cId="889519888" sldId="272"/>
            <ac:picMk id="37" creationId="{0B7BE0FF-44D8-43FA-B703-8398BA43224C}"/>
          </ac:picMkLst>
        </pc:picChg>
        <pc:picChg chg="add del mod ord">
          <ac:chgData name="Hanneke van Tuinen" userId="ed22c550-b84f-4481-816d-c5ae7bd4721b" providerId="ADAL" clId="{79450521-E829-4993-A149-9EEA874BD0CD}" dt="2021-02-09T19:01:53.702" v="46800"/>
          <ac:picMkLst>
            <pc:docMk/>
            <pc:sldMk cId="889519888" sldId="272"/>
            <ac:picMk id="37" creationId="{B41D5F10-B5CC-4B4A-937A-A6152E6D24DC}"/>
          </ac:picMkLst>
        </pc:picChg>
        <pc:picChg chg="add del mod">
          <ac:chgData name="Hanneke van Tuinen" userId="ed22c550-b84f-4481-816d-c5ae7bd4721b" providerId="ADAL" clId="{79450521-E829-4993-A149-9EEA874BD0CD}" dt="2021-02-09T19:02:08.663" v="48802"/>
          <ac:picMkLst>
            <pc:docMk/>
            <pc:sldMk cId="889519888" sldId="272"/>
            <ac:picMk id="39" creationId="{3B9E8CF1-22CB-41C0-8EF0-7C596BF6D1B9}"/>
          </ac:picMkLst>
        </pc:picChg>
        <pc:picChg chg="add del mod ord">
          <ac:chgData name="Hanneke van Tuinen" userId="ed22c550-b84f-4481-816d-c5ae7bd4721b" providerId="ADAL" clId="{79450521-E829-4993-A149-9EEA874BD0CD}" dt="2021-01-22T07:37:38.015" v="17579"/>
          <ac:picMkLst>
            <pc:docMk/>
            <pc:sldMk cId="889519888" sldId="272"/>
            <ac:picMk id="39" creationId="{6AE5BF33-6DF7-4C15-828B-C0FF4B16A164}"/>
          </ac:picMkLst>
        </pc:picChg>
        <pc:picChg chg="add del mod ord">
          <ac:chgData name="Hanneke van Tuinen" userId="ed22c550-b84f-4481-816d-c5ae7bd4721b" providerId="ADAL" clId="{79450521-E829-4993-A149-9EEA874BD0CD}" dt="2021-01-22T07:39:00.045" v="22099"/>
          <ac:picMkLst>
            <pc:docMk/>
            <pc:sldMk cId="889519888" sldId="272"/>
            <ac:picMk id="41" creationId="{DD33404A-0124-4201-8B25-23618236BCF8}"/>
          </ac:picMkLst>
        </pc:picChg>
        <pc:picChg chg="add del mod ord">
          <ac:chgData name="Hanneke van Tuinen" userId="ed22c550-b84f-4481-816d-c5ae7bd4721b" providerId="ADAL" clId="{79450521-E829-4993-A149-9EEA874BD0CD}" dt="2021-02-10T08:13:47.111" v="54416"/>
          <ac:picMkLst>
            <pc:docMk/>
            <pc:sldMk cId="889519888" sldId="272"/>
            <ac:picMk id="42" creationId="{F6C5E425-7211-4DED-91F5-39E4ED087998}"/>
          </ac:picMkLst>
        </pc:picChg>
        <pc:picChg chg="add del mod ord">
          <ac:chgData name="Hanneke van Tuinen" userId="ed22c550-b84f-4481-816d-c5ae7bd4721b" providerId="ADAL" clId="{79450521-E829-4993-A149-9EEA874BD0CD}" dt="2021-01-22T07:40:21.583" v="25827"/>
          <ac:picMkLst>
            <pc:docMk/>
            <pc:sldMk cId="889519888" sldId="272"/>
            <ac:picMk id="43" creationId="{B8BF578D-D31B-4DD3-A3F2-D6CEF883D2FE}"/>
          </ac:picMkLst>
        </pc:picChg>
        <pc:picChg chg="add del mod">
          <ac:chgData name="Hanneke van Tuinen" userId="ed22c550-b84f-4481-816d-c5ae7bd4721b" providerId="ADAL" clId="{79450521-E829-4993-A149-9EEA874BD0CD}" dt="2021-02-10T14:10:51.061" v="57483"/>
          <ac:picMkLst>
            <pc:docMk/>
            <pc:sldMk cId="889519888" sldId="272"/>
            <ac:picMk id="44" creationId="{54F91A7C-4544-49C1-9286-DD6EE03EF898}"/>
          </ac:picMkLst>
        </pc:picChg>
        <pc:picChg chg="add del mod ord">
          <ac:chgData name="Hanneke van Tuinen" userId="ed22c550-b84f-4481-816d-c5ae7bd4721b" providerId="ADAL" clId="{79450521-E829-4993-A149-9EEA874BD0CD}" dt="2021-01-22T07:41:51.441" v="31199"/>
          <ac:picMkLst>
            <pc:docMk/>
            <pc:sldMk cId="889519888" sldId="272"/>
            <ac:picMk id="45" creationId="{6A76B3F9-2408-45B4-B8E3-2BA7154F2F3E}"/>
          </ac:picMkLst>
        </pc:picChg>
        <pc:picChg chg="add del mod ord">
          <ac:chgData name="Hanneke van Tuinen" userId="ed22c550-b84f-4481-816d-c5ae7bd4721b" providerId="ADAL" clId="{79450521-E829-4993-A149-9EEA874BD0CD}" dt="2021-02-10T14:10:51.077" v="57493"/>
          <ac:picMkLst>
            <pc:docMk/>
            <pc:sldMk cId="889519888" sldId="272"/>
            <ac:picMk id="46" creationId="{AF976C96-D097-4948-A666-24B173F41733}"/>
          </ac:picMkLst>
        </pc:picChg>
        <pc:picChg chg="add del mod ord">
          <ac:chgData name="Hanneke van Tuinen" userId="ed22c550-b84f-4481-816d-c5ae7bd4721b" providerId="ADAL" clId="{79450521-E829-4993-A149-9EEA874BD0CD}" dt="2021-02-09T14:22:27.378" v="41402"/>
          <ac:picMkLst>
            <pc:docMk/>
            <pc:sldMk cId="889519888" sldId="272"/>
            <ac:picMk id="47" creationId="{C16624B7-5FA6-4BEE-9808-5FA7B6292022}"/>
          </ac:picMkLst>
        </pc:picChg>
      </pc:sldChg>
      <pc:sldChg chg="addSp delSp modSp add mod">
        <pc:chgData name="Hanneke van Tuinen" userId="ed22c550-b84f-4481-816d-c5ae7bd4721b" providerId="ADAL" clId="{79450521-E829-4993-A149-9EEA874BD0CD}" dt="2021-02-10T14:11:01.051" v="59598"/>
        <pc:sldMkLst>
          <pc:docMk/>
          <pc:sldMk cId="2972889161" sldId="273"/>
        </pc:sldMkLst>
        <pc:spChg chg="mod">
          <ac:chgData name="Hanneke van Tuinen" userId="ed22c550-b84f-4481-816d-c5ae7bd4721b" providerId="ADAL" clId="{79450521-E829-4993-A149-9EEA874BD0CD}" dt="2021-02-10T14:10:52.904" v="57699"/>
          <ac:spMkLst>
            <pc:docMk/>
            <pc:sldMk cId="2972889161" sldId="273"/>
            <ac:spMk id="2" creationId="{2B8F3422-DC02-4888-90E0-39C6255CE138}"/>
          </ac:spMkLst>
        </pc:spChg>
        <pc:spChg chg="mod">
          <ac:chgData name="Hanneke van Tuinen" userId="ed22c550-b84f-4481-816d-c5ae7bd4721b" providerId="ADAL" clId="{79450521-E829-4993-A149-9EEA874BD0CD}" dt="2021-02-10T14:10:52.895" v="57695"/>
          <ac:spMkLst>
            <pc:docMk/>
            <pc:sldMk cId="2972889161" sldId="273"/>
            <ac:spMk id="3" creationId="{C0B2632C-8AF3-48A3-B141-DA2A70C60522}"/>
          </ac:spMkLst>
        </pc:spChg>
        <pc:spChg chg="add del mod ord modVis">
          <ac:chgData name="Hanneke van Tuinen" userId="ed22c550-b84f-4481-816d-c5ae7bd4721b" providerId="ADAL" clId="{79450521-E829-4993-A149-9EEA874BD0CD}" dt="2021-02-09T18:58:18.740" v="44594"/>
          <ac:spMkLst>
            <pc:docMk/>
            <pc:sldMk cId="2972889161" sldId="273"/>
            <ac:spMk id="4" creationId="{F9028CCC-E920-4D5E-9BF8-F7D0817CDAF4}"/>
          </ac:spMkLst>
        </pc:spChg>
        <pc:spChg chg="add mod ord modVis">
          <ac:chgData name="Hanneke van Tuinen" userId="ed22c550-b84f-4481-816d-c5ae7bd4721b" providerId="ADAL" clId="{79450521-E829-4993-A149-9EEA874BD0CD}" dt="2021-02-10T14:11:01.051" v="59598"/>
          <ac:spMkLst>
            <pc:docMk/>
            <pc:sldMk cId="2972889161" sldId="273"/>
            <ac:spMk id="4" creationId="{FA43B3DA-B5B4-48B3-AC20-C372D897FA77}"/>
          </ac:spMkLst>
        </pc:spChg>
        <pc:spChg chg="add mod">
          <ac:chgData name="Hanneke van Tuinen" userId="ed22c550-b84f-4481-816d-c5ae7bd4721b" providerId="ADAL" clId="{79450521-E829-4993-A149-9EEA874BD0CD}" dt="2021-02-09T14:22:59.881" v="43719" actId="207"/>
          <ac:spMkLst>
            <pc:docMk/>
            <pc:sldMk cId="2972889161" sldId="273"/>
            <ac:spMk id="6" creationId="{7C91F61E-38CE-454B-B33F-0A08E5EFE096}"/>
          </ac:spMkLst>
        </pc:spChg>
        <pc:spChg chg="add del mod ord modVis">
          <ac:chgData name="Hanneke van Tuinen" userId="ed22c550-b84f-4481-816d-c5ae7bd4721b" providerId="ADAL" clId="{79450521-E829-4993-A149-9EEA874BD0CD}" dt="2021-02-09T19:01:56.277" v="46868"/>
          <ac:spMkLst>
            <pc:docMk/>
            <pc:sldMk cId="2972889161" sldId="273"/>
            <ac:spMk id="8" creationId="{FDC93D79-41CF-4C18-A561-B02284508D67}"/>
          </ac:spMkLst>
        </pc:spChg>
        <pc:spChg chg="add mod">
          <ac:chgData name="Hanneke van Tuinen" userId="ed22c550-b84f-4481-816d-c5ae7bd4721b" providerId="ADAL" clId="{79450521-E829-4993-A149-9EEA874BD0CD}" dt="2021-02-10T08:13:59.787" v="55804" actId="20577"/>
          <ac:spMkLst>
            <pc:docMk/>
            <pc:sldMk cId="2972889161" sldId="273"/>
            <ac:spMk id="10" creationId="{B57F9C1C-8D4E-4CDA-9F4B-9C4D30E73743}"/>
          </ac:spMkLst>
        </pc:spChg>
        <pc:spChg chg="add mod ord">
          <ac:chgData name="Hanneke van Tuinen" userId="ed22c550-b84f-4481-816d-c5ae7bd4721b" providerId="ADAL" clId="{79450521-E829-4993-A149-9EEA874BD0CD}" dt="2021-02-10T08:14:24.749" v="56251"/>
          <ac:spMkLst>
            <pc:docMk/>
            <pc:sldMk cId="2972889161" sldId="273"/>
            <ac:spMk id="12" creationId="{09156A03-9D07-4902-9C51-185D527729B3}"/>
          </ac:spMkLst>
        </pc:spChg>
        <pc:spChg chg="add mod ord">
          <ac:chgData name="Hanneke van Tuinen" userId="ed22c550-b84f-4481-816d-c5ae7bd4721b" providerId="ADAL" clId="{79450521-E829-4993-A149-9EEA874BD0CD}" dt="2021-01-22T09:08:53.438" v="33150"/>
          <ac:spMkLst>
            <pc:docMk/>
            <pc:sldMk cId="2972889161" sldId="273"/>
            <ac:spMk id="13" creationId="{7B5DE0ED-76CE-46EE-847D-B482F4DF719A}"/>
          </ac:spMkLst>
        </pc:spChg>
        <pc:spChg chg="add mod ord modVis">
          <ac:chgData name="Hanneke van Tuinen" userId="ed22c550-b84f-4481-816d-c5ae7bd4721b" providerId="ADAL" clId="{79450521-E829-4993-A149-9EEA874BD0CD}" dt="2021-02-10T08:14:24.685" v="56250"/>
          <ac:spMkLst>
            <pc:docMk/>
            <pc:sldMk cId="2972889161" sldId="273"/>
            <ac:spMk id="15" creationId="{E92953EB-0AEC-4E19-981C-D6164A302B34}"/>
          </ac:spMkLst>
        </pc:spChg>
        <pc:spChg chg="add mod">
          <ac:chgData name="Hanneke van Tuinen" userId="ed22c550-b84f-4481-816d-c5ae7bd4721b" providerId="ADAL" clId="{79450521-E829-4993-A149-9EEA874BD0CD}" dt="2021-01-22T07:33:06.735" v="2012"/>
          <ac:spMkLst>
            <pc:docMk/>
            <pc:sldMk cId="2972889161" sldId="273"/>
            <ac:spMk id="16" creationId="{A8AB9DA9-95DC-46B3-9895-628C0220CA1D}"/>
          </ac:spMkLst>
        </pc:spChg>
        <pc:spChg chg="add del mod ord modVis">
          <ac:chgData name="Hanneke van Tuinen" userId="ed22c550-b84f-4481-816d-c5ae7bd4721b" providerId="ADAL" clId="{79450521-E829-4993-A149-9EEA874BD0CD}" dt="2021-02-10T14:10:52.627" v="57557"/>
          <ac:spMkLst>
            <pc:docMk/>
            <pc:sldMk cId="2972889161" sldId="273"/>
            <ac:spMk id="17" creationId="{1B9C9875-E725-4E7F-9621-8E2C3E45A446}"/>
          </ac:spMkLst>
        </pc:spChg>
        <pc:spChg chg="add del mod ord modVis">
          <ac:chgData name="Hanneke van Tuinen" userId="ed22c550-b84f-4481-816d-c5ae7bd4721b" providerId="ADAL" clId="{79450521-E829-4993-A149-9EEA874BD0CD}" dt="2021-02-09T14:22:29.705" v="41474"/>
          <ac:spMkLst>
            <pc:docMk/>
            <pc:sldMk cId="2972889161" sldId="273"/>
            <ac:spMk id="22" creationId="{F9B96FA6-D0AC-4978-98B6-0BF5246E7BE0}"/>
          </ac:spMkLst>
        </pc:spChg>
        <pc:spChg chg="add del mod">
          <ac:chgData name="Hanneke van Tuinen" userId="ed22c550-b84f-4481-816d-c5ae7bd4721b" providerId="ADAL" clId="{79450521-E829-4993-A149-9EEA874BD0CD}" dt="2021-01-22T07:33:06.283" v="1818"/>
          <ac:spMkLst>
            <pc:docMk/>
            <pc:sldMk cId="2972889161" sldId="273"/>
            <ac:spMk id="23" creationId="{3E0054AE-16F3-4CAC-8932-D9A654C34B16}"/>
          </ac:spMkLst>
        </pc:spChg>
        <pc:grpChg chg="add mod">
          <ac:chgData name="Hanneke van Tuinen" userId="ed22c550-b84f-4481-816d-c5ae7bd4721b" providerId="ADAL" clId="{79450521-E829-4993-A149-9EEA874BD0CD}" dt="2021-01-22T07:33:06.186" v="1788"/>
          <ac:grpSpMkLst>
            <pc:docMk/>
            <pc:sldMk cId="2972889161" sldId="273"/>
            <ac:grpSpMk id="7" creationId="{6057DFB8-C369-40E3-9746-6FE4C8DE7DCC}"/>
          </ac:grpSpMkLst>
        </pc:grpChg>
        <pc:grpChg chg="add mod">
          <ac:chgData name="Hanneke van Tuinen" userId="ed22c550-b84f-4481-816d-c5ae7bd4721b" providerId="ADAL" clId="{79450521-E829-4993-A149-9EEA874BD0CD}" dt="2021-01-22T07:33:03.357" v="1154"/>
          <ac:grpSpMkLst>
            <pc:docMk/>
            <pc:sldMk cId="2972889161" sldId="273"/>
            <ac:grpSpMk id="11" creationId="{32E70F93-9757-43FD-94B9-C9323AEB11EE}"/>
          </ac:grpSpMkLst>
        </pc:grpChg>
        <pc:grpChg chg="add mod">
          <ac:chgData name="Hanneke van Tuinen" userId="ed22c550-b84f-4481-816d-c5ae7bd4721b" providerId="ADAL" clId="{79450521-E829-4993-A149-9EEA874BD0CD}" dt="2021-01-22T07:33:06.287" v="1822"/>
          <ac:grpSpMkLst>
            <pc:docMk/>
            <pc:sldMk cId="2972889161" sldId="273"/>
            <ac:grpSpMk id="14" creationId="{B6692170-468A-499C-8674-470F3BDEF701}"/>
          </ac:grpSpMkLst>
        </pc:grpChg>
        <pc:graphicFrameChg chg="add mod ord modGraphic">
          <ac:chgData name="Hanneke van Tuinen" userId="ed22c550-b84f-4481-816d-c5ae7bd4721b" providerId="ADAL" clId="{79450521-E829-4993-A149-9EEA874BD0CD}" dt="2021-02-10T14:10:59.310" v="59146" actId="947"/>
          <ac:graphicFrameMkLst>
            <pc:docMk/>
            <pc:sldMk cId="2972889161" sldId="273"/>
            <ac:graphicFrameMk id="21" creationId="{FF89AC71-C6E4-4A85-BD44-BDB2AE4FE30A}"/>
          </ac:graphicFrameMkLst>
        </pc:graphicFrameChg>
        <pc:picChg chg="add mod">
          <ac:chgData name="Hanneke van Tuinen" userId="ed22c550-b84f-4481-816d-c5ae7bd4721b" providerId="ADAL" clId="{79450521-E829-4993-A149-9EEA874BD0CD}" dt="2021-01-22T07:33:06.186" v="1788"/>
          <ac:picMkLst>
            <pc:docMk/>
            <pc:sldMk cId="2972889161" sldId="273"/>
            <ac:picMk id="5" creationId="{D760F315-F696-4C2A-9DE9-3740FBCACE9E}"/>
          </ac:picMkLst>
        </pc:picChg>
        <pc:picChg chg="add mod">
          <ac:chgData name="Hanneke van Tuinen" userId="ed22c550-b84f-4481-816d-c5ae7bd4721b" providerId="ADAL" clId="{79450521-E829-4993-A149-9EEA874BD0CD}" dt="2021-01-22T07:33:03.355" v="1153"/>
          <ac:picMkLst>
            <pc:docMk/>
            <pc:sldMk cId="2972889161" sldId="273"/>
            <ac:picMk id="9" creationId="{D94D0713-904D-4B5F-AF49-C3CCD8C2AE78}"/>
          </ac:picMkLst>
        </pc:picChg>
        <pc:picChg chg="add del mod ord">
          <ac:chgData name="Hanneke van Tuinen" userId="ed22c550-b84f-4481-816d-c5ae7bd4721b" providerId="ADAL" clId="{79450521-E829-4993-A149-9EEA874BD0CD}" dt="2021-01-22T07:33:05.124" v="1460"/>
          <ac:picMkLst>
            <pc:docMk/>
            <pc:sldMk cId="2972889161" sldId="273"/>
            <ac:picMk id="18" creationId="{E90B9351-B0B9-4455-9DFC-15DF1D474341}"/>
          </ac:picMkLst>
        </pc:picChg>
        <pc:picChg chg="add del mod ord">
          <ac:chgData name="Hanneke van Tuinen" userId="ed22c550-b84f-4481-816d-c5ae7bd4721b" providerId="ADAL" clId="{79450521-E829-4993-A149-9EEA874BD0CD}" dt="2021-01-22T07:33:06.007" v="1706"/>
          <ac:picMkLst>
            <pc:docMk/>
            <pc:sldMk cId="2972889161" sldId="273"/>
            <ac:picMk id="20" creationId="{FA6E4637-D591-45C1-A427-6D6F62B2E80A}"/>
          </ac:picMkLst>
        </pc:picChg>
        <pc:picChg chg="add mod ord">
          <ac:chgData name="Hanneke van Tuinen" userId="ed22c550-b84f-4481-816d-c5ae7bd4721b" providerId="ADAL" clId="{79450521-E829-4993-A149-9EEA874BD0CD}" dt="2021-01-22T07:33:06.896" v="2064"/>
          <ac:picMkLst>
            <pc:docMk/>
            <pc:sldMk cId="2972889161" sldId="273"/>
            <ac:picMk id="25" creationId="{EFF991D3-C1C0-4927-9FF4-2C2A9D74AD3D}"/>
          </ac:picMkLst>
        </pc:picChg>
        <pc:picChg chg="add mod ord modVis">
          <ac:chgData name="Hanneke van Tuinen" userId="ed22c550-b84f-4481-816d-c5ae7bd4721b" providerId="ADAL" clId="{79450521-E829-4993-A149-9EEA874BD0CD}" dt="2021-01-22T07:33:06.916" v="2072"/>
          <ac:picMkLst>
            <pc:docMk/>
            <pc:sldMk cId="2972889161" sldId="273"/>
            <ac:picMk id="27" creationId="{089264AA-074E-4E49-9E4D-3BD804D2D644}"/>
          </ac:picMkLst>
        </pc:picChg>
      </pc:sldChg>
      <pc:sldChg chg="addSp delSp modSp add mod">
        <pc:chgData name="Hanneke van Tuinen" userId="ed22c550-b84f-4481-816d-c5ae7bd4721b" providerId="ADAL" clId="{79450521-E829-4993-A149-9EEA874BD0CD}" dt="2021-02-10T14:10:59.326" v="59150"/>
        <pc:sldMkLst>
          <pc:docMk/>
          <pc:sldMk cId="4243909317" sldId="274"/>
        </pc:sldMkLst>
        <pc:spChg chg="mod">
          <ac:chgData name="Hanneke van Tuinen" userId="ed22c550-b84f-4481-816d-c5ae7bd4721b" providerId="ADAL" clId="{79450521-E829-4993-A149-9EEA874BD0CD}" dt="2021-02-10T14:10:53.022" v="57721"/>
          <ac:spMkLst>
            <pc:docMk/>
            <pc:sldMk cId="4243909317" sldId="274"/>
            <ac:spMk id="2" creationId="{25153AAA-47F2-4F32-A127-EECF336ACEF6}"/>
          </ac:spMkLst>
        </pc:spChg>
        <pc:spChg chg="add del mod">
          <ac:chgData name="Hanneke van Tuinen" userId="ed22c550-b84f-4481-816d-c5ae7bd4721b" providerId="ADAL" clId="{79450521-E829-4993-A149-9EEA874BD0CD}" dt="2021-02-10T14:10:55.487" v="58645"/>
          <ac:spMkLst>
            <pc:docMk/>
            <pc:sldMk cId="4243909317" sldId="274"/>
            <ac:spMk id="3" creationId="{0022577B-3061-438F-BE5E-918C20A524CF}"/>
          </ac:spMkLst>
        </pc:spChg>
        <pc:spChg chg="add del mod">
          <ac:chgData name="Hanneke van Tuinen" userId="ed22c550-b84f-4481-816d-c5ae7bd4721b" providerId="ADAL" clId="{79450521-E829-4993-A149-9EEA874BD0CD}" dt="2021-02-09T14:22:36.320" v="42630"/>
          <ac:spMkLst>
            <pc:docMk/>
            <pc:sldMk cId="4243909317" sldId="274"/>
            <ac:spMk id="3" creationId="{9390FA5D-4B4F-4486-977C-88A14C7D25AD}"/>
          </ac:spMkLst>
        </pc:spChg>
        <pc:spChg chg="del">
          <ac:chgData name="Hanneke van Tuinen" userId="ed22c550-b84f-4481-816d-c5ae7bd4721b" providerId="ADAL" clId="{79450521-E829-4993-A149-9EEA874BD0CD}" dt="2021-01-22T07:33:07.387" v="2089"/>
          <ac:spMkLst>
            <pc:docMk/>
            <pc:sldMk cId="4243909317" sldId="274"/>
            <ac:spMk id="3" creationId="{C60A97D6-AE47-47A9-8C79-FE9B5B5F403E}"/>
          </ac:spMkLst>
        </pc:spChg>
        <pc:spChg chg="add del mod">
          <ac:chgData name="Hanneke van Tuinen" userId="ed22c550-b84f-4481-816d-c5ae7bd4721b" providerId="ADAL" clId="{79450521-E829-4993-A149-9EEA874BD0CD}" dt="2021-01-22T07:33:07.777" v="2130"/>
          <ac:spMkLst>
            <pc:docMk/>
            <pc:sldMk cId="4243909317" sldId="274"/>
            <ac:spMk id="4" creationId="{5F1FE24B-172F-412B-9AB1-0969925A896B}"/>
          </ac:spMkLst>
        </pc:spChg>
        <pc:spChg chg="add del mod">
          <ac:chgData name="Hanneke van Tuinen" userId="ed22c550-b84f-4481-816d-c5ae7bd4721b" providerId="ADAL" clId="{79450521-E829-4993-A149-9EEA874BD0CD}" dt="2021-02-09T18:58:26.354" v="45853"/>
          <ac:spMkLst>
            <pc:docMk/>
            <pc:sldMk cId="4243909317" sldId="274"/>
            <ac:spMk id="4" creationId="{DF39E776-D052-4424-8CFD-540E172E3F17}"/>
          </ac:spMkLst>
        </pc:spChg>
        <pc:spChg chg="add del mod">
          <ac:chgData name="Hanneke van Tuinen" userId="ed22c550-b84f-4481-816d-c5ae7bd4721b" providerId="ADAL" clId="{79450521-E829-4993-A149-9EEA874BD0CD}" dt="2021-02-09T19:02:04.514" v="48127"/>
          <ac:spMkLst>
            <pc:docMk/>
            <pc:sldMk cId="4243909317" sldId="274"/>
            <ac:spMk id="5" creationId="{4A2ADF5F-FDF8-42EA-BD18-3852E67EAC68}"/>
          </ac:spMkLst>
        </pc:spChg>
        <pc:spChg chg="add del mod">
          <ac:chgData name="Hanneke van Tuinen" userId="ed22c550-b84f-4481-816d-c5ae7bd4721b" providerId="ADAL" clId="{79450521-E829-4993-A149-9EEA874BD0CD}" dt="2021-01-22T07:33:07.819" v="2162"/>
          <ac:spMkLst>
            <pc:docMk/>
            <pc:sldMk cId="4243909317" sldId="274"/>
            <ac:spMk id="5" creationId="{72768B25-40ED-4FE2-AEA2-CF2F904EC533}"/>
          </ac:spMkLst>
        </pc:spChg>
        <pc:spChg chg="add del mod ord">
          <ac:chgData name="Hanneke van Tuinen" userId="ed22c550-b84f-4481-816d-c5ae7bd4721b" providerId="ADAL" clId="{79450521-E829-4993-A149-9EEA874BD0CD}" dt="2021-02-10T08:14:00.389" v="55827"/>
          <ac:spMkLst>
            <pc:docMk/>
            <pc:sldMk cId="4243909317" sldId="274"/>
            <ac:spMk id="6" creationId="{757B9065-2DE7-481B-B015-50470A3FBD52}"/>
          </ac:spMkLst>
        </pc:spChg>
        <pc:spChg chg="add mod">
          <ac:chgData name="Hanneke van Tuinen" userId="ed22c550-b84f-4481-816d-c5ae7bd4721b" providerId="ADAL" clId="{79450521-E829-4993-A149-9EEA874BD0CD}" dt="2021-01-22T07:33:10.823" v="3877"/>
          <ac:spMkLst>
            <pc:docMk/>
            <pc:sldMk cId="4243909317" sldId="274"/>
            <ac:spMk id="6" creationId="{9CE5C2D5-F0EF-4E60-A936-89D702BCB036}"/>
          </ac:spMkLst>
        </pc:spChg>
        <pc:spChg chg="add mod modVis">
          <ac:chgData name="Hanneke van Tuinen" userId="ed22c550-b84f-4481-816d-c5ae7bd4721b" providerId="ADAL" clId="{79450521-E829-4993-A149-9EEA874BD0CD}" dt="2021-01-22T07:33:10.823" v="3877"/>
          <ac:spMkLst>
            <pc:docMk/>
            <pc:sldMk cId="4243909317" sldId="274"/>
            <ac:spMk id="7" creationId="{72AC78A1-17A0-470D-909F-4949BC97F545}"/>
          </ac:spMkLst>
        </pc:spChg>
        <pc:spChg chg="add mod ord">
          <ac:chgData name="Hanneke van Tuinen" userId="ed22c550-b84f-4481-816d-c5ae7bd4721b" providerId="ADAL" clId="{79450521-E829-4993-A149-9EEA874BD0CD}" dt="2021-02-10T14:10:59.326" v="59150"/>
          <ac:spMkLst>
            <pc:docMk/>
            <pc:sldMk cId="4243909317" sldId="274"/>
            <ac:spMk id="7" creationId="{FB578698-C2CA-4D15-B353-0B2A9A5ED0D8}"/>
          </ac:spMkLst>
        </pc:spChg>
        <pc:spChg chg="add mod">
          <ac:chgData name="Hanneke van Tuinen" userId="ed22c550-b84f-4481-816d-c5ae7bd4721b" providerId="ADAL" clId="{79450521-E829-4993-A149-9EEA874BD0CD}" dt="2021-01-22T07:33:10.823" v="3877"/>
          <ac:spMkLst>
            <pc:docMk/>
            <pc:sldMk cId="4243909317" sldId="274"/>
            <ac:spMk id="8" creationId="{E8FD4BCB-F2CA-4772-97EB-B30EFA752C93}"/>
          </ac:spMkLst>
        </pc:spChg>
        <pc:spChg chg="add mod">
          <ac:chgData name="Hanneke van Tuinen" userId="ed22c550-b84f-4481-816d-c5ae7bd4721b" providerId="ADAL" clId="{79450521-E829-4993-A149-9EEA874BD0CD}" dt="2021-01-22T07:33:10.823" v="3877"/>
          <ac:spMkLst>
            <pc:docMk/>
            <pc:sldMk cId="4243909317" sldId="274"/>
            <ac:spMk id="9" creationId="{D71C07AE-B389-46C9-B1DC-8DA6CF314783}"/>
          </ac:spMkLst>
        </pc:spChg>
        <pc:spChg chg="add mod">
          <ac:chgData name="Hanneke van Tuinen" userId="ed22c550-b84f-4481-816d-c5ae7bd4721b" providerId="ADAL" clId="{79450521-E829-4993-A149-9EEA874BD0CD}" dt="2021-01-22T07:33:10.823" v="3877"/>
          <ac:spMkLst>
            <pc:docMk/>
            <pc:sldMk cId="4243909317" sldId="274"/>
            <ac:spMk id="10" creationId="{530DC1CF-502F-4C47-8DF3-F5004DAA148E}"/>
          </ac:spMkLst>
        </pc:spChg>
        <pc:spChg chg="add mod">
          <ac:chgData name="Hanneke van Tuinen" userId="ed22c550-b84f-4481-816d-c5ae7bd4721b" providerId="ADAL" clId="{79450521-E829-4993-A149-9EEA874BD0CD}" dt="2021-01-22T07:33:10.823" v="3877"/>
          <ac:spMkLst>
            <pc:docMk/>
            <pc:sldMk cId="4243909317" sldId="274"/>
            <ac:spMk id="11" creationId="{5DC56B6E-4A8A-4D8F-B96E-1E18C01D59CC}"/>
          </ac:spMkLst>
        </pc:spChg>
        <pc:spChg chg="add mod">
          <ac:chgData name="Hanneke van Tuinen" userId="ed22c550-b84f-4481-816d-c5ae7bd4721b" providerId="ADAL" clId="{79450521-E829-4993-A149-9EEA874BD0CD}" dt="2021-01-22T07:33:10.823" v="3877"/>
          <ac:spMkLst>
            <pc:docMk/>
            <pc:sldMk cId="4243909317" sldId="274"/>
            <ac:spMk id="12" creationId="{D0F0DF73-0D97-43FF-8EE4-C66581C65AEA}"/>
          </ac:spMkLst>
        </pc:spChg>
        <pc:spChg chg="add mod">
          <ac:chgData name="Hanneke van Tuinen" userId="ed22c550-b84f-4481-816d-c5ae7bd4721b" providerId="ADAL" clId="{79450521-E829-4993-A149-9EEA874BD0CD}" dt="2021-01-22T07:33:10.823" v="3877"/>
          <ac:spMkLst>
            <pc:docMk/>
            <pc:sldMk cId="4243909317" sldId="274"/>
            <ac:spMk id="13" creationId="{387D1CAF-B425-4A86-B2CE-33F7C8C64B62}"/>
          </ac:spMkLst>
        </pc:spChg>
        <pc:spChg chg="add mod">
          <ac:chgData name="Hanneke van Tuinen" userId="ed22c550-b84f-4481-816d-c5ae7bd4721b" providerId="ADAL" clId="{79450521-E829-4993-A149-9EEA874BD0CD}" dt="2021-01-22T07:33:10.823" v="3877"/>
          <ac:spMkLst>
            <pc:docMk/>
            <pc:sldMk cId="4243909317" sldId="274"/>
            <ac:spMk id="14" creationId="{786A832A-0DD9-449F-BFCB-5BDC37DFAECF}"/>
          </ac:spMkLst>
        </pc:spChg>
        <pc:spChg chg="add mod">
          <ac:chgData name="Hanneke van Tuinen" userId="ed22c550-b84f-4481-816d-c5ae7bd4721b" providerId="ADAL" clId="{79450521-E829-4993-A149-9EEA874BD0CD}" dt="2021-01-22T07:33:10.823" v="3877"/>
          <ac:spMkLst>
            <pc:docMk/>
            <pc:sldMk cId="4243909317" sldId="274"/>
            <ac:spMk id="15" creationId="{0137B9E8-8E2A-408E-989A-820FE15D82FF}"/>
          </ac:spMkLst>
        </pc:spChg>
        <pc:spChg chg="add del mod">
          <ac:chgData name="Hanneke van Tuinen" userId="ed22c550-b84f-4481-816d-c5ae7bd4721b" providerId="ADAL" clId="{79450521-E829-4993-A149-9EEA874BD0CD}" dt="2021-01-22T07:33:08.431" v="2550"/>
          <ac:spMkLst>
            <pc:docMk/>
            <pc:sldMk cId="4243909317" sldId="274"/>
            <ac:spMk id="16" creationId="{81F0128D-1E5D-4299-8C8B-E4667D288C07}"/>
          </ac:spMkLst>
        </pc:spChg>
        <pc:spChg chg="add mod">
          <ac:chgData name="Hanneke van Tuinen" userId="ed22c550-b84f-4481-816d-c5ae7bd4721b" providerId="ADAL" clId="{79450521-E829-4993-A149-9EEA874BD0CD}" dt="2021-01-22T07:33:10.915" v="3903" actId="207"/>
          <ac:spMkLst>
            <pc:docMk/>
            <pc:sldMk cId="4243909317" sldId="274"/>
            <ac:spMk id="17" creationId="{F1FC7F34-0861-4247-882F-AF1F80FA0F6B}"/>
          </ac:spMkLst>
        </pc:spChg>
        <pc:spChg chg="add mod">
          <ac:chgData name="Hanneke van Tuinen" userId="ed22c550-b84f-4481-816d-c5ae7bd4721b" providerId="ADAL" clId="{79450521-E829-4993-A149-9EEA874BD0CD}" dt="2021-01-22T07:33:11.011" v="3929" actId="207"/>
          <ac:spMkLst>
            <pc:docMk/>
            <pc:sldMk cId="4243909317" sldId="274"/>
            <ac:spMk id="18" creationId="{A4862B18-2A02-40EC-8D40-1622EECE5CB2}"/>
          </ac:spMkLst>
        </pc:spChg>
        <pc:spChg chg="add mod">
          <ac:chgData name="Hanneke van Tuinen" userId="ed22c550-b84f-4481-816d-c5ae7bd4721b" providerId="ADAL" clId="{79450521-E829-4993-A149-9EEA874BD0CD}" dt="2021-01-22T07:33:11.101" v="3955" actId="207"/>
          <ac:spMkLst>
            <pc:docMk/>
            <pc:sldMk cId="4243909317" sldId="274"/>
            <ac:spMk id="19" creationId="{43633FF1-2D1D-4085-982C-5F8755690187}"/>
          </ac:spMkLst>
        </pc:spChg>
        <pc:spChg chg="add mod">
          <ac:chgData name="Hanneke van Tuinen" userId="ed22c550-b84f-4481-816d-c5ae7bd4721b" providerId="ADAL" clId="{79450521-E829-4993-A149-9EEA874BD0CD}" dt="2021-01-22T07:33:11.194" v="3981" actId="207"/>
          <ac:spMkLst>
            <pc:docMk/>
            <pc:sldMk cId="4243909317" sldId="274"/>
            <ac:spMk id="20" creationId="{05739EA3-E584-4C70-BF02-33AC53B0105F}"/>
          </ac:spMkLst>
        </pc:spChg>
        <pc:spChg chg="add mod">
          <ac:chgData name="Hanneke van Tuinen" userId="ed22c550-b84f-4481-816d-c5ae7bd4721b" providerId="ADAL" clId="{79450521-E829-4993-A149-9EEA874BD0CD}" dt="2021-01-22T07:33:10.823" v="3877"/>
          <ac:spMkLst>
            <pc:docMk/>
            <pc:sldMk cId="4243909317" sldId="274"/>
            <ac:spMk id="21" creationId="{23C25C26-09A2-4622-A3BE-C89476579494}"/>
          </ac:spMkLst>
        </pc:spChg>
        <pc:spChg chg="add mod">
          <ac:chgData name="Hanneke van Tuinen" userId="ed22c550-b84f-4481-816d-c5ae7bd4721b" providerId="ADAL" clId="{79450521-E829-4993-A149-9EEA874BD0CD}" dt="2021-01-22T07:33:10.823" v="3877"/>
          <ac:spMkLst>
            <pc:docMk/>
            <pc:sldMk cId="4243909317" sldId="274"/>
            <ac:spMk id="22" creationId="{4B002180-618D-493F-B517-17E04167C2AE}"/>
          </ac:spMkLst>
        </pc:spChg>
        <pc:spChg chg="add mod">
          <ac:chgData name="Hanneke van Tuinen" userId="ed22c550-b84f-4481-816d-c5ae7bd4721b" providerId="ADAL" clId="{79450521-E829-4993-A149-9EEA874BD0CD}" dt="2021-01-22T07:33:10.823" v="3877"/>
          <ac:spMkLst>
            <pc:docMk/>
            <pc:sldMk cId="4243909317" sldId="274"/>
            <ac:spMk id="23" creationId="{9F8B09A3-D4D2-4963-A1AF-F352A5F224DE}"/>
          </ac:spMkLst>
        </pc:spChg>
        <pc:spChg chg="add mod">
          <ac:chgData name="Hanneke van Tuinen" userId="ed22c550-b84f-4481-816d-c5ae7bd4721b" providerId="ADAL" clId="{79450521-E829-4993-A149-9EEA874BD0CD}" dt="2021-01-22T07:33:10.823" v="3877"/>
          <ac:spMkLst>
            <pc:docMk/>
            <pc:sldMk cId="4243909317" sldId="274"/>
            <ac:spMk id="24" creationId="{F4167739-0E13-4B34-8321-5179EA12A420}"/>
          </ac:spMkLst>
        </pc:spChg>
        <pc:spChg chg="add del mod">
          <ac:chgData name="Hanneke van Tuinen" userId="ed22c550-b84f-4481-816d-c5ae7bd4721b" providerId="ADAL" clId="{79450521-E829-4993-A149-9EEA874BD0CD}" dt="2021-01-22T07:33:10.438" v="3629"/>
          <ac:spMkLst>
            <pc:docMk/>
            <pc:sldMk cId="4243909317" sldId="274"/>
            <ac:spMk id="26" creationId="{27035437-3F00-4FB2-9940-7966DAF2628C}"/>
          </ac:spMkLst>
        </pc:spChg>
        <pc:spChg chg="add del mod ord">
          <ac:chgData name="Hanneke van Tuinen" userId="ed22c550-b84f-4481-816d-c5ae7bd4721b" providerId="ADAL" clId="{79450521-E829-4993-A149-9EEA874BD0CD}" dt="2021-01-22T09:07:10.930" v="31938"/>
          <ac:spMkLst>
            <pc:docMk/>
            <pc:sldMk cId="4243909317" sldId="274"/>
            <ac:spMk id="27" creationId="{BC83A36B-3F4D-4D06-840E-5D2A88C8D325}"/>
          </ac:spMkLst>
        </pc:spChg>
        <pc:spChg chg="add mod ord">
          <ac:chgData name="Hanneke van Tuinen" userId="ed22c550-b84f-4481-816d-c5ae7bd4721b" providerId="ADAL" clId="{79450521-E829-4993-A149-9EEA874BD0CD}" dt="2021-02-10T08:14:25.296" v="56422"/>
          <ac:spMkLst>
            <pc:docMk/>
            <pc:sldMk cId="4243909317" sldId="274"/>
            <ac:spMk id="28" creationId="{171A3030-F315-457A-AF61-C30FFC116A64}"/>
          </ac:spMkLst>
        </pc:spChg>
        <pc:spChg chg="add mod ord">
          <ac:chgData name="Hanneke van Tuinen" userId="ed22c550-b84f-4481-816d-c5ae7bd4721b" providerId="ADAL" clId="{79450521-E829-4993-A149-9EEA874BD0CD}" dt="2021-01-22T07:33:12.289" v="4404"/>
          <ac:spMkLst>
            <pc:docMk/>
            <pc:sldMk cId="4243909317" sldId="274"/>
            <ac:spMk id="29" creationId="{19C841B3-5A0A-47EF-BD8E-0B831C7BE463}"/>
          </ac:spMkLst>
        </pc:spChg>
        <pc:spChg chg="add del mod">
          <ac:chgData name="Hanneke van Tuinen" userId="ed22c550-b84f-4481-816d-c5ae7bd4721b" providerId="ADAL" clId="{79450521-E829-4993-A149-9EEA874BD0CD}" dt="2021-01-22T07:33:12.134" v="4311"/>
          <ac:spMkLst>
            <pc:docMk/>
            <pc:sldMk cId="4243909317" sldId="274"/>
            <ac:spMk id="31" creationId="{4773BCE0-56C2-44A4-837E-F13C82E293F1}"/>
          </ac:spMkLst>
        </pc:spChg>
        <pc:spChg chg="add mod">
          <ac:chgData name="Hanneke van Tuinen" userId="ed22c550-b84f-4481-816d-c5ae7bd4721b" providerId="ADAL" clId="{79450521-E829-4993-A149-9EEA874BD0CD}" dt="2021-01-22T07:33:12.185" v="4344"/>
          <ac:spMkLst>
            <pc:docMk/>
            <pc:sldMk cId="4243909317" sldId="274"/>
            <ac:spMk id="32" creationId="{4AF4B518-8645-4329-9195-B37C104145EE}"/>
          </ac:spMkLst>
        </pc:spChg>
        <pc:spChg chg="add del mod">
          <ac:chgData name="Hanneke van Tuinen" userId="ed22c550-b84f-4481-816d-c5ae7bd4721b" providerId="ADAL" clId="{79450521-E829-4993-A149-9EEA874BD0CD}" dt="2021-01-22T07:33:12.582" v="4453"/>
          <ac:spMkLst>
            <pc:docMk/>
            <pc:sldMk cId="4243909317" sldId="274"/>
            <ac:spMk id="37" creationId="{EDFD294B-F6CE-4732-96B5-54D559B4D5C8}"/>
          </ac:spMkLst>
        </pc:spChg>
        <pc:spChg chg="add del mod">
          <ac:chgData name="Hanneke van Tuinen" userId="ed22c550-b84f-4481-816d-c5ae7bd4721b" providerId="ADAL" clId="{79450521-E829-4993-A149-9EEA874BD0CD}" dt="2021-01-22T07:33:12.639" v="4485"/>
          <ac:spMkLst>
            <pc:docMk/>
            <pc:sldMk cId="4243909317" sldId="274"/>
            <ac:spMk id="38" creationId="{6B90B28F-72B3-4F3B-A658-26D29554C82D}"/>
          </ac:spMkLst>
        </pc:spChg>
        <pc:spChg chg="add mod">
          <ac:chgData name="Hanneke van Tuinen" userId="ed22c550-b84f-4481-816d-c5ae7bd4721b" providerId="ADAL" clId="{79450521-E829-4993-A149-9EEA874BD0CD}" dt="2021-02-10T08:14:24.968" v="56322"/>
          <ac:spMkLst>
            <pc:docMk/>
            <pc:sldMk cId="4243909317" sldId="274"/>
            <ac:spMk id="39" creationId="{C25B7ECB-7B62-4A1A-B02C-5C6C74EAE8D6}"/>
          </ac:spMkLst>
        </pc:spChg>
        <pc:spChg chg="add mod modVis">
          <ac:chgData name="Hanneke van Tuinen" userId="ed22c550-b84f-4481-816d-c5ae7bd4721b" providerId="ADAL" clId="{79450521-E829-4993-A149-9EEA874BD0CD}" dt="2021-02-10T08:14:24.968" v="56322"/>
          <ac:spMkLst>
            <pc:docMk/>
            <pc:sldMk cId="4243909317" sldId="274"/>
            <ac:spMk id="40" creationId="{4F62C36F-3858-4445-8B5B-79551920AD43}"/>
          </ac:spMkLst>
        </pc:spChg>
        <pc:spChg chg="add mod">
          <ac:chgData name="Hanneke van Tuinen" userId="ed22c550-b84f-4481-816d-c5ae7bd4721b" providerId="ADAL" clId="{79450521-E829-4993-A149-9EEA874BD0CD}" dt="2021-02-10T08:14:24.968" v="56322"/>
          <ac:spMkLst>
            <pc:docMk/>
            <pc:sldMk cId="4243909317" sldId="274"/>
            <ac:spMk id="41" creationId="{2C3EEBCE-DCEB-4924-9D81-FC5F7FFA3E8D}"/>
          </ac:spMkLst>
        </pc:spChg>
        <pc:spChg chg="add mod">
          <ac:chgData name="Hanneke van Tuinen" userId="ed22c550-b84f-4481-816d-c5ae7bd4721b" providerId="ADAL" clId="{79450521-E829-4993-A149-9EEA874BD0CD}" dt="2021-02-10T08:14:24.968" v="56322"/>
          <ac:spMkLst>
            <pc:docMk/>
            <pc:sldMk cId="4243909317" sldId="274"/>
            <ac:spMk id="42" creationId="{87E1BDD2-FE9D-411D-A2B0-9ED5E61D755B}"/>
          </ac:spMkLst>
        </pc:spChg>
        <pc:spChg chg="add mod">
          <ac:chgData name="Hanneke van Tuinen" userId="ed22c550-b84f-4481-816d-c5ae7bd4721b" providerId="ADAL" clId="{79450521-E829-4993-A149-9EEA874BD0CD}" dt="2021-02-10T08:14:24.968" v="56322"/>
          <ac:spMkLst>
            <pc:docMk/>
            <pc:sldMk cId="4243909317" sldId="274"/>
            <ac:spMk id="43" creationId="{DBEACD54-8C93-43B9-B5C6-404AD3F960DB}"/>
          </ac:spMkLst>
        </pc:spChg>
        <pc:spChg chg="add mod">
          <ac:chgData name="Hanneke van Tuinen" userId="ed22c550-b84f-4481-816d-c5ae7bd4721b" providerId="ADAL" clId="{79450521-E829-4993-A149-9EEA874BD0CD}" dt="2021-02-10T08:14:24.968" v="56322"/>
          <ac:spMkLst>
            <pc:docMk/>
            <pc:sldMk cId="4243909317" sldId="274"/>
            <ac:spMk id="44" creationId="{E6334820-8B69-4F3D-A6F9-2D49E8BDAEAF}"/>
          </ac:spMkLst>
        </pc:spChg>
        <pc:spChg chg="add mod">
          <ac:chgData name="Hanneke van Tuinen" userId="ed22c550-b84f-4481-816d-c5ae7bd4721b" providerId="ADAL" clId="{79450521-E829-4993-A149-9EEA874BD0CD}" dt="2021-02-10T08:14:24.968" v="56322"/>
          <ac:spMkLst>
            <pc:docMk/>
            <pc:sldMk cId="4243909317" sldId="274"/>
            <ac:spMk id="45" creationId="{1CD67FE0-939B-4E14-86D0-2A22C1ABE6CA}"/>
          </ac:spMkLst>
        </pc:spChg>
        <pc:spChg chg="add mod">
          <ac:chgData name="Hanneke van Tuinen" userId="ed22c550-b84f-4481-816d-c5ae7bd4721b" providerId="ADAL" clId="{79450521-E829-4993-A149-9EEA874BD0CD}" dt="2021-02-10T08:14:24.968" v="56322"/>
          <ac:spMkLst>
            <pc:docMk/>
            <pc:sldMk cId="4243909317" sldId="274"/>
            <ac:spMk id="46" creationId="{A7D2E10E-6948-4139-8149-1EA8D8840719}"/>
          </ac:spMkLst>
        </pc:spChg>
        <pc:spChg chg="add mod">
          <ac:chgData name="Hanneke van Tuinen" userId="ed22c550-b84f-4481-816d-c5ae7bd4721b" providerId="ADAL" clId="{79450521-E829-4993-A149-9EEA874BD0CD}" dt="2021-02-10T08:14:24.968" v="56322"/>
          <ac:spMkLst>
            <pc:docMk/>
            <pc:sldMk cId="4243909317" sldId="274"/>
            <ac:spMk id="47" creationId="{319B0AA2-FDA9-494A-AC76-9E0C068A0AD6}"/>
          </ac:spMkLst>
        </pc:spChg>
        <pc:spChg chg="add mod">
          <ac:chgData name="Hanneke van Tuinen" userId="ed22c550-b84f-4481-816d-c5ae7bd4721b" providerId="ADAL" clId="{79450521-E829-4993-A149-9EEA874BD0CD}" dt="2021-02-10T08:14:24.968" v="56322"/>
          <ac:spMkLst>
            <pc:docMk/>
            <pc:sldMk cId="4243909317" sldId="274"/>
            <ac:spMk id="48" creationId="{2CAB9E92-D639-4F84-A5C1-0CC8057D4F56}"/>
          </ac:spMkLst>
        </pc:spChg>
        <pc:spChg chg="add del mod">
          <ac:chgData name="Hanneke van Tuinen" userId="ed22c550-b84f-4481-816d-c5ae7bd4721b" providerId="ADAL" clId="{79450521-E829-4993-A149-9EEA874BD0CD}" dt="2021-01-22T07:33:13.331" v="4873"/>
          <ac:spMkLst>
            <pc:docMk/>
            <pc:sldMk cId="4243909317" sldId="274"/>
            <ac:spMk id="49" creationId="{5B84902E-6753-4112-964D-9D78C7A0DE32}"/>
          </ac:spMkLst>
        </pc:spChg>
        <pc:spChg chg="add mod modVis">
          <ac:chgData name="Hanneke van Tuinen" userId="ed22c550-b84f-4481-816d-c5ae7bd4721b" providerId="ADAL" clId="{79450521-E829-4993-A149-9EEA874BD0CD}" dt="2021-02-10T08:14:24.968" v="56322"/>
          <ac:spMkLst>
            <pc:docMk/>
            <pc:sldMk cId="4243909317" sldId="274"/>
            <ac:spMk id="50" creationId="{0902544A-A7B3-46F3-ADF9-546F66328926}"/>
          </ac:spMkLst>
        </pc:spChg>
        <pc:spChg chg="add mod modVis">
          <ac:chgData name="Hanneke van Tuinen" userId="ed22c550-b84f-4481-816d-c5ae7bd4721b" providerId="ADAL" clId="{79450521-E829-4993-A149-9EEA874BD0CD}" dt="2021-02-10T08:14:24.968" v="56322"/>
          <ac:spMkLst>
            <pc:docMk/>
            <pc:sldMk cId="4243909317" sldId="274"/>
            <ac:spMk id="51" creationId="{F4486734-4D87-4EB7-A746-73D923376CA1}"/>
          </ac:spMkLst>
        </pc:spChg>
        <pc:spChg chg="add mod modVis">
          <ac:chgData name="Hanneke van Tuinen" userId="ed22c550-b84f-4481-816d-c5ae7bd4721b" providerId="ADAL" clId="{79450521-E829-4993-A149-9EEA874BD0CD}" dt="2021-02-10T08:14:24.968" v="56322"/>
          <ac:spMkLst>
            <pc:docMk/>
            <pc:sldMk cId="4243909317" sldId="274"/>
            <ac:spMk id="52" creationId="{C31A675E-0C9E-4BE4-97C3-156A64E9C8F3}"/>
          </ac:spMkLst>
        </pc:spChg>
        <pc:spChg chg="add mod modVis">
          <ac:chgData name="Hanneke van Tuinen" userId="ed22c550-b84f-4481-816d-c5ae7bd4721b" providerId="ADAL" clId="{79450521-E829-4993-A149-9EEA874BD0CD}" dt="2021-02-10T08:14:24.968" v="56322"/>
          <ac:spMkLst>
            <pc:docMk/>
            <pc:sldMk cId="4243909317" sldId="274"/>
            <ac:spMk id="53" creationId="{26F58C48-45A8-422A-8314-B24EF0497C46}"/>
          </ac:spMkLst>
        </pc:spChg>
        <pc:spChg chg="add mod modVis">
          <ac:chgData name="Hanneke van Tuinen" userId="ed22c550-b84f-4481-816d-c5ae7bd4721b" providerId="ADAL" clId="{79450521-E829-4993-A149-9EEA874BD0CD}" dt="2021-02-10T08:14:33.432" v="57323" actId="27636"/>
          <ac:spMkLst>
            <pc:docMk/>
            <pc:sldMk cId="4243909317" sldId="274"/>
            <ac:spMk id="54" creationId="{D6A4EBEF-F538-476C-AD45-575AB99354D2}"/>
          </ac:spMkLst>
        </pc:spChg>
        <pc:spChg chg="add mod modVis">
          <ac:chgData name="Hanneke van Tuinen" userId="ed22c550-b84f-4481-816d-c5ae7bd4721b" providerId="ADAL" clId="{79450521-E829-4993-A149-9EEA874BD0CD}" dt="2021-02-10T08:14:33.428" v="57322" actId="27636"/>
          <ac:spMkLst>
            <pc:docMk/>
            <pc:sldMk cId="4243909317" sldId="274"/>
            <ac:spMk id="55" creationId="{1BB7D603-8347-46F6-B33A-34820575CB85}"/>
          </ac:spMkLst>
        </pc:spChg>
        <pc:spChg chg="add mod modVis">
          <ac:chgData name="Hanneke van Tuinen" userId="ed22c550-b84f-4481-816d-c5ae7bd4721b" providerId="ADAL" clId="{79450521-E829-4993-A149-9EEA874BD0CD}" dt="2021-02-10T08:14:33.436" v="57324" actId="27636"/>
          <ac:spMkLst>
            <pc:docMk/>
            <pc:sldMk cId="4243909317" sldId="274"/>
            <ac:spMk id="56" creationId="{672AFF2C-2598-4D6C-B23D-EAEF5F8AA87C}"/>
          </ac:spMkLst>
        </pc:spChg>
        <pc:spChg chg="add mod modVis">
          <ac:chgData name="Hanneke van Tuinen" userId="ed22c550-b84f-4481-816d-c5ae7bd4721b" providerId="ADAL" clId="{79450521-E829-4993-A149-9EEA874BD0CD}" dt="2021-02-10T08:14:33.398" v="57320" actId="27636"/>
          <ac:spMkLst>
            <pc:docMk/>
            <pc:sldMk cId="4243909317" sldId="274"/>
            <ac:spMk id="57" creationId="{5B1CBD17-F905-4D77-8470-CB756B98E512}"/>
          </ac:spMkLst>
        </pc:spChg>
        <pc:spChg chg="add del mod">
          <ac:chgData name="Hanneke van Tuinen" userId="ed22c550-b84f-4481-816d-c5ae7bd4721b" providerId="ADAL" clId="{79450521-E829-4993-A149-9EEA874BD0CD}" dt="2021-01-22T07:33:15.599" v="5950"/>
          <ac:spMkLst>
            <pc:docMk/>
            <pc:sldMk cId="4243909317" sldId="274"/>
            <ac:spMk id="59" creationId="{43DC4604-EFC4-41D0-864A-F031F509964E}"/>
          </ac:spMkLst>
        </pc:spChg>
        <pc:grpChg chg="add del mod">
          <ac:chgData name="Hanneke van Tuinen" userId="ed22c550-b84f-4481-816d-c5ae7bd4721b" providerId="ADAL" clId="{79450521-E829-4993-A149-9EEA874BD0CD}" dt="2021-01-22T07:33:12.524" v="4421"/>
          <ac:grpSpMkLst>
            <pc:docMk/>
            <pc:sldMk cId="4243909317" sldId="274"/>
            <ac:grpSpMk id="25" creationId="{F4207528-9E23-42CC-A717-ADD7F77531D5}"/>
          </ac:grpSpMkLst>
        </pc:grpChg>
        <pc:grpChg chg="add mod">
          <ac:chgData name="Hanneke van Tuinen" userId="ed22c550-b84f-4481-816d-c5ae7bd4721b" providerId="ADAL" clId="{79450521-E829-4993-A149-9EEA874BD0CD}" dt="2021-01-22T07:33:12.193" v="4348"/>
          <ac:grpSpMkLst>
            <pc:docMk/>
            <pc:sldMk cId="4243909317" sldId="274"/>
            <ac:grpSpMk id="30" creationId="{B9AF23B4-9F66-49D0-BF9A-788EDD1C2562}"/>
          </ac:grpSpMkLst>
        </pc:grpChg>
        <pc:grpChg chg="add mod">
          <ac:chgData name="Hanneke van Tuinen" userId="ed22c550-b84f-4481-816d-c5ae7bd4721b" providerId="ADAL" clId="{79450521-E829-4993-A149-9EEA874BD0CD}" dt="2021-02-10T08:14:24.968" v="56322"/>
          <ac:grpSpMkLst>
            <pc:docMk/>
            <pc:sldMk cId="4243909317" sldId="274"/>
            <ac:grpSpMk id="58" creationId="{DEC2D457-8700-418A-A7ED-0B6C517407B3}"/>
          </ac:grpSpMkLst>
        </pc:grpChg>
        <pc:picChg chg="add mod ord">
          <ac:chgData name="Hanneke van Tuinen" userId="ed22c550-b84f-4481-816d-c5ae7bd4721b" providerId="ADAL" clId="{79450521-E829-4993-A149-9EEA874BD0CD}" dt="2021-01-22T07:33:12.310" v="4412"/>
          <ac:picMkLst>
            <pc:docMk/>
            <pc:sldMk cId="4243909317" sldId="274"/>
            <ac:picMk id="34" creationId="{327E1A46-845B-426C-9B09-E135F269A442}"/>
          </ac:picMkLst>
        </pc:picChg>
        <pc:picChg chg="add mod ord modVis">
          <ac:chgData name="Hanneke van Tuinen" userId="ed22c550-b84f-4481-816d-c5ae7bd4721b" providerId="ADAL" clId="{79450521-E829-4993-A149-9EEA874BD0CD}" dt="2021-01-22T07:33:12.328" v="4420"/>
          <ac:picMkLst>
            <pc:docMk/>
            <pc:sldMk cId="4243909317" sldId="274"/>
            <ac:picMk id="36" creationId="{686E113A-2CBE-4F3C-9955-0031AD6B9F2E}"/>
          </ac:picMkLst>
        </pc:picChg>
      </pc:sldChg>
      <pc:sldChg chg="addSp delSp modSp add mod">
        <pc:chgData name="Hanneke van Tuinen" userId="ed22c550-b84f-4481-816d-c5ae7bd4721b" providerId="ADAL" clId="{79450521-E829-4993-A149-9EEA874BD0CD}" dt="2021-02-10T14:11:01.052" v="59600"/>
        <pc:sldMkLst>
          <pc:docMk/>
          <pc:sldMk cId="2187784519" sldId="275"/>
        </pc:sldMkLst>
        <pc:spChg chg="mod">
          <ac:chgData name="Hanneke van Tuinen" userId="ed22c550-b84f-4481-816d-c5ae7bd4721b" providerId="ADAL" clId="{79450521-E829-4993-A149-9EEA874BD0CD}" dt="2021-02-10T14:10:53.387" v="57881"/>
          <ac:spMkLst>
            <pc:docMk/>
            <pc:sldMk cId="2187784519" sldId="275"/>
            <ac:spMk id="2" creationId="{A1C6D73D-8413-4B59-B42D-052C98406B98}"/>
          </ac:spMkLst>
        </pc:spChg>
        <pc:spChg chg="mod">
          <ac:chgData name="Hanneke van Tuinen" userId="ed22c550-b84f-4481-816d-c5ae7bd4721b" providerId="ADAL" clId="{79450521-E829-4993-A149-9EEA874BD0CD}" dt="2021-02-10T14:10:53.377" v="57877"/>
          <ac:spMkLst>
            <pc:docMk/>
            <pc:sldMk cId="2187784519" sldId="275"/>
            <ac:spMk id="3" creationId="{F5DA5444-E571-40B2-8B27-4D80B9038335}"/>
          </ac:spMkLst>
        </pc:spChg>
        <pc:spChg chg="add mod ord modVis">
          <ac:chgData name="Hanneke van Tuinen" userId="ed22c550-b84f-4481-816d-c5ae7bd4721b" providerId="ADAL" clId="{79450521-E829-4993-A149-9EEA874BD0CD}" dt="2021-02-10T14:11:01.052" v="59600"/>
          <ac:spMkLst>
            <pc:docMk/>
            <pc:sldMk cId="2187784519" sldId="275"/>
            <ac:spMk id="4" creationId="{D537E3EC-A042-43BF-9608-D7940B3E72A5}"/>
          </ac:spMkLst>
        </pc:spChg>
        <pc:spChg chg="add del mod ord modVis">
          <ac:chgData name="Hanneke van Tuinen" userId="ed22c550-b84f-4481-816d-c5ae7bd4721b" providerId="ADAL" clId="{79450521-E829-4993-A149-9EEA874BD0CD}" dt="2021-02-09T18:58:20.017" v="44799"/>
          <ac:spMkLst>
            <pc:docMk/>
            <pc:sldMk cId="2187784519" sldId="275"/>
            <ac:spMk id="4" creationId="{DBC137EA-352D-4DA3-A5AF-7717077F40F7}"/>
          </ac:spMkLst>
        </pc:spChg>
        <pc:spChg chg="add mod">
          <ac:chgData name="Hanneke van Tuinen" userId="ed22c550-b84f-4481-816d-c5ae7bd4721b" providerId="ADAL" clId="{79450521-E829-4993-A149-9EEA874BD0CD}" dt="2021-02-09T18:57:22.481" v="44336" actId="207"/>
          <ac:spMkLst>
            <pc:docMk/>
            <pc:sldMk cId="2187784519" sldId="275"/>
            <ac:spMk id="6" creationId="{933E6498-9DB4-41A7-B6FF-2C2F2FCFB4E3}"/>
          </ac:spMkLst>
        </pc:spChg>
        <pc:spChg chg="add del mod ord modVis">
          <ac:chgData name="Hanneke van Tuinen" userId="ed22c550-b84f-4481-816d-c5ae7bd4721b" providerId="ADAL" clId="{79450521-E829-4993-A149-9EEA874BD0CD}" dt="2021-02-09T19:01:57.747" v="47073"/>
          <ac:spMkLst>
            <pc:docMk/>
            <pc:sldMk cId="2187784519" sldId="275"/>
            <ac:spMk id="8" creationId="{E260C9DD-BF53-47E1-A531-1A011304DFE8}"/>
          </ac:spMkLst>
        </pc:spChg>
        <pc:spChg chg="add mod">
          <ac:chgData name="Hanneke van Tuinen" userId="ed22c550-b84f-4481-816d-c5ae7bd4721b" providerId="ADAL" clId="{79450521-E829-4993-A149-9EEA874BD0CD}" dt="2021-02-10T08:13:59.837" v="55807" actId="20577"/>
          <ac:spMkLst>
            <pc:docMk/>
            <pc:sldMk cId="2187784519" sldId="275"/>
            <ac:spMk id="10" creationId="{EC7FF9F6-9598-413B-87A7-F6848C387AFD}"/>
          </ac:spMkLst>
        </pc:spChg>
        <pc:spChg chg="add mod ord">
          <ac:chgData name="Hanneke van Tuinen" userId="ed22c550-b84f-4481-816d-c5ae7bd4721b" providerId="ADAL" clId="{79450521-E829-4993-A149-9EEA874BD0CD}" dt="2021-02-10T08:14:25.469" v="56425"/>
          <ac:spMkLst>
            <pc:docMk/>
            <pc:sldMk cId="2187784519" sldId="275"/>
            <ac:spMk id="12" creationId="{AB777E7F-C32F-448F-9567-C92539E04496}"/>
          </ac:spMkLst>
        </pc:spChg>
        <pc:spChg chg="add mod ord">
          <ac:chgData name="Hanneke van Tuinen" userId="ed22c550-b84f-4481-816d-c5ae7bd4721b" providerId="ADAL" clId="{79450521-E829-4993-A149-9EEA874BD0CD}" dt="2021-01-22T09:10:02.911" v="33587"/>
          <ac:spMkLst>
            <pc:docMk/>
            <pc:sldMk cId="2187784519" sldId="275"/>
            <ac:spMk id="13" creationId="{C0288BB8-9778-4F26-A31E-266FF2E3A0E9}"/>
          </ac:spMkLst>
        </pc:spChg>
        <pc:spChg chg="add mod ord modVis">
          <ac:chgData name="Hanneke van Tuinen" userId="ed22c550-b84f-4481-816d-c5ae7bd4721b" providerId="ADAL" clId="{79450521-E829-4993-A149-9EEA874BD0CD}" dt="2021-02-10T08:14:25.363" v="56424"/>
          <ac:spMkLst>
            <pc:docMk/>
            <pc:sldMk cId="2187784519" sldId="275"/>
            <ac:spMk id="15" creationId="{EFD70C13-A740-412C-89D3-117678323F23}"/>
          </ac:spMkLst>
        </pc:spChg>
        <pc:spChg chg="add mod">
          <ac:chgData name="Hanneke van Tuinen" userId="ed22c550-b84f-4481-816d-c5ae7bd4721b" providerId="ADAL" clId="{79450521-E829-4993-A149-9EEA874BD0CD}" dt="2021-01-22T07:34:49.626" v="7502"/>
          <ac:spMkLst>
            <pc:docMk/>
            <pc:sldMk cId="2187784519" sldId="275"/>
            <ac:spMk id="16" creationId="{5FE8F58F-98DA-4D32-9030-7F1D7B5CE657}"/>
          </ac:spMkLst>
        </pc:spChg>
        <pc:spChg chg="add del mod ord modVis">
          <ac:chgData name="Hanneke van Tuinen" userId="ed22c550-b84f-4481-816d-c5ae7bd4721b" providerId="ADAL" clId="{79450521-E829-4993-A149-9EEA874BD0CD}" dt="2021-02-10T14:10:53.188" v="57739"/>
          <ac:spMkLst>
            <pc:docMk/>
            <pc:sldMk cId="2187784519" sldId="275"/>
            <ac:spMk id="17" creationId="{E98D15FB-C74B-4957-8E26-7FCA5437FCE7}"/>
          </ac:spMkLst>
        </pc:spChg>
        <pc:spChg chg="add del mod ord modVis">
          <ac:chgData name="Hanneke van Tuinen" userId="ed22c550-b84f-4481-816d-c5ae7bd4721b" providerId="ADAL" clId="{79450521-E829-4993-A149-9EEA874BD0CD}" dt="2021-02-09T14:22:30.811" v="41654"/>
          <ac:spMkLst>
            <pc:docMk/>
            <pc:sldMk cId="2187784519" sldId="275"/>
            <ac:spMk id="22" creationId="{F7E07FEC-3146-4165-A204-74C3DD753203}"/>
          </ac:spMkLst>
        </pc:spChg>
        <pc:spChg chg="add del mod">
          <ac:chgData name="Hanneke van Tuinen" userId="ed22c550-b84f-4481-816d-c5ae7bd4721b" providerId="ADAL" clId="{79450521-E829-4993-A149-9EEA874BD0CD}" dt="2021-01-22T07:34:49.152" v="7308"/>
          <ac:spMkLst>
            <pc:docMk/>
            <pc:sldMk cId="2187784519" sldId="275"/>
            <ac:spMk id="23" creationId="{B8123E39-8A8D-464F-A7D3-75978EBBDACC}"/>
          </ac:spMkLst>
        </pc:spChg>
        <pc:grpChg chg="add mod">
          <ac:chgData name="Hanneke van Tuinen" userId="ed22c550-b84f-4481-816d-c5ae7bd4721b" providerId="ADAL" clId="{79450521-E829-4993-A149-9EEA874BD0CD}" dt="2021-01-22T07:34:49.050" v="7278"/>
          <ac:grpSpMkLst>
            <pc:docMk/>
            <pc:sldMk cId="2187784519" sldId="275"/>
            <ac:grpSpMk id="7" creationId="{429EBF56-12CC-43D1-8BF6-507B5E748ADA}"/>
          </ac:grpSpMkLst>
        </pc:grpChg>
        <pc:grpChg chg="add mod">
          <ac:chgData name="Hanneke van Tuinen" userId="ed22c550-b84f-4481-816d-c5ae7bd4721b" providerId="ADAL" clId="{79450521-E829-4993-A149-9EEA874BD0CD}" dt="2021-01-22T07:34:47.212" v="6644"/>
          <ac:grpSpMkLst>
            <pc:docMk/>
            <pc:sldMk cId="2187784519" sldId="275"/>
            <ac:grpSpMk id="11" creationId="{54286F4D-DB31-4CCD-984C-CB115CDA1499}"/>
          </ac:grpSpMkLst>
        </pc:grpChg>
        <pc:grpChg chg="add mod">
          <ac:chgData name="Hanneke van Tuinen" userId="ed22c550-b84f-4481-816d-c5ae7bd4721b" providerId="ADAL" clId="{79450521-E829-4993-A149-9EEA874BD0CD}" dt="2021-01-22T07:34:49.159" v="7312"/>
          <ac:grpSpMkLst>
            <pc:docMk/>
            <pc:sldMk cId="2187784519" sldId="275"/>
            <ac:grpSpMk id="14" creationId="{C12E540A-45E7-40CD-8244-8CC84A5AB13E}"/>
          </ac:grpSpMkLst>
        </pc:grpChg>
        <pc:graphicFrameChg chg="add mod ord modGraphic">
          <ac:chgData name="Hanneke van Tuinen" userId="ed22c550-b84f-4481-816d-c5ae7bd4721b" providerId="ADAL" clId="{79450521-E829-4993-A149-9EEA874BD0CD}" dt="2021-02-10T14:10:59.370" v="59195" actId="947"/>
          <ac:graphicFrameMkLst>
            <pc:docMk/>
            <pc:sldMk cId="2187784519" sldId="275"/>
            <ac:graphicFrameMk id="21" creationId="{7D3ACB23-2119-4008-83F0-7BC2E44543D1}"/>
          </ac:graphicFrameMkLst>
        </pc:graphicFrameChg>
        <pc:picChg chg="add mod">
          <ac:chgData name="Hanneke van Tuinen" userId="ed22c550-b84f-4481-816d-c5ae7bd4721b" providerId="ADAL" clId="{79450521-E829-4993-A149-9EEA874BD0CD}" dt="2021-01-22T07:34:49.050" v="7278"/>
          <ac:picMkLst>
            <pc:docMk/>
            <pc:sldMk cId="2187784519" sldId="275"/>
            <ac:picMk id="5" creationId="{67690018-EB76-40C6-B8CA-325E65B273B1}"/>
          </ac:picMkLst>
        </pc:picChg>
        <pc:picChg chg="add mod">
          <ac:chgData name="Hanneke van Tuinen" userId="ed22c550-b84f-4481-816d-c5ae7bd4721b" providerId="ADAL" clId="{79450521-E829-4993-A149-9EEA874BD0CD}" dt="2021-01-22T07:34:47.211" v="6643"/>
          <ac:picMkLst>
            <pc:docMk/>
            <pc:sldMk cId="2187784519" sldId="275"/>
            <ac:picMk id="9" creationId="{D0C0493A-41BB-481E-BAA1-433090D0AC87}"/>
          </ac:picMkLst>
        </pc:picChg>
        <pc:picChg chg="add del mod ord">
          <ac:chgData name="Hanneke van Tuinen" userId="ed22c550-b84f-4481-816d-c5ae7bd4721b" providerId="ADAL" clId="{79450521-E829-4993-A149-9EEA874BD0CD}" dt="2021-01-22T07:34:47.941" v="6950"/>
          <ac:picMkLst>
            <pc:docMk/>
            <pc:sldMk cId="2187784519" sldId="275"/>
            <ac:picMk id="18" creationId="{A7594667-6F3E-4365-A7BF-951E7594253B}"/>
          </ac:picMkLst>
        </pc:picChg>
        <pc:picChg chg="add del mod ord">
          <ac:chgData name="Hanneke van Tuinen" userId="ed22c550-b84f-4481-816d-c5ae7bd4721b" providerId="ADAL" clId="{79450521-E829-4993-A149-9EEA874BD0CD}" dt="2021-01-22T07:34:48.863" v="7196"/>
          <ac:picMkLst>
            <pc:docMk/>
            <pc:sldMk cId="2187784519" sldId="275"/>
            <ac:picMk id="20" creationId="{3C176FC7-CA63-4966-93F3-A13EB1BD4846}"/>
          </ac:picMkLst>
        </pc:picChg>
        <pc:picChg chg="add mod ord">
          <ac:chgData name="Hanneke van Tuinen" userId="ed22c550-b84f-4481-816d-c5ae7bd4721b" providerId="ADAL" clId="{79450521-E829-4993-A149-9EEA874BD0CD}" dt="2021-01-22T07:34:49.788" v="7554"/>
          <ac:picMkLst>
            <pc:docMk/>
            <pc:sldMk cId="2187784519" sldId="275"/>
            <ac:picMk id="25" creationId="{C7A3B97C-6691-43C7-8187-329C4CB4211B}"/>
          </ac:picMkLst>
        </pc:picChg>
        <pc:picChg chg="add mod ord modVis">
          <ac:chgData name="Hanneke van Tuinen" userId="ed22c550-b84f-4481-816d-c5ae7bd4721b" providerId="ADAL" clId="{79450521-E829-4993-A149-9EEA874BD0CD}" dt="2021-01-22T07:34:49.807" v="7562"/>
          <ac:picMkLst>
            <pc:docMk/>
            <pc:sldMk cId="2187784519" sldId="275"/>
            <ac:picMk id="27" creationId="{79EBAA23-51C4-4361-850D-33B63A56F314}"/>
          </ac:picMkLst>
        </pc:picChg>
      </pc:sldChg>
      <pc:sldChg chg="addSp delSp modSp add mod">
        <pc:chgData name="Hanneke van Tuinen" userId="ed22c550-b84f-4481-816d-c5ae7bd4721b" providerId="ADAL" clId="{79450521-E829-4993-A149-9EEA874BD0CD}" dt="2021-02-10T14:10:59.387" v="59199"/>
        <pc:sldMkLst>
          <pc:docMk/>
          <pc:sldMk cId="195777913" sldId="276"/>
        </pc:sldMkLst>
        <pc:spChg chg="mod">
          <ac:chgData name="Hanneke van Tuinen" userId="ed22c550-b84f-4481-816d-c5ae7bd4721b" providerId="ADAL" clId="{79450521-E829-4993-A149-9EEA874BD0CD}" dt="2021-02-10T14:10:53.502" v="57903"/>
          <ac:spMkLst>
            <pc:docMk/>
            <pc:sldMk cId="195777913" sldId="276"/>
            <ac:spMk id="2" creationId="{5E1EC773-C609-484A-AC81-BF03ECD89D4D}"/>
          </ac:spMkLst>
        </pc:spChg>
        <pc:spChg chg="add del mod">
          <ac:chgData name="Hanneke van Tuinen" userId="ed22c550-b84f-4481-816d-c5ae7bd4721b" providerId="ADAL" clId="{79450521-E829-4993-A149-9EEA874BD0CD}" dt="2021-02-09T14:22:36.394" v="42642"/>
          <ac:spMkLst>
            <pc:docMk/>
            <pc:sldMk cId="195777913" sldId="276"/>
            <ac:spMk id="3" creationId="{3EF09186-EF38-4102-8DA1-02F3D948AF99}"/>
          </ac:spMkLst>
        </pc:spChg>
        <pc:spChg chg="add del mod">
          <ac:chgData name="Hanneke van Tuinen" userId="ed22c550-b84f-4481-816d-c5ae7bd4721b" providerId="ADAL" clId="{79450521-E829-4993-A149-9EEA874BD0CD}" dt="2021-02-10T14:10:55.521" v="58659"/>
          <ac:spMkLst>
            <pc:docMk/>
            <pc:sldMk cId="195777913" sldId="276"/>
            <ac:spMk id="3" creationId="{6B0058BC-107A-4AF4-AC3B-E4CBC0F5AAAB}"/>
          </ac:spMkLst>
        </pc:spChg>
        <pc:spChg chg="del">
          <ac:chgData name="Hanneke van Tuinen" userId="ed22c550-b84f-4481-816d-c5ae7bd4721b" providerId="ADAL" clId="{79450521-E829-4993-A149-9EEA874BD0CD}" dt="2021-01-22T07:34:50.278" v="7579"/>
          <ac:spMkLst>
            <pc:docMk/>
            <pc:sldMk cId="195777913" sldId="276"/>
            <ac:spMk id="3" creationId="{DF4DFE3B-1772-4F5E-9264-7F92D5E81B9A}"/>
          </ac:spMkLst>
        </pc:spChg>
        <pc:spChg chg="add del mod">
          <ac:chgData name="Hanneke van Tuinen" userId="ed22c550-b84f-4481-816d-c5ae7bd4721b" providerId="ADAL" clId="{79450521-E829-4993-A149-9EEA874BD0CD}" dt="2021-01-22T07:34:50.538" v="7619"/>
          <ac:spMkLst>
            <pc:docMk/>
            <pc:sldMk cId="195777913" sldId="276"/>
            <ac:spMk id="4" creationId="{3832D1F2-C453-4382-89CB-2A7ADEB1D997}"/>
          </ac:spMkLst>
        </pc:spChg>
        <pc:spChg chg="add del mod">
          <ac:chgData name="Hanneke van Tuinen" userId="ed22c550-b84f-4481-816d-c5ae7bd4721b" providerId="ADAL" clId="{79450521-E829-4993-A149-9EEA874BD0CD}" dt="2021-02-09T18:58:26.564" v="45898"/>
          <ac:spMkLst>
            <pc:docMk/>
            <pc:sldMk cId="195777913" sldId="276"/>
            <ac:spMk id="4" creationId="{E6A02DE8-45DB-42A2-81D8-582771D52AD0}"/>
          </ac:spMkLst>
        </pc:spChg>
        <pc:spChg chg="add del mod">
          <ac:chgData name="Hanneke van Tuinen" userId="ed22c550-b84f-4481-816d-c5ae7bd4721b" providerId="ADAL" clId="{79450521-E829-4993-A149-9EEA874BD0CD}" dt="2021-01-22T07:34:50.600" v="7655"/>
          <ac:spMkLst>
            <pc:docMk/>
            <pc:sldMk cId="195777913" sldId="276"/>
            <ac:spMk id="5" creationId="{7CBD0940-4457-4D2A-8E3A-D92E0E34DFD8}"/>
          </ac:spMkLst>
        </pc:spChg>
        <pc:spChg chg="add del mod">
          <ac:chgData name="Hanneke van Tuinen" userId="ed22c550-b84f-4481-816d-c5ae7bd4721b" providerId="ADAL" clId="{79450521-E829-4993-A149-9EEA874BD0CD}" dt="2021-02-09T19:02:04.724" v="48172"/>
          <ac:spMkLst>
            <pc:docMk/>
            <pc:sldMk cId="195777913" sldId="276"/>
            <ac:spMk id="5" creationId="{AECA6324-B73F-4F0E-9585-DFBFC9A68DD1}"/>
          </ac:spMkLst>
        </pc:spChg>
        <pc:spChg chg="add del mod ord">
          <ac:chgData name="Hanneke van Tuinen" userId="ed22c550-b84f-4481-816d-c5ae7bd4721b" providerId="ADAL" clId="{79450521-E829-4993-A149-9EEA874BD0CD}" dt="2021-02-10T08:14:00.696" v="55887"/>
          <ac:spMkLst>
            <pc:docMk/>
            <pc:sldMk cId="195777913" sldId="276"/>
            <ac:spMk id="6" creationId="{8F82FFF7-2085-44D1-A9AB-492BD829BB6B}"/>
          </ac:spMkLst>
        </pc:spChg>
        <pc:spChg chg="add mod">
          <ac:chgData name="Hanneke van Tuinen" userId="ed22c550-b84f-4481-816d-c5ae7bd4721b" providerId="ADAL" clId="{79450521-E829-4993-A149-9EEA874BD0CD}" dt="2021-01-22T07:34:52.326" v="8581"/>
          <ac:spMkLst>
            <pc:docMk/>
            <pc:sldMk cId="195777913" sldId="276"/>
            <ac:spMk id="6" creationId="{97F36092-102F-4D32-9912-506649DC6DF6}"/>
          </ac:spMkLst>
        </pc:spChg>
        <pc:spChg chg="add mod ord">
          <ac:chgData name="Hanneke van Tuinen" userId="ed22c550-b84f-4481-816d-c5ae7bd4721b" providerId="ADAL" clId="{79450521-E829-4993-A149-9EEA874BD0CD}" dt="2021-02-10T14:10:59.387" v="59199"/>
          <ac:spMkLst>
            <pc:docMk/>
            <pc:sldMk cId="195777913" sldId="276"/>
            <ac:spMk id="7" creationId="{39144FAA-2B13-454E-B290-1C69BB68F1BE}"/>
          </ac:spMkLst>
        </pc:spChg>
        <pc:spChg chg="add mod modVis">
          <ac:chgData name="Hanneke van Tuinen" userId="ed22c550-b84f-4481-816d-c5ae7bd4721b" providerId="ADAL" clId="{79450521-E829-4993-A149-9EEA874BD0CD}" dt="2021-01-22T07:34:52.326" v="8581"/>
          <ac:spMkLst>
            <pc:docMk/>
            <pc:sldMk cId="195777913" sldId="276"/>
            <ac:spMk id="7" creationId="{4F594D6F-D9DE-4287-9DAC-D3020F397528}"/>
          </ac:spMkLst>
        </pc:spChg>
        <pc:spChg chg="add mod">
          <ac:chgData name="Hanneke van Tuinen" userId="ed22c550-b84f-4481-816d-c5ae7bd4721b" providerId="ADAL" clId="{79450521-E829-4993-A149-9EEA874BD0CD}" dt="2021-01-22T07:34:52.326" v="8581"/>
          <ac:spMkLst>
            <pc:docMk/>
            <pc:sldMk cId="195777913" sldId="276"/>
            <ac:spMk id="8" creationId="{1004F80F-78BD-4027-B7AC-94CA6AEE5040}"/>
          </ac:spMkLst>
        </pc:spChg>
        <pc:spChg chg="add mod">
          <ac:chgData name="Hanneke van Tuinen" userId="ed22c550-b84f-4481-816d-c5ae7bd4721b" providerId="ADAL" clId="{79450521-E829-4993-A149-9EEA874BD0CD}" dt="2021-01-22T07:34:52.326" v="8581"/>
          <ac:spMkLst>
            <pc:docMk/>
            <pc:sldMk cId="195777913" sldId="276"/>
            <ac:spMk id="9" creationId="{F02D8D23-48D1-4997-B0F1-FBB2656995BA}"/>
          </ac:spMkLst>
        </pc:spChg>
        <pc:spChg chg="add mod">
          <ac:chgData name="Hanneke van Tuinen" userId="ed22c550-b84f-4481-816d-c5ae7bd4721b" providerId="ADAL" clId="{79450521-E829-4993-A149-9EEA874BD0CD}" dt="2021-01-22T07:34:52.326" v="8581"/>
          <ac:spMkLst>
            <pc:docMk/>
            <pc:sldMk cId="195777913" sldId="276"/>
            <ac:spMk id="10" creationId="{4F9E5A5D-C0CF-4520-8A5F-CE803C41D5F5}"/>
          </ac:spMkLst>
        </pc:spChg>
        <pc:spChg chg="add mod">
          <ac:chgData name="Hanneke van Tuinen" userId="ed22c550-b84f-4481-816d-c5ae7bd4721b" providerId="ADAL" clId="{79450521-E829-4993-A149-9EEA874BD0CD}" dt="2021-01-22T07:34:52.326" v="8581"/>
          <ac:spMkLst>
            <pc:docMk/>
            <pc:sldMk cId="195777913" sldId="276"/>
            <ac:spMk id="11" creationId="{84A09033-E0B1-41EB-9A02-492DA3EC325E}"/>
          </ac:spMkLst>
        </pc:spChg>
        <pc:spChg chg="add del mod">
          <ac:chgData name="Hanneke van Tuinen" userId="ed22c550-b84f-4481-816d-c5ae7bd4721b" providerId="ADAL" clId="{79450521-E829-4993-A149-9EEA874BD0CD}" dt="2021-01-22T07:34:51.002" v="7881"/>
          <ac:spMkLst>
            <pc:docMk/>
            <pc:sldMk cId="195777913" sldId="276"/>
            <ac:spMk id="12" creationId="{7A01C784-A972-4272-9158-4380D28C4C35}"/>
          </ac:spMkLst>
        </pc:spChg>
        <pc:spChg chg="add mod">
          <ac:chgData name="Hanneke van Tuinen" userId="ed22c550-b84f-4481-816d-c5ae7bd4721b" providerId="ADAL" clId="{79450521-E829-4993-A149-9EEA874BD0CD}" dt="2021-01-22T07:34:52.419" v="8607" actId="207"/>
          <ac:spMkLst>
            <pc:docMk/>
            <pc:sldMk cId="195777913" sldId="276"/>
            <ac:spMk id="13" creationId="{DA6685E5-756C-48C9-8193-DFD3D224B59D}"/>
          </ac:spMkLst>
        </pc:spChg>
        <pc:spChg chg="add mod">
          <ac:chgData name="Hanneke van Tuinen" userId="ed22c550-b84f-4481-816d-c5ae7bd4721b" providerId="ADAL" clId="{79450521-E829-4993-A149-9EEA874BD0CD}" dt="2021-01-22T07:34:52.512" v="8633" actId="207"/>
          <ac:spMkLst>
            <pc:docMk/>
            <pc:sldMk cId="195777913" sldId="276"/>
            <ac:spMk id="14" creationId="{E7B93FD7-AF96-4DE0-8802-D0F89357C138}"/>
          </ac:spMkLst>
        </pc:spChg>
        <pc:spChg chg="add mod">
          <ac:chgData name="Hanneke van Tuinen" userId="ed22c550-b84f-4481-816d-c5ae7bd4721b" providerId="ADAL" clId="{79450521-E829-4993-A149-9EEA874BD0CD}" dt="2021-01-22T07:34:52.326" v="8581"/>
          <ac:spMkLst>
            <pc:docMk/>
            <pc:sldMk cId="195777913" sldId="276"/>
            <ac:spMk id="15" creationId="{A94B035F-E8F2-426B-85F6-257A9DE1263D}"/>
          </ac:spMkLst>
        </pc:spChg>
        <pc:spChg chg="add mod">
          <ac:chgData name="Hanneke van Tuinen" userId="ed22c550-b84f-4481-816d-c5ae7bd4721b" providerId="ADAL" clId="{79450521-E829-4993-A149-9EEA874BD0CD}" dt="2021-01-22T07:34:52.326" v="8581"/>
          <ac:spMkLst>
            <pc:docMk/>
            <pc:sldMk cId="195777913" sldId="276"/>
            <ac:spMk id="16" creationId="{3F0162B3-42D8-4552-B00F-07924C8765E2}"/>
          </ac:spMkLst>
        </pc:spChg>
        <pc:spChg chg="add del mod">
          <ac:chgData name="Hanneke van Tuinen" userId="ed22c550-b84f-4481-816d-c5ae7bd4721b" providerId="ADAL" clId="{79450521-E829-4993-A149-9EEA874BD0CD}" dt="2021-01-22T07:34:52.117" v="8454"/>
          <ac:spMkLst>
            <pc:docMk/>
            <pc:sldMk cId="195777913" sldId="276"/>
            <ac:spMk id="18" creationId="{3B52E0E2-0ABB-4485-A5B4-A73EF5DBC7BB}"/>
          </ac:spMkLst>
        </pc:spChg>
        <pc:spChg chg="add del mod ord">
          <ac:chgData name="Hanneke van Tuinen" userId="ed22c550-b84f-4481-816d-c5ae7bd4721b" providerId="ADAL" clId="{79450521-E829-4993-A149-9EEA874BD0CD}" dt="2021-01-22T09:07:11.256" v="31998"/>
          <ac:spMkLst>
            <pc:docMk/>
            <pc:sldMk cId="195777913" sldId="276"/>
            <ac:spMk id="19" creationId="{D7FBBF20-3A00-462F-96D4-05238DCC9DE4}"/>
          </ac:spMkLst>
        </pc:spChg>
        <pc:spChg chg="add mod ord">
          <ac:chgData name="Hanneke van Tuinen" userId="ed22c550-b84f-4481-816d-c5ae7bd4721b" providerId="ADAL" clId="{79450521-E829-4993-A149-9EEA874BD0CD}" dt="2021-02-10T08:14:26.083" v="56552"/>
          <ac:spMkLst>
            <pc:docMk/>
            <pc:sldMk cId="195777913" sldId="276"/>
            <ac:spMk id="20" creationId="{4376E1ED-022E-4A16-B422-FDD3328763A8}"/>
          </ac:spMkLst>
        </pc:spChg>
        <pc:spChg chg="add mod ord">
          <ac:chgData name="Hanneke van Tuinen" userId="ed22c550-b84f-4481-816d-c5ae7bd4721b" providerId="ADAL" clId="{79450521-E829-4993-A149-9EEA874BD0CD}" dt="2021-01-22T07:34:53.646" v="9056"/>
          <ac:spMkLst>
            <pc:docMk/>
            <pc:sldMk cId="195777913" sldId="276"/>
            <ac:spMk id="21" creationId="{36483769-3F26-425C-A2DC-1ABDBB2D9F14}"/>
          </ac:spMkLst>
        </pc:spChg>
        <pc:spChg chg="add del mod">
          <ac:chgData name="Hanneke van Tuinen" userId="ed22c550-b84f-4481-816d-c5ae7bd4721b" providerId="ADAL" clId="{79450521-E829-4993-A149-9EEA874BD0CD}" dt="2021-01-22T07:34:53.479" v="8963"/>
          <ac:spMkLst>
            <pc:docMk/>
            <pc:sldMk cId="195777913" sldId="276"/>
            <ac:spMk id="23" creationId="{13FC8656-6D09-4AF5-BB1E-3BE50C4B04AE}"/>
          </ac:spMkLst>
        </pc:spChg>
        <pc:spChg chg="add mod">
          <ac:chgData name="Hanneke van Tuinen" userId="ed22c550-b84f-4481-816d-c5ae7bd4721b" providerId="ADAL" clId="{79450521-E829-4993-A149-9EEA874BD0CD}" dt="2021-01-22T07:34:53.530" v="8996"/>
          <ac:spMkLst>
            <pc:docMk/>
            <pc:sldMk cId="195777913" sldId="276"/>
            <ac:spMk id="24" creationId="{0FC26800-6B77-4137-A4DF-C6CA61ABCF79}"/>
          </ac:spMkLst>
        </pc:spChg>
        <pc:spChg chg="add del mod">
          <ac:chgData name="Hanneke van Tuinen" userId="ed22c550-b84f-4481-816d-c5ae7bd4721b" providerId="ADAL" clId="{79450521-E829-4993-A149-9EEA874BD0CD}" dt="2021-01-22T07:34:53.815" v="9105"/>
          <ac:spMkLst>
            <pc:docMk/>
            <pc:sldMk cId="195777913" sldId="276"/>
            <ac:spMk id="29" creationId="{3F24D231-77BA-4457-AFE6-B63B01705673}"/>
          </ac:spMkLst>
        </pc:spChg>
        <pc:spChg chg="add mod">
          <ac:chgData name="Hanneke van Tuinen" userId="ed22c550-b84f-4481-816d-c5ae7bd4721b" providerId="ADAL" clId="{79450521-E829-4993-A149-9EEA874BD0CD}" dt="2021-02-10T08:14:25.732" v="56452"/>
          <ac:spMkLst>
            <pc:docMk/>
            <pc:sldMk cId="195777913" sldId="276"/>
            <ac:spMk id="30" creationId="{59B51AE1-EDD8-422B-8C34-B0269AFD55F7}"/>
          </ac:spMkLst>
        </pc:spChg>
        <pc:spChg chg="add mod modVis">
          <ac:chgData name="Hanneke van Tuinen" userId="ed22c550-b84f-4481-816d-c5ae7bd4721b" providerId="ADAL" clId="{79450521-E829-4993-A149-9EEA874BD0CD}" dt="2021-02-10T08:14:25.732" v="56452"/>
          <ac:spMkLst>
            <pc:docMk/>
            <pc:sldMk cId="195777913" sldId="276"/>
            <ac:spMk id="31" creationId="{506457B4-1462-4518-A901-FE84A74490A8}"/>
          </ac:spMkLst>
        </pc:spChg>
        <pc:spChg chg="add mod">
          <ac:chgData name="Hanneke van Tuinen" userId="ed22c550-b84f-4481-816d-c5ae7bd4721b" providerId="ADAL" clId="{79450521-E829-4993-A149-9EEA874BD0CD}" dt="2021-02-10T08:14:25.732" v="56452"/>
          <ac:spMkLst>
            <pc:docMk/>
            <pc:sldMk cId="195777913" sldId="276"/>
            <ac:spMk id="32" creationId="{B0BE8B0D-FB36-4320-94D2-39C056A32C86}"/>
          </ac:spMkLst>
        </pc:spChg>
        <pc:spChg chg="add mod">
          <ac:chgData name="Hanneke van Tuinen" userId="ed22c550-b84f-4481-816d-c5ae7bd4721b" providerId="ADAL" clId="{79450521-E829-4993-A149-9EEA874BD0CD}" dt="2021-02-10T08:14:25.732" v="56452"/>
          <ac:spMkLst>
            <pc:docMk/>
            <pc:sldMk cId="195777913" sldId="276"/>
            <ac:spMk id="33" creationId="{DDDAC989-2F3C-4A46-AAA7-2998CA858546}"/>
          </ac:spMkLst>
        </pc:spChg>
        <pc:spChg chg="add mod">
          <ac:chgData name="Hanneke van Tuinen" userId="ed22c550-b84f-4481-816d-c5ae7bd4721b" providerId="ADAL" clId="{79450521-E829-4993-A149-9EEA874BD0CD}" dt="2021-02-10T08:14:25.732" v="56452"/>
          <ac:spMkLst>
            <pc:docMk/>
            <pc:sldMk cId="195777913" sldId="276"/>
            <ac:spMk id="34" creationId="{9D71E0AD-2A0C-432A-8845-B92F4B2ED08C}"/>
          </ac:spMkLst>
        </pc:spChg>
        <pc:spChg chg="add mod">
          <ac:chgData name="Hanneke van Tuinen" userId="ed22c550-b84f-4481-816d-c5ae7bd4721b" providerId="ADAL" clId="{79450521-E829-4993-A149-9EEA874BD0CD}" dt="2021-02-10T08:14:25.732" v="56452"/>
          <ac:spMkLst>
            <pc:docMk/>
            <pc:sldMk cId="195777913" sldId="276"/>
            <ac:spMk id="35" creationId="{191ADB98-E8CF-42C1-A4F1-1AF0A575FC4D}"/>
          </ac:spMkLst>
        </pc:spChg>
        <pc:spChg chg="add mod modVis">
          <ac:chgData name="Hanneke van Tuinen" userId="ed22c550-b84f-4481-816d-c5ae7bd4721b" providerId="ADAL" clId="{79450521-E829-4993-A149-9EEA874BD0CD}" dt="2021-02-10T08:14:25.732" v="56452"/>
          <ac:spMkLst>
            <pc:docMk/>
            <pc:sldMk cId="195777913" sldId="276"/>
            <ac:spMk id="36" creationId="{9F4D63A7-283B-47B6-ACCC-102645E244E2}"/>
          </ac:spMkLst>
        </pc:spChg>
        <pc:spChg chg="add mod modVis">
          <ac:chgData name="Hanneke van Tuinen" userId="ed22c550-b84f-4481-816d-c5ae7bd4721b" providerId="ADAL" clId="{79450521-E829-4993-A149-9EEA874BD0CD}" dt="2021-02-10T08:14:25.732" v="56452"/>
          <ac:spMkLst>
            <pc:docMk/>
            <pc:sldMk cId="195777913" sldId="276"/>
            <ac:spMk id="37" creationId="{A8AB69D8-AC2D-436F-A624-1246F01B026E}"/>
          </ac:spMkLst>
        </pc:spChg>
        <pc:spChg chg="add mod modVis">
          <ac:chgData name="Hanneke van Tuinen" userId="ed22c550-b84f-4481-816d-c5ae7bd4721b" providerId="ADAL" clId="{79450521-E829-4993-A149-9EEA874BD0CD}" dt="2021-02-10T08:14:33.457" v="57326" actId="27636"/>
          <ac:spMkLst>
            <pc:docMk/>
            <pc:sldMk cId="195777913" sldId="276"/>
            <ac:spMk id="38" creationId="{855AF56B-E0D4-4FF9-8D51-3BFE183721D7}"/>
          </ac:spMkLst>
        </pc:spChg>
        <pc:spChg chg="add mod modVis">
          <ac:chgData name="Hanneke van Tuinen" userId="ed22c550-b84f-4481-816d-c5ae7bd4721b" providerId="ADAL" clId="{79450521-E829-4993-A149-9EEA874BD0CD}" dt="2021-02-10T08:14:33.451" v="57325" actId="27636"/>
          <ac:spMkLst>
            <pc:docMk/>
            <pc:sldMk cId="195777913" sldId="276"/>
            <ac:spMk id="39" creationId="{C4204D59-6C5E-4914-9DF3-7C819EF6D170}"/>
          </ac:spMkLst>
        </pc:spChg>
        <pc:spChg chg="add del mod">
          <ac:chgData name="Hanneke van Tuinen" userId="ed22c550-b84f-4481-816d-c5ae7bd4721b" providerId="ADAL" clId="{79450521-E829-4993-A149-9EEA874BD0CD}" dt="2021-01-22T07:34:55.182" v="9746"/>
          <ac:spMkLst>
            <pc:docMk/>
            <pc:sldMk cId="195777913" sldId="276"/>
            <ac:spMk id="41" creationId="{C389E5B7-A1DE-48C7-8F18-475E4C38545D}"/>
          </ac:spMkLst>
        </pc:spChg>
        <pc:grpChg chg="add del mod">
          <ac:chgData name="Hanneke van Tuinen" userId="ed22c550-b84f-4481-816d-c5ae7bd4721b" providerId="ADAL" clId="{79450521-E829-4993-A149-9EEA874BD0CD}" dt="2021-01-22T07:34:53.760" v="9073"/>
          <ac:grpSpMkLst>
            <pc:docMk/>
            <pc:sldMk cId="195777913" sldId="276"/>
            <ac:grpSpMk id="17" creationId="{364BAC29-8D4F-4CDE-9D99-E4DAFEB057D5}"/>
          </ac:grpSpMkLst>
        </pc:grpChg>
        <pc:grpChg chg="add mod">
          <ac:chgData name="Hanneke van Tuinen" userId="ed22c550-b84f-4481-816d-c5ae7bd4721b" providerId="ADAL" clId="{79450521-E829-4993-A149-9EEA874BD0CD}" dt="2021-01-22T07:34:53.536" v="9000"/>
          <ac:grpSpMkLst>
            <pc:docMk/>
            <pc:sldMk cId="195777913" sldId="276"/>
            <ac:grpSpMk id="22" creationId="{AE998D90-F886-408D-903B-83E84A8B90BA}"/>
          </ac:grpSpMkLst>
        </pc:grpChg>
        <pc:grpChg chg="add mod">
          <ac:chgData name="Hanneke van Tuinen" userId="ed22c550-b84f-4481-816d-c5ae7bd4721b" providerId="ADAL" clId="{79450521-E829-4993-A149-9EEA874BD0CD}" dt="2021-02-10T08:14:25.732" v="56452"/>
          <ac:grpSpMkLst>
            <pc:docMk/>
            <pc:sldMk cId="195777913" sldId="276"/>
            <ac:grpSpMk id="40" creationId="{4E742649-339F-46EE-80D7-76500F9AC54F}"/>
          </ac:grpSpMkLst>
        </pc:grpChg>
        <pc:picChg chg="add mod ord">
          <ac:chgData name="Hanneke van Tuinen" userId="ed22c550-b84f-4481-816d-c5ae7bd4721b" providerId="ADAL" clId="{79450521-E829-4993-A149-9EEA874BD0CD}" dt="2021-01-22T07:34:53.665" v="9064"/>
          <ac:picMkLst>
            <pc:docMk/>
            <pc:sldMk cId="195777913" sldId="276"/>
            <ac:picMk id="26" creationId="{53E92ECE-DAEC-4344-9F84-A5E940A32DB4}"/>
          </ac:picMkLst>
        </pc:picChg>
        <pc:picChg chg="add mod ord modVis">
          <ac:chgData name="Hanneke van Tuinen" userId="ed22c550-b84f-4481-816d-c5ae7bd4721b" providerId="ADAL" clId="{79450521-E829-4993-A149-9EEA874BD0CD}" dt="2021-01-22T07:34:53.684" v="9072"/>
          <ac:picMkLst>
            <pc:docMk/>
            <pc:sldMk cId="195777913" sldId="276"/>
            <ac:picMk id="28" creationId="{940FC1B5-58FD-4ECE-8D5A-8A37C35A6174}"/>
          </ac:picMkLst>
        </pc:picChg>
      </pc:sldChg>
      <pc:sldChg chg="addSp delSp modSp add mod">
        <pc:chgData name="Hanneke van Tuinen" userId="ed22c550-b84f-4481-816d-c5ae7bd4721b" providerId="ADAL" clId="{79450521-E829-4993-A149-9EEA874BD0CD}" dt="2021-02-10T14:11:01.056" v="59610"/>
        <pc:sldMkLst>
          <pc:docMk/>
          <pc:sldMk cId="2199962002" sldId="277"/>
        </pc:sldMkLst>
        <pc:spChg chg="mod">
          <ac:chgData name="Hanneke van Tuinen" userId="ed22c550-b84f-4481-816d-c5ae7bd4721b" providerId="ADAL" clId="{79450521-E829-4993-A149-9EEA874BD0CD}" dt="2021-02-10T14:10:56.322" v="58870"/>
          <ac:spMkLst>
            <pc:docMk/>
            <pc:sldMk cId="2199962002" sldId="277"/>
            <ac:spMk id="2" creationId="{919614C3-6BB5-4960-A8D3-BCBB3ADC3279}"/>
          </ac:spMkLst>
        </pc:spChg>
        <pc:spChg chg="del mod">
          <ac:chgData name="Hanneke van Tuinen" userId="ed22c550-b84f-4481-816d-c5ae7bd4721b" providerId="ADAL" clId="{79450521-E829-4993-A149-9EEA874BD0CD}" dt="2021-01-22T07:35:36.391" v="10158"/>
          <ac:spMkLst>
            <pc:docMk/>
            <pc:sldMk cId="2199962002" sldId="277"/>
            <ac:spMk id="3" creationId="{6FAC17E1-37F4-4E5E-BA27-39B797AC1156}"/>
          </ac:spMkLst>
        </pc:spChg>
        <pc:spChg chg="add del mod">
          <ac:chgData name="Hanneke van Tuinen" userId="ed22c550-b84f-4481-816d-c5ae7bd4721b" providerId="ADAL" clId="{79450521-E829-4993-A149-9EEA874BD0CD}" dt="2021-02-09T14:22:37.716" v="42842"/>
          <ac:spMkLst>
            <pc:docMk/>
            <pc:sldMk cId="2199962002" sldId="277"/>
            <ac:spMk id="3" creationId="{7434564D-89A0-42FB-AD36-33BC7AF6FC48}"/>
          </ac:spMkLst>
        </pc:spChg>
        <pc:spChg chg="add del mod">
          <ac:chgData name="Hanneke van Tuinen" userId="ed22c550-b84f-4481-816d-c5ae7bd4721b" providerId="ADAL" clId="{79450521-E829-4993-A149-9EEA874BD0CD}" dt="2021-02-10T14:10:56.312" v="58865"/>
          <ac:spMkLst>
            <pc:docMk/>
            <pc:sldMk cId="2199962002" sldId="277"/>
            <ac:spMk id="3" creationId="{BFB177FB-4998-42B2-8C67-EE60121F3762}"/>
          </ac:spMkLst>
        </pc:spChg>
        <pc:spChg chg="add mod">
          <ac:chgData name="Hanneke van Tuinen" userId="ed22c550-b84f-4481-816d-c5ae7bd4721b" providerId="ADAL" clId="{79450521-E829-4993-A149-9EEA874BD0CD}" dt="2021-02-10T08:14:28.839" v="57183"/>
          <ac:spMkLst>
            <pc:docMk/>
            <pc:sldMk cId="2199962002" sldId="277"/>
            <ac:spMk id="4" creationId="{E340BDE3-7042-4555-84D3-6E4A94E90B69}"/>
          </ac:spMkLst>
        </pc:spChg>
        <pc:spChg chg="add mod">
          <ac:chgData name="Hanneke van Tuinen" userId="ed22c550-b84f-4481-816d-c5ae7bd4721b" providerId="ADAL" clId="{79450521-E829-4993-A149-9EEA874BD0CD}" dt="2021-02-10T08:14:28.850" v="57184"/>
          <ac:spMkLst>
            <pc:docMk/>
            <pc:sldMk cId="2199962002" sldId="277"/>
            <ac:spMk id="5" creationId="{5DC1465E-3C90-46D9-99EA-49576443B005}"/>
          </ac:spMkLst>
        </pc:spChg>
        <pc:spChg chg="add mod">
          <ac:chgData name="Hanneke van Tuinen" userId="ed22c550-b84f-4481-816d-c5ae7bd4721b" providerId="ADAL" clId="{79450521-E829-4993-A149-9EEA874BD0CD}" dt="2021-02-10T08:14:28.861" v="57185"/>
          <ac:spMkLst>
            <pc:docMk/>
            <pc:sldMk cId="2199962002" sldId="277"/>
            <ac:spMk id="6" creationId="{8435B456-C415-482E-8F37-3FF5E0A05F4F}"/>
          </ac:spMkLst>
        </pc:spChg>
        <pc:spChg chg="add del mod ord modVis">
          <ac:chgData name="Hanneke van Tuinen" userId="ed22c550-b84f-4481-816d-c5ae7bd4721b" providerId="ADAL" clId="{79450521-E829-4993-A149-9EEA874BD0CD}" dt="2021-02-09T18:58:28.027" v="46097"/>
          <ac:spMkLst>
            <pc:docMk/>
            <pc:sldMk cId="2199962002" sldId="277"/>
            <ac:spMk id="7" creationId="{04247132-7614-4640-9089-EBB3DC6CABDA}"/>
          </ac:spMkLst>
        </pc:spChg>
        <pc:spChg chg="add mod ord modVis">
          <ac:chgData name="Hanneke van Tuinen" userId="ed22c550-b84f-4481-816d-c5ae7bd4721b" providerId="ADAL" clId="{79450521-E829-4993-A149-9EEA874BD0CD}" dt="2021-02-10T14:11:01.056" v="59610"/>
          <ac:spMkLst>
            <pc:docMk/>
            <pc:sldMk cId="2199962002" sldId="277"/>
            <ac:spMk id="7" creationId="{6B6C21A0-9509-48EB-83F0-DD22B08117FE}"/>
          </ac:spMkLst>
        </pc:spChg>
        <pc:spChg chg="add del mod">
          <ac:chgData name="Hanneke van Tuinen" userId="ed22c550-b84f-4481-816d-c5ae7bd4721b" providerId="ADAL" clId="{79450521-E829-4993-A149-9EEA874BD0CD}" dt="2021-01-22T07:35:38.513" v="10785"/>
          <ac:spMkLst>
            <pc:docMk/>
            <pc:sldMk cId="2199962002" sldId="277"/>
            <ac:spMk id="7" creationId="{8ED06A8D-F887-49EB-94C0-893E81A3E137}"/>
          </ac:spMkLst>
        </pc:spChg>
        <pc:spChg chg="add del mod">
          <ac:chgData name="Hanneke van Tuinen" userId="ed22c550-b84f-4481-816d-c5ae7bd4721b" providerId="ADAL" clId="{79450521-E829-4993-A149-9EEA874BD0CD}" dt="2021-02-09T18:58:28.560" v="46255"/>
          <ac:spMkLst>
            <pc:docMk/>
            <pc:sldMk cId="2199962002" sldId="277"/>
            <ac:spMk id="8" creationId="{33E6E12C-CDC9-42C0-B4B4-F86AF5F70394}"/>
          </ac:spMkLst>
        </pc:spChg>
        <pc:spChg chg="add mod">
          <ac:chgData name="Hanneke van Tuinen" userId="ed22c550-b84f-4481-816d-c5ae7bd4721b" providerId="ADAL" clId="{79450521-E829-4993-A149-9EEA874BD0CD}" dt="2021-02-09T14:22:39.168" v="43013" actId="20577"/>
          <ac:spMkLst>
            <pc:docMk/>
            <pc:sldMk cId="2199962002" sldId="277"/>
            <ac:spMk id="10" creationId="{944C0556-FA13-41E4-8CC8-B4E2F068C3B4}"/>
          </ac:spMkLst>
        </pc:spChg>
        <pc:spChg chg="add del mod ord modVis">
          <ac:chgData name="Hanneke van Tuinen" userId="ed22c550-b84f-4481-816d-c5ae7bd4721b" providerId="ADAL" clId="{79450521-E829-4993-A149-9EEA874BD0CD}" dt="2021-02-09T19:02:06.191" v="48371"/>
          <ac:spMkLst>
            <pc:docMk/>
            <pc:sldMk cId="2199962002" sldId="277"/>
            <ac:spMk id="12" creationId="{36ED6AEB-61E4-44BE-A447-9AB5EA87CAF0}"/>
          </ac:spMkLst>
        </pc:spChg>
        <pc:spChg chg="add mod">
          <ac:chgData name="Hanneke van Tuinen" userId="ed22c550-b84f-4481-816d-c5ae7bd4721b" providerId="ADAL" clId="{79450521-E829-4993-A149-9EEA874BD0CD}" dt="2021-02-10T08:14:00.061" v="55822" actId="20577"/>
          <ac:spMkLst>
            <pc:docMk/>
            <pc:sldMk cId="2199962002" sldId="277"/>
            <ac:spMk id="14" creationId="{954E5246-B613-4BC3-BBC9-8119D79F68B4}"/>
          </ac:spMkLst>
        </pc:spChg>
        <pc:spChg chg="add mod">
          <ac:chgData name="Hanneke van Tuinen" userId="ed22c550-b84f-4481-816d-c5ae7bd4721b" providerId="ADAL" clId="{79450521-E829-4993-A149-9EEA874BD0CD}" dt="2021-01-22T07:35:38.510" v="10783"/>
          <ac:spMkLst>
            <pc:docMk/>
            <pc:sldMk cId="2199962002" sldId="277"/>
            <ac:spMk id="16" creationId="{4CAEA3FB-F8D5-4414-B51C-87E3C53107FF}"/>
          </ac:spMkLst>
        </pc:spChg>
        <pc:spChg chg="add del mod">
          <ac:chgData name="Hanneke van Tuinen" userId="ed22c550-b84f-4481-816d-c5ae7bd4721b" providerId="ADAL" clId="{79450521-E829-4993-A149-9EEA874BD0CD}" dt="2021-02-09T19:02:06.774" v="48529"/>
          <ac:spMkLst>
            <pc:docMk/>
            <pc:sldMk cId="2199962002" sldId="277"/>
            <ac:spMk id="17" creationId="{4F76B2DA-5EC2-43E4-ACF3-7276B524FC01}"/>
          </ac:spMkLst>
        </pc:spChg>
        <pc:spChg chg="add del mod ord modVis">
          <ac:chgData name="Hanneke van Tuinen" userId="ed22c550-b84f-4481-816d-c5ae7bd4721b" providerId="ADAL" clId="{79450521-E829-4993-A149-9EEA874BD0CD}" dt="2021-02-10T14:10:56.149" v="58732"/>
          <ac:spMkLst>
            <pc:docMk/>
            <pc:sldMk cId="2199962002" sldId="277"/>
            <ac:spMk id="18" creationId="{23835F1C-78D8-4755-B4B3-0BE232697A41}"/>
          </ac:spMkLst>
        </pc:spChg>
        <pc:spChg chg="add del mod ord modVis">
          <ac:chgData name="Hanneke van Tuinen" userId="ed22c550-b84f-4481-816d-c5ae7bd4721b" providerId="ADAL" clId="{79450521-E829-4993-A149-9EEA874BD0CD}" dt="2021-02-09T14:22:37.343" v="42709"/>
          <ac:spMkLst>
            <pc:docMk/>
            <pc:sldMk cId="2199962002" sldId="277"/>
            <ac:spMk id="22" creationId="{A6A58820-E2D2-4E64-BC4C-DB98BA632583}"/>
          </ac:spMkLst>
        </pc:spChg>
        <pc:grpChg chg="add mod">
          <ac:chgData name="Hanneke van Tuinen" userId="ed22c550-b84f-4481-816d-c5ae7bd4721b" providerId="ADAL" clId="{79450521-E829-4993-A149-9EEA874BD0CD}" dt="2021-01-22T07:35:38.342" v="10722"/>
          <ac:grpSpMkLst>
            <pc:docMk/>
            <pc:sldMk cId="2199962002" sldId="277"/>
            <ac:grpSpMk id="11" creationId="{8DA28AAC-B4BB-457E-9F28-9067C34CCAAB}"/>
          </ac:grpSpMkLst>
        </pc:grpChg>
        <pc:grpChg chg="add mod">
          <ac:chgData name="Hanneke van Tuinen" userId="ed22c550-b84f-4481-816d-c5ae7bd4721b" providerId="ADAL" clId="{79450521-E829-4993-A149-9EEA874BD0CD}" dt="2021-01-22T07:35:37.119" v="10363"/>
          <ac:grpSpMkLst>
            <pc:docMk/>
            <pc:sldMk cId="2199962002" sldId="277"/>
            <ac:grpSpMk id="15" creationId="{FE7C4648-93F1-4754-AE28-DA78FF2D7C42}"/>
          </ac:grpSpMkLst>
        </pc:grpChg>
        <pc:graphicFrameChg chg="add mod ord modGraphic">
          <ac:chgData name="Hanneke van Tuinen" userId="ed22c550-b84f-4481-816d-c5ae7bd4721b" providerId="ADAL" clId="{79450521-E829-4993-A149-9EEA874BD0CD}" dt="2021-02-10T14:10:59.721" v="59440" actId="947"/>
          <ac:graphicFrameMkLst>
            <pc:docMk/>
            <pc:sldMk cId="2199962002" sldId="277"/>
            <ac:graphicFrameMk id="21" creationId="{6C3B2668-FB6C-4123-8CFF-A5F4FDFD41FA}"/>
          </ac:graphicFrameMkLst>
        </pc:graphicFrameChg>
        <pc:picChg chg="add mod">
          <ac:chgData name="Hanneke van Tuinen" userId="ed22c550-b84f-4481-816d-c5ae7bd4721b" providerId="ADAL" clId="{79450521-E829-4993-A149-9EEA874BD0CD}" dt="2021-01-22T07:35:38.342" v="10722"/>
          <ac:picMkLst>
            <pc:docMk/>
            <pc:sldMk cId="2199962002" sldId="277"/>
            <ac:picMk id="9" creationId="{65574E22-400C-402E-9E13-85FE3EC33985}"/>
          </ac:picMkLst>
        </pc:picChg>
        <pc:picChg chg="add mod">
          <ac:chgData name="Hanneke van Tuinen" userId="ed22c550-b84f-4481-816d-c5ae7bd4721b" providerId="ADAL" clId="{79450521-E829-4993-A149-9EEA874BD0CD}" dt="2021-01-22T07:35:37.117" v="10362"/>
          <ac:picMkLst>
            <pc:docMk/>
            <pc:sldMk cId="2199962002" sldId="277"/>
            <ac:picMk id="13" creationId="{4643A8C6-DDC2-4D45-B7C3-DA328D1B1C90}"/>
          </ac:picMkLst>
        </pc:picChg>
        <pc:picChg chg="add del mod ord">
          <ac:chgData name="Hanneke van Tuinen" userId="ed22c550-b84f-4481-816d-c5ae7bd4721b" providerId="ADAL" clId="{79450521-E829-4993-A149-9EEA874BD0CD}" dt="2021-01-22T07:35:37.273" v="10435"/>
          <ac:picMkLst>
            <pc:docMk/>
            <pc:sldMk cId="2199962002" sldId="277"/>
            <ac:picMk id="18" creationId="{A84C46DF-339A-4E32-BE17-3771367BA641}"/>
          </ac:picMkLst>
        </pc:picChg>
        <pc:picChg chg="add del mod ord">
          <ac:chgData name="Hanneke van Tuinen" userId="ed22c550-b84f-4481-816d-c5ae7bd4721b" providerId="ADAL" clId="{79450521-E829-4993-A149-9EEA874BD0CD}" dt="2021-01-22T07:35:38.242" v="10677"/>
          <ac:picMkLst>
            <pc:docMk/>
            <pc:sldMk cId="2199962002" sldId="277"/>
            <ac:picMk id="20" creationId="{1A8BCAF1-1B44-40A9-87A5-84C7E9FA323D}"/>
          </ac:picMkLst>
        </pc:picChg>
        <pc:picChg chg="add mod ord">
          <ac:chgData name="Hanneke van Tuinen" userId="ed22c550-b84f-4481-816d-c5ae7bd4721b" providerId="ADAL" clId="{79450521-E829-4993-A149-9EEA874BD0CD}" dt="2021-01-22T07:35:38.740" v="10888"/>
          <ac:picMkLst>
            <pc:docMk/>
            <pc:sldMk cId="2199962002" sldId="277"/>
            <ac:picMk id="24" creationId="{9E17153C-FA9F-4030-8037-8AF27E0D1F74}"/>
          </ac:picMkLst>
        </pc:picChg>
        <pc:picChg chg="add mod ord">
          <ac:chgData name="Hanneke van Tuinen" userId="ed22c550-b84f-4481-816d-c5ae7bd4721b" providerId="ADAL" clId="{79450521-E829-4993-A149-9EEA874BD0CD}" dt="2021-01-22T07:35:38.757" v="10895"/>
          <ac:picMkLst>
            <pc:docMk/>
            <pc:sldMk cId="2199962002" sldId="277"/>
            <ac:picMk id="26" creationId="{C9C47C38-3015-48D8-9007-C7AE66D1B0A8}"/>
          </ac:picMkLst>
        </pc:picChg>
        <pc:picChg chg="add mod ord">
          <ac:chgData name="Hanneke van Tuinen" userId="ed22c550-b84f-4481-816d-c5ae7bd4721b" providerId="ADAL" clId="{79450521-E829-4993-A149-9EEA874BD0CD}" dt="2021-01-22T07:35:38.774" v="10902"/>
          <ac:picMkLst>
            <pc:docMk/>
            <pc:sldMk cId="2199962002" sldId="277"/>
            <ac:picMk id="28" creationId="{5C6371D0-959A-4BF7-94DD-4CD8373A4C3B}"/>
          </ac:picMkLst>
        </pc:picChg>
        <pc:picChg chg="add mod ord modVis">
          <ac:chgData name="Hanneke van Tuinen" userId="ed22c550-b84f-4481-816d-c5ae7bd4721b" providerId="ADAL" clId="{79450521-E829-4993-A149-9EEA874BD0CD}" dt="2021-01-22T07:35:39.311" v="11055"/>
          <ac:picMkLst>
            <pc:docMk/>
            <pc:sldMk cId="2199962002" sldId="277"/>
            <ac:picMk id="30" creationId="{BEA831D5-06AF-4E3E-9FF3-03053E067EF4}"/>
          </ac:picMkLst>
        </pc:picChg>
        <pc:picChg chg="add mod ord">
          <ac:chgData name="Hanneke van Tuinen" userId="ed22c550-b84f-4481-816d-c5ae7bd4721b" providerId="ADAL" clId="{79450521-E829-4993-A149-9EEA874BD0CD}" dt="2021-01-22T07:35:39.326" v="11062"/>
          <ac:picMkLst>
            <pc:docMk/>
            <pc:sldMk cId="2199962002" sldId="277"/>
            <ac:picMk id="32" creationId="{DD604BDF-AD21-48F6-9A7F-A35470A3FF98}"/>
          </ac:picMkLst>
        </pc:picChg>
      </pc:sldChg>
      <pc:sldChg chg="addSp delSp modSp add mod">
        <pc:chgData name="Hanneke van Tuinen" userId="ed22c550-b84f-4481-816d-c5ae7bd4721b" providerId="ADAL" clId="{79450521-E829-4993-A149-9EEA874BD0CD}" dt="2021-02-10T14:11:01.052" v="59602"/>
        <pc:sldMkLst>
          <pc:docMk/>
          <pc:sldMk cId="684738216" sldId="278"/>
        </pc:sldMkLst>
        <pc:spChg chg="mod">
          <ac:chgData name="Hanneke van Tuinen" userId="ed22c550-b84f-4481-816d-c5ae7bd4721b" providerId="ADAL" clId="{79450521-E829-4993-A149-9EEA874BD0CD}" dt="2021-02-10T14:10:53.877" v="58063"/>
          <ac:spMkLst>
            <pc:docMk/>
            <pc:sldMk cId="684738216" sldId="278"/>
            <ac:spMk id="2" creationId="{1A173445-7751-4F5F-A911-8A85BB24A455}"/>
          </ac:spMkLst>
        </pc:spChg>
        <pc:spChg chg="mod">
          <ac:chgData name="Hanneke van Tuinen" userId="ed22c550-b84f-4481-816d-c5ae7bd4721b" providerId="ADAL" clId="{79450521-E829-4993-A149-9EEA874BD0CD}" dt="2021-02-10T14:10:53.868" v="58059"/>
          <ac:spMkLst>
            <pc:docMk/>
            <pc:sldMk cId="684738216" sldId="278"/>
            <ac:spMk id="3" creationId="{543A546A-AF2D-45F6-B771-2CB716352258}"/>
          </ac:spMkLst>
        </pc:spChg>
        <pc:spChg chg="add mod ord modVis">
          <ac:chgData name="Hanneke van Tuinen" userId="ed22c550-b84f-4481-816d-c5ae7bd4721b" providerId="ADAL" clId="{79450521-E829-4993-A149-9EEA874BD0CD}" dt="2021-02-10T14:11:01.052" v="59602"/>
          <ac:spMkLst>
            <pc:docMk/>
            <pc:sldMk cId="684738216" sldId="278"/>
            <ac:spMk id="4" creationId="{0ABF4FE4-C17E-44A8-93EF-141C0B778EFF}"/>
          </ac:spMkLst>
        </pc:spChg>
        <pc:spChg chg="add del mod ord modVis">
          <ac:chgData name="Hanneke van Tuinen" userId="ed22c550-b84f-4481-816d-c5ae7bd4721b" providerId="ADAL" clId="{79450521-E829-4993-A149-9EEA874BD0CD}" dt="2021-02-09T18:58:21.292" v="45004"/>
          <ac:spMkLst>
            <pc:docMk/>
            <pc:sldMk cId="684738216" sldId="278"/>
            <ac:spMk id="4" creationId="{D19F1899-F784-4705-88E6-C850D905F0FA}"/>
          </ac:spMkLst>
        </pc:spChg>
        <pc:spChg chg="add mod">
          <ac:chgData name="Hanneke van Tuinen" userId="ed22c550-b84f-4481-816d-c5ae7bd4721b" providerId="ADAL" clId="{79450521-E829-4993-A149-9EEA874BD0CD}" dt="2021-02-09T18:57:19.518" v="44297" actId="207"/>
          <ac:spMkLst>
            <pc:docMk/>
            <pc:sldMk cId="684738216" sldId="278"/>
            <ac:spMk id="6" creationId="{D2CE4F93-2591-4CA7-AFCA-59176860BBE7}"/>
          </ac:spMkLst>
        </pc:spChg>
        <pc:spChg chg="add del mod ord modVis">
          <ac:chgData name="Hanneke van Tuinen" userId="ed22c550-b84f-4481-816d-c5ae7bd4721b" providerId="ADAL" clId="{79450521-E829-4993-A149-9EEA874BD0CD}" dt="2021-02-09T19:01:59.217" v="47278"/>
          <ac:spMkLst>
            <pc:docMk/>
            <pc:sldMk cId="684738216" sldId="278"/>
            <ac:spMk id="8" creationId="{EA264B61-82AD-4ECC-A7EA-85E3C5EE47C2}"/>
          </ac:spMkLst>
        </pc:spChg>
        <pc:spChg chg="add mod">
          <ac:chgData name="Hanneke van Tuinen" userId="ed22c550-b84f-4481-816d-c5ae7bd4721b" providerId="ADAL" clId="{79450521-E829-4993-A149-9EEA874BD0CD}" dt="2021-02-10T08:13:59.879" v="55810" actId="20577"/>
          <ac:spMkLst>
            <pc:docMk/>
            <pc:sldMk cId="684738216" sldId="278"/>
            <ac:spMk id="10" creationId="{63F1F8FB-FC2A-4771-82F0-171FAE553134}"/>
          </ac:spMkLst>
        </pc:spChg>
        <pc:spChg chg="add mod ord">
          <ac:chgData name="Hanneke van Tuinen" userId="ed22c550-b84f-4481-816d-c5ae7bd4721b" providerId="ADAL" clId="{79450521-E829-4993-A149-9EEA874BD0CD}" dt="2021-02-10T08:14:26.202" v="56555"/>
          <ac:spMkLst>
            <pc:docMk/>
            <pc:sldMk cId="684738216" sldId="278"/>
            <ac:spMk id="12" creationId="{1E7D265D-153C-43FF-A225-3E57413F8735}"/>
          </ac:spMkLst>
        </pc:spChg>
        <pc:spChg chg="add mod ord">
          <ac:chgData name="Hanneke van Tuinen" userId="ed22c550-b84f-4481-816d-c5ae7bd4721b" providerId="ADAL" clId="{79450521-E829-4993-A149-9EEA874BD0CD}" dt="2021-01-22T09:15:48.463" v="36906"/>
          <ac:spMkLst>
            <pc:docMk/>
            <pc:sldMk cId="684738216" sldId="278"/>
            <ac:spMk id="13" creationId="{FB623B6E-ADE0-451C-A34A-D9DBBDDFA87E}"/>
          </ac:spMkLst>
        </pc:spChg>
        <pc:spChg chg="add mod ord modVis">
          <ac:chgData name="Hanneke van Tuinen" userId="ed22c550-b84f-4481-816d-c5ae7bd4721b" providerId="ADAL" clId="{79450521-E829-4993-A149-9EEA874BD0CD}" dt="2021-02-10T08:14:26.138" v="56554"/>
          <ac:spMkLst>
            <pc:docMk/>
            <pc:sldMk cId="684738216" sldId="278"/>
            <ac:spMk id="15" creationId="{4D6D5695-F7EF-4B68-B878-8F5ADB2146A9}"/>
          </ac:spMkLst>
        </pc:spChg>
        <pc:spChg chg="add mod">
          <ac:chgData name="Hanneke van Tuinen" userId="ed22c550-b84f-4481-816d-c5ae7bd4721b" providerId="ADAL" clId="{79450521-E829-4993-A149-9EEA874BD0CD}" dt="2021-01-22T07:36:37.309" v="12209"/>
          <ac:spMkLst>
            <pc:docMk/>
            <pc:sldMk cId="684738216" sldId="278"/>
            <ac:spMk id="16" creationId="{2F35CFAA-6152-44F7-BFDF-CEDA9AB2D534}"/>
          </ac:spMkLst>
        </pc:spChg>
        <pc:spChg chg="add del mod ord modVis">
          <ac:chgData name="Hanneke van Tuinen" userId="ed22c550-b84f-4481-816d-c5ae7bd4721b" providerId="ADAL" clId="{79450521-E829-4993-A149-9EEA874BD0CD}" dt="2021-02-10T14:10:53.679" v="57921"/>
          <ac:spMkLst>
            <pc:docMk/>
            <pc:sldMk cId="684738216" sldId="278"/>
            <ac:spMk id="17" creationId="{BC6EEB4B-1ED7-4F46-BA73-89FE211679D2}"/>
          </ac:spMkLst>
        </pc:spChg>
        <pc:spChg chg="add del mod ord modVis">
          <ac:chgData name="Hanneke van Tuinen" userId="ed22c550-b84f-4481-816d-c5ae7bd4721b" providerId="ADAL" clId="{79450521-E829-4993-A149-9EEA874BD0CD}" dt="2021-02-09T14:22:31.895" v="41834"/>
          <ac:spMkLst>
            <pc:docMk/>
            <pc:sldMk cId="684738216" sldId="278"/>
            <ac:spMk id="22" creationId="{3EB00C8C-4017-4454-8E54-CB9196930050}"/>
          </ac:spMkLst>
        </pc:spChg>
        <pc:spChg chg="add del mod">
          <ac:chgData name="Hanneke van Tuinen" userId="ed22c550-b84f-4481-816d-c5ae7bd4721b" providerId="ADAL" clId="{79450521-E829-4993-A149-9EEA874BD0CD}" dt="2021-01-22T07:36:36.748" v="12015"/>
          <ac:spMkLst>
            <pc:docMk/>
            <pc:sldMk cId="684738216" sldId="278"/>
            <ac:spMk id="23" creationId="{1E27756D-70E1-49C4-AA62-57FC630E2BF8}"/>
          </ac:spMkLst>
        </pc:spChg>
        <pc:grpChg chg="add mod">
          <ac:chgData name="Hanneke van Tuinen" userId="ed22c550-b84f-4481-816d-c5ae7bd4721b" providerId="ADAL" clId="{79450521-E829-4993-A149-9EEA874BD0CD}" dt="2021-01-22T07:36:36.631" v="11985"/>
          <ac:grpSpMkLst>
            <pc:docMk/>
            <pc:sldMk cId="684738216" sldId="278"/>
            <ac:grpSpMk id="7" creationId="{DF5653D5-4057-4440-A340-B3B36AA57533}"/>
          </ac:grpSpMkLst>
        </pc:grpChg>
        <pc:grpChg chg="add mod">
          <ac:chgData name="Hanneke van Tuinen" userId="ed22c550-b84f-4481-816d-c5ae7bd4721b" providerId="ADAL" clId="{79450521-E829-4993-A149-9EEA874BD0CD}" dt="2021-01-22T07:36:34.547" v="11351"/>
          <ac:grpSpMkLst>
            <pc:docMk/>
            <pc:sldMk cId="684738216" sldId="278"/>
            <ac:grpSpMk id="11" creationId="{6672D571-6C2D-4E61-A470-A11F8AE1FCA1}"/>
          </ac:grpSpMkLst>
        </pc:grpChg>
        <pc:grpChg chg="add mod">
          <ac:chgData name="Hanneke van Tuinen" userId="ed22c550-b84f-4481-816d-c5ae7bd4721b" providerId="ADAL" clId="{79450521-E829-4993-A149-9EEA874BD0CD}" dt="2021-01-22T07:36:36.756" v="12019"/>
          <ac:grpSpMkLst>
            <pc:docMk/>
            <pc:sldMk cId="684738216" sldId="278"/>
            <ac:grpSpMk id="14" creationId="{E74EA5BA-DE14-4FA9-BC09-7EAC236516AC}"/>
          </ac:grpSpMkLst>
        </pc:grpChg>
        <pc:graphicFrameChg chg="add mod ord modGraphic">
          <ac:chgData name="Hanneke van Tuinen" userId="ed22c550-b84f-4481-816d-c5ae7bd4721b" providerId="ADAL" clId="{79450521-E829-4993-A149-9EEA874BD0CD}" dt="2021-02-10T14:10:59.438" v="59244" actId="947"/>
          <ac:graphicFrameMkLst>
            <pc:docMk/>
            <pc:sldMk cId="684738216" sldId="278"/>
            <ac:graphicFrameMk id="21" creationId="{0BB92277-DC02-4787-87B0-20CD8F1AEF07}"/>
          </ac:graphicFrameMkLst>
        </pc:graphicFrameChg>
        <pc:picChg chg="add mod">
          <ac:chgData name="Hanneke van Tuinen" userId="ed22c550-b84f-4481-816d-c5ae7bd4721b" providerId="ADAL" clId="{79450521-E829-4993-A149-9EEA874BD0CD}" dt="2021-01-22T07:36:36.631" v="11985"/>
          <ac:picMkLst>
            <pc:docMk/>
            <pc:sldMk cId="684738216" sldId="278"/>
            <ac:picMk id="5" creationId="{94E0DCF1-7F5C-4982-AFBD-3BD3A1376513}"/>
          </ac:picMkLst>
        </pc:picChg>
        <pc:picChg chg="add mod">
          <ac:chgData name="Hanneke van Tuinen" userId="ed22c550-b84f-4481-816d-c5ae7bd4721b" providerId="ADAL" clId="{79450521-E829-4993-A149-9EEA874BD0CD}" dt="2021-01-22T07:36:34.545" v="11350"/>
          <ac:picMkLst>
            <pc:docMk/>
            <pc:sldMk cId="684738216" sldId="278"/>
            <ac:picMk id="9" creationId="{C26DBE20-11AB-4891-9809-71AB1A85AD15}"/>
          </ac:picMkLst>
        </pc:picChg>
        <pc:picChg chg="add del mod ord">
          <ac:chgData name="Hanneke van Tuinen" userId="ed22c550-b84f-4481-816d-c5ae7bd4721b" providerId="ADAL" clId="{79450521-E829-4993-A149-9EEA874BD0CD}" dt="2021-01-22T07:36:35.402" v="11657"/>
          <ac:picMkLst>
            <pc:docMk/>
            <pc:sldMk cId="684738216" sldId="278"/>
            <ac:picMk id="18" creationId="{BE9D0E6C-3627-416A-A177-CBB80A7DBCD9}"/>
          </ac:picMkLst>
        </pc:picChg>
        <pc:picChg chg="add del mod ord">
          <ac:chgData name="Hanneke van Tuinen" userId="ed22c550-b84f-4481-816d-c5ae7bd4721b" providerId="ADAL" clId="{79450521-E829-4993-A149-9EEA874BD0CD}" dt="2021-01-22T07:36:36.404" v="11903"/>
          <ac:picMkLst>
            <pc:docMk/>
            <pc:sldMk cId="684738216" sldId="278"/>
            <ac:picMk id="20" creationId="{DB993062-F9CC-4C76-B07A-075B81D742DF}"/>
          </ac:picMkLst>
        </pc:picChg>
        <pc:picChg chg="add mod ord">
          <ac:chgData name="Hanneke van Tuinen" userId="ed22c550-b84f-4481-816d-c5ae7bd4721b" providerId="ADAL" clId="{79450521-E829-4993-A149-9EEA874BD0CD}" dt="2021-01-22T07:36:37.492" v="12261"/>
          <ac:picMkLst>
            <pc:docMk/>
            <pc:sldMk cId="684738216" sldId="278"/>
            <ac:picMk id="25" creationId="{719862AB-BFB8-41CE-9582-C7BA76EA0002}"/>
          </ac:picMkLst>
        </pc:picChg>
        <pc:picChg chg="add mod ord modVis">
          <ac:chgData name="Hanneke van Tuinen" userId="ed22c550-b84f-4481-816d-c5ae7bd4721b" providerId="ADAL" clId="{79450521-E829-4993-A149-9EEA874BD0CD}" dt="2021-01-22T07:36:37.512" v="12269"/>
          <ac:picMkLst>
            <pc:docMk/>
            <pc:sldMk cId="684738216" sldId="278"/>
            <ac:picMk id="27" creationId="{F3DB4A8D-EDB2-4DEB-89B3-727C0CA840AB}"/>
          </ac:picMkLst>
        </pc:picChg>
      </pc:sldChg>
      <pc:sldChg chg="addSp delSp modSp add mod">
        <pc:chgData name="Hanneke van Tuinen" userId="ed22c550-b84f-4481-816d-c5ae7bd4721b" providerId="ADAL" clId="{79450521-E829-4993-A149-9EEA874BD0CD}" dt="2021-02-10T14:10:59.454" v="59248"/>
        <pc:sldMkLst>
          <pc:docMk/>
          <pc:sldMk cId="544222576" sldId="279"/>
        </pc:sldMkLst>
        <pc:spChg chg="mod">
          <ac:chgData name="Hanneke van Tuinen" userId="ed22c550-b84f-4481-816d-c5ae7bd4721b" providerId="ADAL" clId="{79450521-E829-4993-A149-9EEA874BD0CD}" dt="2021-02-10T14:10:53.998" v="58085"/>
          <ac:spMkLst>
            <pc:docMk/>
            <pc:sldMk cId="544222576" sldId="279"/>
            <ac:spMk id="2" creationId="{D2C084DA-504D-4C15-9B4E-A4DA8BD2268A}"/>
          </ac:spMkLst>
        </pc:spChg>
        <pc:spChg chg="add del mod">
          <ac:chgData name="Hanneke van Tuinen" userId="ed22c550-b84f-4481-816d-c5ae7bd4721b" providerId="ADAL" clId="{79450521-E829-4993-A149-9EEA874BD0CD}" dt="2021-02-10T14:10:55.555" v="58673"/>
          <ac:spMkLst>
            <pc:docMk/>
            <pc:sldMk cId="544222576" sldId="279"/>
            <ac:spMk id="3" creationId="{1B86869A-034E-488D-8CB8-0BEDA4E40668}"/>
          </ac:spMkLst>
        </pc:spChg>
        <pc:spChg chg="add del mod">
          <ac:chgData name="Hanneke van Tuinen" userId="ed22c550-b84f-4481-816d-c5ae7bd4721b" providerId="ADAL" clId="{79450521-E829-4993-A149-9EEA874BD0CD}" dt="2021-02-09T14:22:36.475" v="42654"/>
          <ac:spMkLst>
            <pc:docMk/>
            <pc:sldMk cId="544222576" sldId="279"/>
            <ac:spMk id="3" creationId="{25872082-1157-48D2-BD68-3759D8EEB46B}"/>
          </ac:spMkLst>
        </pc:spChg>
        <pc:spChg chg="del">
          <ac:chgData name="Hanneke van Tuinen" userId="ed22c550-b84f-4481-816d-c5ae7bd4721b" providerId="ADAL" clId="{79450521-E829-4993-A149-9EEA874BD0CD}" dt="2021-01-22T07:36:38.003" v="12286"/>
          <ac:spMkLst>
            <pc:docMk/>
            <pc:sldMk cId="544222576" sldId="279"/>
            <ac:spMk id="3" creationId="{3D7285F1-4731-4B48-8D65-4F1C1C8CBAD4}"/>
          </ac:spMkLst>
        </pc:spChg>
        <pc:spChg chg="add del mod">
          <ac:chgData name="Hanneke van Tuinen" userId="ed22c550-b84f-4481-816d-c5ae7bd4721b" providerId="ADAL" clId="{79450521-E829-4993-A149-9EEA874BD0CD}" dt="2021-01-22T07:36:38.286" v="12330"/>
          <ac:spMkLst>
            <pc:docMk/>
            <pc:sldMk cId="544222576" sldId="279"/>
            <ac:spMk id="4" creationId="{31F4A366-4654-4425-9810-08DE11191A53}"/>
          </ac:spMkLst>
        </pc:spChg>
        <pc:spChg chg="add del mod">
          <ac:chgData name="Hanneke van Tuinen" userId="ed22c550-b84f-4481-816d-c5ae7bd4721b" providerId="ADAL" clId="{79450521-E829-4993-A149-9EEA874BD0CD}" dt="2021-02-09T18:58:26.762" v="45943"/>
          <ac:spMkLst>
            <pc:docMk/>
            <pc:sldMk cId="544222576" sldId="279"/>
            <ac:spMk id="4" creationId="{456D1DCE-8ABD-4C55-B8AC-9A702CEB2E86}"/>
          </ac:spMkLst>
        </pc:spChg>
        <pc:spChg chg="add del mod">
          <ac:chgData name="Hanneke van Tuinen" userId="ed22c550-b84f-4481-816d-c5ae7bd4721b" providerId="ADAL" clId="{79450521-E829-4993-A149-9EEA874BD0CD}" dt="2021-02-09T19:02:04.927" v="48217"/>
          <ac:spMkLst>
            <pc:docMk/>
            <pc:sldMk cId="544222576" sldId="279"/>
            <ac:spMk id="5" creationId="{7803F468-B2C7-483C-BB88-BBCA90ADDEB8}"/>
          </ac:spMkLst>
        </pc:spChg>
        <pc:spChg chg="add del mod">
          <ac:chgData name="Hanneke van Tuinen" userId="ed22c550-b84f-4481-816d-c5ae7bd4721b" providerId="ADAL" clId="{79450521-E829-4993-A149-9EEA874BD0CD}" dt="2021-01-22T07:36:38.369" v="12370"/>
          <ac:spMkLst>
            <pc:docMk/>
            <pc:sldMk cId="544222576" sldId="279"/>
            <ac:spMk id="5" creationId="{9231F9B6-6D1D-4D6A-B0CE-6512923F6AA4}"/>
          </ac:spMkLst>
        </pc:spChg>
        <pc:spChg chg="add del mod ord">
          <ac:chgData name="Hanneke van Tuinen" userId="ed22c550-b84f-4481-816d-c5ae7bd4721b" providerId="ADAL" clId="{79450521-E829-4993-A149-9EEA874BD0CD}" dt="2021-02-10T08:14:00.942" v="55923"/>
          <ac:spMkLst>
            <pc:docMk/>
            <pc:sldMk cId="544222576" sldId="279"/>
            <ac:spMk id="6" creationId="{72A17B36-77EC-410F-BAAA-F6ABFC44CBCA}"/>
          </ac:spMkLst>
        </pc:spChg>
        <pc:spChg chg="add mod">
          <ac:chgData name="Hanneke van Tuinen" userId="ed22c550-b84f-4481-816d-c5ae7bd4721b" providerId="ADAL" clId="{79450521-E829-4993-A149-9EEA874BD0CD}" dt="2021-01-22T07:36:42.382" v="14094"/>
          <ac:spMkLst>
            <pc:docMk/>
            <pc:sldMk cId="544222576" sldId="279"/>
            <ac:spMk id="6" creationId="{E3A102AB-3573-40AF-9945-9DB1C8A4D9AA}"/>
          </ac:spMkLst>
        </pc:spChg>
        <pc:spChg chg="add mod modVis">
          <ac:chgData name="Hanneke van Tuinen" userId="ed22c550-b84f-4481-816d-c5ae7bd4721b" providerId="ADAL" clId="{79450521-E829-4993-A149-9EEA874BD0CD}" dt="2021-01-22T07:36:42.382" v="14094"/>
          <ac:spMkLst>
            <pc:docMk/>
            <pc:sldMk cId="544222576" sldId="279"/>
            <ac:spMk id="7" creationId="{721B9B22-0751-4DAB-AE33-14090C5894EE}"/>
          </ac:spMkLst>
        </pc:spChg>
        <pc:spChg chg="add mod ord">
          <ac:chgData name="Hanneke van Tuinen" userId="ed22c550-b84f-4481-816d-c5ae7bd4721b" providerId="ADAL" clId="{79450521-E829-4993-A149-9EEA874BD0CD}" dt="2021-02-10T14:10:59.454" v="59248"/>
          <ac:spMkLst>
            <pc:docMk/>
            <pc:sldMk cId="544222576" sldId="279"/>
            <ac:spMk id="7" creationId="{8BC3B360-984B-44CD-9252-D42C17B4CF2A}"/>
          </ac:spMkLst>
        </pc:spChg>
        <pc:spChg chg="add mod">
          <ac:chgData name="Hanneke van Tuinen" userId="ed22c550-b84f-4481-816d-c5ae7bd4721b" providerId="ADAL" clId="{79450521-E829-4993-A149-9EEA874BD0CD}" dt="2021-01-22T07:36:42.382" v="14094"/>
          <ac:spMkLst>
            <pc:docMk/>
            <pc:sldMk cId="544222576" sldId="279"/>
            <ac:spMk id="8" creationId="{D59F8CAD-8F01-459D-A1BD-DF0A71412FC1}"/>
          </ac:spMkLst>
        </pc:spChg>
        <pc:spChg chg="add mod">
          <ac:chgData name="Hanneke van Tuinen" userId="ed22c550-b84f-4481-816d-c5ae7bd4721b" providerId="ADAL" clId="{79450521-E829-4993-A149-9EEA874BD0CD}" dt="2021-01-22T07:36:42.382" v="14094"/>
          <ac:spMkLst>
            <pc:docMk/>
            <pc:sldMk cId="544222576" sldId="279"/>
            <ac:spMk id="9" creationId="{5A3D8210-DC3A-4896-86AA-51D4031704C4}"/>
          </ac:spMkLst>
        </pc:spChg>
        <pc:spChg chg="add mod">
          <ac:chgData name="Hanneke van Tuinen" userId="ed22c550-b84f-4481-816d-c5ae7bd4721b" providerId="ADAL" clId="{79450521-E829-4993-A149-9EEA874BD0CD}" dt="2021-01-22T07:36:42.382" v="14094"/>
          <ac:spMkLst>
            <pc:docMk/>
            <pc:sldMk cId="544222576" sldId="279"/>
            <ac:spMk id="10" creationId="{5C9E5BC4-E714-4CFF-BA36-711C592AC826}"/>
          </ac:spMkLst>
        </pc:spChg>
        <pc:spChg chg="add mod">
          <ac:chgData name="Hanneke van Tuinen" userId="ed22c550-b84f-4481-816d-c5ae7bd4721b" providerId="ADAL" clId="{79450521-E829-4993-A149-9EEA874BD0CD}" dt="2021-01-22T07:36:42.382" v="14094"/>
          <ac:spMkLst>
            <pc:docMk/>
            <pc:sldMk cId="544222576" sldId="279"/>
            <ac:spMk id="11" creationId="{6BCCFC6F-1428-4B94-AB6E-2208A67B72AB}"/>
          </ac:spMkLst>
        </pc:spChg>
        <pc:spChg chg="add mod">
          <ac:chgData name="Hanneke van Tuinen" userId="ed22c550-b84f-4481-816d-c5ae7bd4721b" providerId="ADAL" clId="{79450521-E829-4993-A149-9EEA874BD0CD}" dt="2021-01-22T07:36:42.382" v="14094"/>
          <ac:spMkLst>
            <pc:docMk/>
            <pc:sldMk cId="544222576" sldId="279"/>
            <ac:spMk id="12" creationId="{05407634-664F-442F-B176-EB37EDE0A6DB}"/>
          </ac:spMkLst>
        </pc:spChg>
        <pc:spChg chg="add mod">
          <ac:chgData name="Hanneke van Tuinen" userId="ed22c550-b84f-4481-816d-c5ae7bd4721b" providerId="ADAL" clId="{79450521-E829-4993-A149-9EEA874BD0CD}" dt="2021-01-22T07:36:42.382" v="14094"/>
          <ac:spMkLst>
            <pc:docMk/>
            <pc:sldMk cId="544222576" sldId="279"/>
            <ac:spMk id="13" creationId="{A0A277CD-EBAE-46A1-8D36-F722FAB655E2}"/>
          </ac:spMkLst>
        </pc:spChg>
        <pc:spChg chg="add mod">
          <ac:chgData name="Hanneke van Tuinen" userId="ed22c550-b84f-4481-816d-c5ae7bd4721b" providerId="ADAL" clId="{79450521-E829-4993-A149-9EEA874BD0CD}" dt="2021-01-22T07:36:42.382" v="14094"/>
          <ac:spMkLst>
            <pc:docMk/>
            <pc:sldMk cId="544222576" sldId="279"/>
            <ac:spMk id="14" creationId="{5286974A-B03C-4ACC-93FC-6BC118689E56}"/>
          </ac:spMkLst>
        </pc:spChg>
        <pc:spChg chg="add mod">
          <ac:chgData name="Hanneke van Tuinen" userId="ed22c550-b84f-4481-816d-c5ae7bd4721b" providerId="ADAL" clId="{79450521-E829-4993-A149-9EEA874BD0CD}" dt="2021-01-22T07:36:42.382" v="14094"/>
          <ac:spMkLst>
            <pc:docMk/>
            <pc:sldMk cId="544222576" sldId="279"/>
            <ac:spMk id="15" creationId="{86813ACF-DE2E-47DD-9AD9-06EE3A20328A}"/>
          </ac:spMkLst>
        </pc:spChg>
        <pc:spChg chg="add del mod">
          <ac:chgData name="Hanneke van Tuinen" userId="ed22c550-b84f-4481-816d-c5ae7bd4721b" providerId="ADAL" clId="{79450521-E829-4993-A149-9EEA874BD0CD}" dt="2021-01-22T07:36:39.214" v="12766"/>
          <ac:spMkLst>
            <pc:docMk/>
            <pc:sldMk cId="544222576" sldId="279"/>
            <ac:spMk id="16" creationId="{06C93E8B-CB8C-4CF4-AE0E-79E8287FC06E}"/>
          </ac:spMkLst>
        </pc:spChg>
        <pc:spChg chg="add mod">
          <ac:chgData name="Hanneke van Tuinen" userId="ed22c550-b84f-4481-816d-c5ae7bd4721b" providerId="ADAL" clId="{79450521-E829-4993-A149-9EEA874BD0CD}" dt="2021-01-22T07:36:42.487" v="14120" actId="207"/>
          <ac:spMkLst>
            <pc:docMk/>
            <pc:sldMk cId="544222576" sldId="279"/>
            <ac:spMk id="17" creationId="{7EE0475F-6862-4886-81FE-DDF685917B2A}"/>
          </ac:spMkLst>
        </pc:spChg>
        <pc:spChg chg="add mod">
          <ac:chgData name="Hanneke van Tuinen" userId="ed22c550-b84f-4481-816d-c5ae7bd4721b" providerId="ADAL" clId="{79450521-E829-4993-A149-9EEA874BD0CD}" dt="2021-01-22T07:36:42.600" v="14146" actId="207"/>
          <ac:spMkLst>
            <pc:docMk/>
            <pc:sldMk cId="544222576" sldId="279"/>
            <ac:spMk id="18" creationId="{FCD0260E-8876-43F1-9F9B-0AE62EEB5612}"/>
          </ac:spMkLst>
        </pc:spChg>
        <pc:spChg chg="add mod">
          <ac:chgData name="Hanneke van Tuinen" userId="ed22c550-b84f-4481-816d-c5ae7bd4721b" providerId="ADAL" clId="{79450521-E829-4993-A149-9EEA874BD0CD}" dt="2021-01-22T07:36:42.708" v="14172" actId="207"/>
          <ac:spMkLst>
            <pc:docMk/>
            <pc:sldMk cId="544222576" sldId="279"/>
            <ac:spMk id="19" creationId="{D6E14A0C-0DAF-4FD0-8589-DCC9A842FB9A}"/>
          </ac:spMkLst>
        </pc:spChg>
        <pc:spChg chg="add mod">
          <ac:chgData name="Hanneke van Tuinen" userId="ed22c550-b84f-4481-816d-c5ae7bd4721b" providerId="ADAL" clId="{79450521-E829-4993-A149-9EEA874BD0CD}" dt="2021-01-22T07:36:42.811" v="14198" actId="207"/>
          <ac:spMkLst>
            <pc:docMk/>
            <pc:sldMk cId="544222576" sldId="279"/>
            <ac:spMk id="20" creationId="{91814B9F-99D7-42E7-9F3A-B084EEBB80E3}"/>
          </ac:spMkLst>
        </pc:spChg>
        <pc:spChg chg="add mod">
          <ac:chgData name="Hanneke van Tuinen" userId="ed22c550-b84f-4481-816d-c5ae7bd4721b" providerId="ADAL" clId="{79450521-E829-4993-A149-9EEA874BD0CD}" dt="2021-01-22T07:36:42.382" v="14094"/>
          <ac:spMkLst>
            <pc:docMk/>
            <pc:sldMk cId="544222576" sldId="279"/>
            <ac:spMk id="21" creationId="{99E35260-3771-414A-A746-90580461F41F}"/>
          </ac:spMkLst>
        </pc:spChg>
        <pc:spChg chg="add mod">
          <ac:chgData name="Hanneke van Tuinen" userId="ed22c550-b84f-4481-816d-c5ae7bd4721b" providerId="ADAL" clId="{79450521-E829-4993-A149-9EEA874BD0CD}" dt="2021-01-22T07:36:42.382" v="14094"/>
          <ac:spMkLst>
            <pc:docMk/>
            <pc:sldMk cId="544222576" sldId="279"/>
            <ac:spMk id="22" creationId="{DA29E5A8-8307-420B-93AE-A65969D08B78}"/>
          </ac:spMkLst>
        </pc:spChg>
        <pc:spChg chg="add mod">
          <ac:chgData name="Hanneke van Tuinen" userId="ed22c550-b84f-4481-816d-c5ae7bd4721b" providerId="ADAL" clId="{79450521-E829-4993-A149-9EEA874BD0CD}" dt="2021-01-22T07:36:42.382" v="14094"/>
          <ac:spMkLst>
            <pc:docMk/>
            <pc:sldMk cId="544222576" sldId="279"/>
            <ac:spMk id="23" creationId="{6AC810F5-A96D-4D26-87A1-E7E284807829}"/>
          </ac:spMkLst>
        </pc:spChg>
        <pc:spChg chg="add mod">
          <ac:chgData name="Hanneke van Tuinen" userId="ed22c550-b84f-4481-816d-c5ae7bd4721b" providerId="ADAL" clId="{79450521-E829-4993-A149-9EEA874BD0CD}" dt="2021-01-22T07:36:42.382" v="14094"/>
          <ac:spMkLst>
            <pc:docMk/>
            <pc:sldMk cId="544222576" sldId="279"/>
            <ac:spMk id="24" creationId="{79EFAD81-239D-4EEB-B24A-56832CB3F65D}"/>
          </ac:spMkLst>
        </pc:spChg>
        <pc:spChg chg="add del mod">
          <ac:chgData name="Hanneke van Tuinen" userId="ed22c550-b84f-4481-816d-c5ae7bd4721b" providerId="ADAL" clId="{79450521-E829-4993-A149-9EEA874BD0CD}" dt="2021-01-22T07:36:41.843" v="13845"/>
          <ac:spMkLst>
            <pc:docMk/>
            <pc:sldMk cId="544222576" sldId="279"/>
            <ac:spMk id="26" creationId="{37AEE7A3-B9F5-435E-A434-0DF163DBC624}"/>
          </ac:spMkLst>
        </pc:spChg>
        <pc:spChg chg="add del mod ord">
          <ac:chgData name="Hanneke van Tuinen" userId="ed22c550-b84f-4481-816d-c5ae7bd4721b" providerId="ADAL" clId="{79450521-E829-4993-A149-9EEA874BD0CD}" dt="2021-01-22T09:07:11.522" v="32034"/>
          <ac:spMkLst>
            <pc:docMk/>
            <pc:sldMk cId="544222576" sldId="279"/>
            <ac:spMk id="27" creationId="{6ABDFEAC-92ED-4990-96F6-A207E07C6CF9}"/>
          </ac:spMkLst>
        </pc:spChg>
        <pc:spChg chg="add mod ord">
          <ac:chgData name="Hanneke van Tuinen" userId="ed22c550-b84f-4481-816d-c5ae7bd4721b" providerId="ADAL" clId="{79450521-E829-4993-A149-9EEA874BD0CD}" dt="2021-02-10T08:14:26.793" v="56726"/>
          <ac:spMkLst>
            <pc:docMk/>
            <pc:sldMk cId="544222576" sldId="279"/>
            <ac:spMk id="28" creationId="{235AB92D-247C-499F-8866-90C6E501B5F6}"/>
          </ac:spMkLst>
        </pc:spChg>
        <pc:spChg chg="add mod ord">
          <ac:chgData name="Hanneke van Tuinen" userId="ed22c550-b84f-4481-816d-c5ae7bd4721b" providerId="ADAL" clId="{79450521-E829-4993-A149-9EEA874BD0CD}" dt="2021-01-22T07:36:44.171" v="14621"/>
          <ac:spMkLst>
            <pc:docMk/>
            <pc:sldMk cId="544222576" sldId="279"/>
            <ac:spMk id="29" creationId="{92CCD83E-9088-456E-BADF-45FD78A2BC2F}"/>
          </ac:spMkLst>
        </pc:spChg>
        <pc:spChg chg="add del mod">
          <ac:chgData name="Hanneke van Tuinen" userId="ed22c550-b84f-4481-816d-c5ae7bd4721b" providerId="ADAL" clId="{79450521-E829-4993-A149-9EEA874BD0CD}" dt="2021-01-22T07:36:43.947" v="14528"/>
          <ac:spMkLst>
            <pc:docMk/>
            <pc:sldMk cId="544222576" sldId="279"/>
            <ac:spMk id="31" creationId="{883278BE-24CC-4A65-9ECC-A06E4CB374F8}"/>
          </ac:spMkLst>
        </pc:spChg>
        <pc:spChg chg="add mod">
          <ac:chgData name="Hanneke van Tuinen" userId="ed22c550-b84f-4481-816d-c5ae7bd4721b" providerId="ADAL" clId="{79450521-E829-4993-A149-9EEA874BD0CD}" dt="2021-01-22T07:36:44.021" v="14561"/>
          <ac:spMkLst>
            <pc:docMk/>
            <pc:sldMk cId="544222576" sldId="279"/>
            <ac:spMk id="32" creationId="{F90F9072-24CF-4088-81AC-1461E441B8BA}"/>
          </ac:spMkLst>
        </pc:spChg>
        <pc:spChg chg="add del mod">
          <ac:chgData name="Hanneke van Tuinen" userId="ed22c550-b84f-4481-816d-c5ae7bd4721b" providerId="ADAL" clId="{79450521-E829-4993-A149-9EEA874BD0CD}" dt="2021-01-22T07:36:44.631" v="14670"/>
          <ac:spMkLst>
            <pc:docMk/>
            <pc:sldMk cId="544222576" sldId="279"/>
            <ac:spMk id="37" creationId="{714BF918-F44F-41D8-B963-F5BBF63B7CD4}"/>
          </ac:spMkLst>
        </pc:spChg>
        <pc:spChg chg="add mod">
          <ac:chgData name="Hanneke van Tuinen" userId="ed22c550-b84f-4481-816d-c5ae7bd4721b" providerId="ADAL" clId="{79450521-E829-4993-A149-9EEA874BD0CD}" dt="2021-02-10T08:14:26.448" v="56626"/>
          <ac:spMkLst>
            <pc:docMk/>
            <pc:sldMk cId="544222576" sldId="279"/>
            <ac:spMk id="38" creationId="{EB1038F5-023D-4FFF-8FAF-8E849F0E135F}"/>
          </ac:spMkLst>
        </pc:spChg>
        <pc:spChg chg="add mod modVis">
          <ac:chgData name="Hanneke van Tuinen" userId="ed22c550-b84f-4481-816d-c5ae7bd4721b" providerId="ADAL" clId="{79450521-E829-4993-A149-9EEA874BD0CD}" dt="2021-02-10T08:14:26.448" v="56626"/>
          <ac:spMkLst>
            <pc:docMk/>
            <pc:sldMk cId="544222576" sldId="279"/>
            <ac:spMk id="39" creationId="{987F88A4-9BA6-41BA-A762-D4B7624B1D19}"/>
          </ac:spMkLst>
        </pc:spChg>
        <pc:spChg chg="add mod">
          <ac:chgData name="Hanneke van Tuinen" userId="ed22c550-b84f-4481-816d-c5ae7bd4721b" providerId="ADAL" clId="{79450521-E829-4993-A149-9EEA874BD0CD}" dt="2021-02-10T08:14:26.448" v="56626"/>
          <ac:spMkLst>
            <pc:docMk/>
            <pc:sldMk cId="544222576" sldId="279"/>
            <ac:spMk id="40" creationId="{A9DD1E08-9C27-4571-B0A4-8CE3B869B832}"/>
          </ac:spMkLst>
        </pc:spChg>
        <pc:spChg chg="add mod">
          <ac:chgData name="Hanneke van Tuinen" userId="ed22c550-b84f-4481-816d-c5ae7bd4721b" providerId="ADAL" clId="{79450521-E829-4993-A149-9EEA874BD0CD}" dt="2021-02-10T08:14:26.448" v="56626"/>
          <ac:spMkLst>
            <pc:docMk/>
            <pc:sldMk cId="544222576" sldId="279"/>
            <ac:spMk id="41" creationId="{4F0BC5B3-4CA5-466E-B900-8228E619E01C}"/>
          </ac:spMkLst>
        </pc:spChg>
        <pc:spChg chg="add mod">
          <ac:chgData name="Hanneke van Tuinen" userId="ed22c550-b84f-4481-816d-c5ae7bd4721b" providerId="ADAL" clId="{79450521-E829-4993-A149-9EEA874BD0CD}" dt="2021-02-10T08:14:26.448" v="56626"/>
          <ac:spMkLst>
            <pc:docMk/>
            <pc:sldMk cId="544222576" sldId="279"/>
            <ac:spMk id="42" creationId="{DF157DAD-8882-4B57-8BC0-721720697B0B}"/>
          </ac:spMkLst>
        </pc:spChg>
        <pc:spChg chg="add mod">
          <ac:chgData name="Hanneke van Tuinen" userId="ed22c550-b84f-4481-816d-c5ae7bd4721b" providerId="ADAL" clId="{79450521-E829-4993-A149-9EEA874BD0CD}" dt="2021-02-10T08:14:26.448" v="56626"/>
          <ac:spMkLst>
            <pc:docMk/>
            <pc:sldMk cId="544222576" sldId="279"/>
            <ac:spMk id="43" creationId="{CB4C3754-4FC4-4E00-9ED9-CA7FD68DBD4A}"/>
          </ac:spMkLst>
        </pc:spChg>
        <pc:spChg chg="add mod">
          <ac:chgData name="Hanneke van Tuinen" userId="ed22c550-b84f-4481-816d-c5ae7bd4721b" providerId="ADAL" clId="{79450521-E829-4993-A149-9EEA874BD0CD}" dt="2021-02-10T08:14:26.448" v="56626"/>
          <ac:spMkLst>
            <pc:docMk/>
            <pc:sldMk cId="544222576" sldId="279"/>
            <ac:spMk id="44" creationId="{02B4D218-6629-4CB5-9A95-D53F5CC9981E}"/>
          </ac:spMkLst>
        </pc:spChg>
        <pc:spChg chg="add mod">
          <ac:chgData name="Hanneke van Tuinen" userId="ed22c550-b84f-4481-816d-c5ae7bd4721b" providerId="ADAL" clId="{79450521-E829-4993-A149-9EEA874BD0CD}" dt="2021-02-10T08:14:26.448" v="56626"/>
          <ac:spMkLst>
            <pc:docMk/>
            <pc:sldMk cId="544222576" sldId="279"/>
            <ac:spMk id="45" creationId="{97F6DF30-5F6F-41DC-BF52-C8C7B574AA39}"/>
          </ac:spMkLst>
        </pc:spChg>
        <pc:spChg chg="add mod">
          <ac:chgData name="Hanneke van Tuinen" userId="ed22c550-b84f-4481-816d-c5ae7bd4721b" providerId="ADAL" clId="{79450521-E829-4993-A149-9EEA874BD0CD}" dt="2021-02-10T08:14:26.448" v="56626"/>
          <ac:spMkLst>
            <pc:docMk/>
            <pc:sldMk cId="544222576" sldId="279"/>
            <ac:spMk id="46" creationId="{003BD19F-5A0F-4AF9-86E8-CBE41F3C81FA}"/>
          </ac:spMkLst>
        </pc:spChg>
        <pc:spChg chg="add mod">
          <ac:chgData name="Hanneke van Tuinen" userId="ed22c550-b84f-4481-816d-c5ae7bd4721b" providerId="ADAL" clId="{79450521-E829-4993-A149-9EEA874BD0CD}" dt="2021-02-10T08:14:26.448" v="56626"/>
          <ac:spMkLst>
            <pc:docMk/>
            <pc:sldMk cId="544222576" sldId="279"/>
            <ac:spMk id="47" creationId="{B0298AD4-7B62-440B-AB65-F732EFC28E30}"/>
          </ac:spMkLst>
        </pc:spChg>
        <pc:spChg chg="add mod modVis">
          <ac:chgData name="Hanneke van Tuinen" userId="ed22c550-b84f-4481-816d-c5ae7bd4721b" providerId="ADAL" clId="{79450521-E829-4993-A149-9EEA874BD0CD}" dt="2021-02-10T08:14:26.448" v="56626"/>
          <ac:spMkLst>
            <pc:docMk/>
            <pc:sldMk cId="544222576" sldId="279"/>
            <ac:spMk id="48" creationId="{4B1CBA63-50B4-4E8E-97DA-2D0B192CD309}"/>
          </ac:spMkLst>
        </pc:spChg>
        <pc:spChg chg="add mod modVis">
          <ac:chgData name="Hanneke van Tuinen" userId="ed22c550-b84f-4481-816d-c5ae7bd4721b" providerId="ADAL" clId="{79450521-E829-4993-A149-9EEA874BD0CD}" dt="2021-02-10T08:14:26.448" v="56626"/>
          <ac:spMkLst>
            <pc:docMk/>
            <pc:sldMk cId="544222576" sldId="279"/>
            <ac:spMk id="49" creationId="{D7A0323A-5BB6-4D5B-8D33-C5ED8DBF3FC9}"/>
          </ac:spMkLst>
        </pc:spChg>
        <pc:spChg chg="add mod modVis">
          <ac:chgData name="Hanneke van Tuinen" userId="ed22c550-b84f-4481-816d-c5ae7bd4721b" providerId="ADAL" clId="{79450521-E829-4993-A149-9EEA874BD0CD}" dt="2021-02-10T08:14:26.448" v="56626"/>
          <ac:spMkLst>
            <pc:docMk/>
            <pc:sldMk cId="544222576" sldId="279"/>
            <ac:spMk id="50" creationId="{50A9836B-1E68-403B-9D78-1884D33C866F}"/>
          </ac:spMkLst>
        </pc:spChg>
        <pc:spChg chg="add mod modVis">
          <ac:chgData name="Hanneke van Tuinen" userId="ed22c550-b84f-4481-816d-c5ae7bd4721b" providerId="ADAL" clId="{79450521-E829-4993-A149-9EEA874BD0CD}" dt="2021-02-10T08:14:26.448" v="56626"/>
          <ac:spMkLst>
            <pc:docMk/>
            <pc:sldMk cId="544222576" sldId="279"/>
            <ac:spMk id="51" creationId="{78B663B1-259B-4E22-94C9-A35C8328637E}"/>
          </ac:spMkLst>
        </pc:spChg>
        <pc:spChg chg="add mod modVis">
          <ac:chgData name="Hanneke van Tuinen" userId="ed22c550-b84f-4481-816d-c5ae7bd4721b" providerId="ADAL" clId="{79450521-E829-4993-A149-9EEA874BD0CD}" dt="2021-02-10T08:14:33.487" v="57328" actId="27636"/>
          <ac:spMkLst>
            <pc:docMk/>
            <pc:sldMk cId="544222576" sldId="279"/>
            <ac:spMk id="52" creationId="{7B8625FB-11D6-4DE3-A8AB-6DBAB55A2E2D}"/>
          </ac:spMkLst>
        </pc:spChg>
        <pc:spChg chg="add mod modVis">
          <ac:chgData name="Hanneke van Tuinen" userId="ed22c550-b84f-4481-816d-c5ae7bd4721b" providerId="ADAL" clId="{79450521-E829-4993-A149-9EEA874BD0CD}" dt="2021-02-10T08:14:33.504" v="57330" actId="27636"/>
          <ac:spMkLst>
            <pc:docMk/>
            <pc:sldMk cId="544222576" sldId="279"/>
            <ac:spMk id="53" creationId="{6FBC311A-9CF8-44F2-B9A3-138DF0363536}"/>
          </ac:spMkLst>
        </pc:spChg>
        <pc:spChg chg="add mod modVis">
          <ac:chgData name="Hanneke van Tuinen" userId="ed22c550-b84f-4481-816d-c5ae7bd4721b" providerId="ADAL" clId="{79450521-E829-4993-A149-9EEA874BD0CD}" dt="2021-02-10T08:14:33.507" v="57331" actId="27636"/>
          <ac:spMkLst>
            <pc:docMk/>
            <pc:sldMk cId="544222576" sldId="279"/>
            <ac:spMk id="54" creationId="{68F2699B-9134-4D7C-A3CD-E5232F1648B3}"/>
          </ac:spMkLst>
        </pc:spChg>
        <pc:spChg chg="add mod modVis">
          <ac:chgData name="Hanneke van Tuinen" userId="ed22c550-b84f-4481-816d-c5ae7bd4721b" providerId="ADAL" clId="{79450521-E829-4993-A149-9EEA874BD0CD}" dt="2021-02-10T08:14:33.512" v="57332" actId="27636"/>
          <ac:spMkLst>
            <pc:docMk/>
            <pc:sldMk cId="544222576" sldId="279"/>
            <ac:spMk id="55" creationId="{A86A5508-76D7-4435-872C-714907F7BDE3}"/>
          </ac:spMkLst>
        </pc:spChg>
        <pc:spChg chg="add del mod">
          <ac:chgData name="Hanneke van Tuinen" userId="ed22c550-b84f-4481-816d-c5ae7bd4721b" providerId="ADAL" clId="{79450521-E829-4993-A149-9EEA874BD0CD}" dt="2021-01-22T07:36:47.828" v="15867"/>
          <ac:spMkLst>
            <pc:docMk/>
            <pc:sldMk cId="544222576" sldId="279"/>
            <ac:spMk id="57" creationId="{499C6185-C3CA-4FEC-B420-23445FEEA5BB}"/>
          </ac:spMkLst>
        </pc:spChg>
        <pc:grpChg chg="add del mod">
          <ac:chgData name="Hanneke van Tuinen" userId="ed22c550-b84f-4481-816d-c5ae7bd4721b" providerId="ADAL" clId="{79450521-E829-4993-A149-9EEA874BD0CD}" dt="2021-01-22T07:36:44.553" v="14638"/>
          <ac:grpSpMkLst>
            <pc:docMk/>
            <pc:sldMk cId="544222576" sldId="279"/>
            <ac:grpSpMk id="25" creationId="{DCAAC0FB-C7E8-4ADA-852F-16A85F0007C4}"/>
          </ac:grpSpMkLst>
        </pc:grpChg>
        <pc:grpChg chg="add mod">
          <ac:chgData name="Hanneke van Tuinen" userId="ed22c550-b84f-4481-816d-c5ae7bd4721b" providerId="ADAL" clId="{79450521-E829-4993-A149-9EEA874BD0CD}" dt="2021-01-22T07:36:44.028" v="14565"/>
          <ac:grpSpMkLst>
            <pc:docMk/>
            <pc:sldMk cId="544222576" sldId="279"/>
            <ac:grpSpMk id="30" creationId="{33CCA909-80FC-4823-ADFC-AB2E560B2DDE}"/>
          </ac:grpSpMkLst>
        </pc:grpChg>
        <pc:grpChg chg="add mod">
          <ac:chgData name="Hanneke van Tuinen" userId="ed22c550-b84f-4481-816d-c5ae7bd4721b" providerId="ADAL" clId="{79450521-E829-4993-A149-9EEA874BD0CD}" dt="2021-02-10T08:14:26.448" v="56626"/>
          <ac:grpSpMkLst>
            <pc:docMk/>
            <pc:sldMk cId="544222576" sldId="279"/>
            <ac:grpSpMk id="56" creationId="{9EA903D8-F3BD-4815-9968-7DD9C6A1087C}"/>
          </ac:grpSpMkLst>
        </pc:grpChg>
        <pc:picChg chg="add mod ord">
          <ac:chgData name="Hanneke van Tuinen" userId="ed22c550-b84f-4481-816d-c5ae7bd4721b" providerId="ADAL" clId="{79450521-E829-4993-A149-9EEA874BD0CD}" dt="2021-01-22T07:36:44.309" v="14629"/>
          <ac:picMkLst>
            <pc:docMk/>
            <pc:sldMk cId="544222576" sldId="279"/>
            <ac:picMk id="34" creationId="{75DAC35F-4427-44DE-B27C-62E94B62D2C1}"/>
          </ac:picMkLst>
        </pc:picChg>
        <pc:picChg chg="add mod ord modVis">
          <ac:chgData name="Hanneke van Tuinen" userId="ed22c550-b84f-4481-816d-c5ae7bd4721b" providerId="ADAL" clId="{79450521-E829-4993-A149-9EEA874BD0CD}" dt="2021-01-22T07:36:44.348" v="14637"/>
          <ac:picMkLst>
            <pc:docMk/>
            <pc:sldMk cId="544222576" sldId="279"/>
            <ac:picMk id="36" creationId="{9B261D46-31AB-49C1-8AA7-FB16F8F61FB3}"/>
          </ac:picMkLst>
        </pc:picChg>
      </pc:sldChg>
      <pc:sldChg chg="addSp delSp modSp add mod">
        <pc:chgData name="Hanneke van Tuinen" userId="ed22c550-b84f-4481-816d-c5ae7bd4721b" providerId="ADAL" clId="{79450521-E829-4993-A149-9EEA874BD0CD}" dt="2021-02-10T14:11:01.056" v="59612"/>
        <pc:sldMkLst>
          <pc:docMk/>
          <pc:sldMk cId="1341595602" sldId="280"/>
        </pc:sldMkLst>
        <pc:spChg chg="mod">
          <ac:chgData name="Hanneke van Tuinen" userId="ed22c550-b84f-4481-816d-c5ae7bd4721b" providerId="ADAL" clId="{79450521-E829-4993-A149-9EEA874BD0CD}" dt="2021-02-10T14:10:56.719" v="59025"/>
          <ac:spMkLst>
            <pc:docMk/>
            <pc:sldMk cId="1341595602" sldId="280"/>
            <ac:spMk id="2" creationId="{67B88A84-1B85-4FB9-8B13-E522A17AE671}"/>
          </ac:spMkLst>
        </pc:spChg>
        <pc:spChg chg="del">
          <ac:chgData name="Hanneke van Tuinen" userId="ed22c550-b84f-4481-816d-c5ae7bd4721b" providerId="ADAL" clId="{79450521-E829-4993-A149-9EEA874BD0CD}" dt="2021-01-22T07:37:35.795" v="16643"/>
          <ac:spMkLst>
            <pc:docMk/>
            <pc:sldMk cId="1341595602" sldId="280"/>
            <ac:spMk id="3" creationId="{2846AB24-4DD6-4BE8-8A34-6D530CFD2C61}"/>
          </ac:spMkLst>
        </pc:spChg>
        <pc:spChg chg="add del mod">
          <ac:chgData name="Hanneke van Tuinen" userId="ed22c550-b84f-4481-816d-c5ae7bd4721b" providerId="ADAL" clId="{79450521-E829-4993-A149-9EEA874BD0CD}" dt="2021-02-10T14:10:56.709" v="59020"/>
          <ac:spMkLst>
            <pc:docMk/>
            <pc:sldMk cId="1341595602" sldId="280"/>
            <ac:spMk id="3" creationId="{B9F4AFE2-C76C-45C3-B425-6FD5183754B9}"/>
          </ac:spMkLst>
        </pc:spChg>
        <pc:spChg chg="add del mod">
          <ac:chgData name="Hanneke van Tuinen" userId="ed22c550-b84f-4481-816d-c5ae7bd4721b" providerId="ADAL" clId="{79450521-E829-4993-A149-9EEA874BD0CD}" dt="2021-02-09T14:22:38.489" v="42997"/>
          <ac:spMkLst>
            <pc:docMk/>
            <pc:sldMk cId="1341595602" sldId="280"/>
            <ac:spMk id="3" creationId="{F38C81EE-2F69-47C4-97E4-E6F826D698D8}"/>
          </ac:spMkLst>
        </pc:spChg>
        <pc:spChg chg="add mod">
          <ac:chgData name="Hanneke van Tuinen" userId="ed22c550-b84f-4481-816d-c5ae7bd4721b" providerId="ADAL" clId="{79450521-E829-4993-A149-9EEA874BD0CD}" dt="2021-02-10T08:14:28.885" v="57186"/>
          <ac:spMkLst>
            <pc:docMk/>
            <pc:sldMk cId="1341595602" sldId="280"/>
            <ac:spMk id="4" creationId="{2352420A-2932-4514-9BFE-AF73C1F46268}"/>
          </ac:spMkLst>
        </pc:spChg>
        <pc:spChg chg="add mod">
          <ac:chgData name="Hanneke van Tuinen" userId="ed22c550-b84f-4481-816d-c5ae7bd4721b" providerId="ADAL" clId="{79450521-E829-4993-A149-9EEA874BD0CD}" dt="2021-02-10T08:14:28.893" v="57187"/>
          <ac:spMkLst>
            <pc:docMk/>
            <pc:sldMk cId="1341595602" sldId="280"/>
            <ac:spMk id="5" creationId="{BD3D0636-B3A6-49EF-A574-8FBA3A90F8DD}"/>
          </ac:spMkLst>
        </pc:spChg>
        <pc:spChg chg="add mod">
          <ac:chgData name="Hanneke van Tuinen" userId="ed22c550-b84f-4481-816d-c5ae7bd4721b" providerId="ADAL" clId="{79450521-E829-4993-A149-9EEA874BD0CD}" dt="2021-02-10T08:14:28.902" v="57188"/>
          <ac:spMkLst>
            <pc:docMk/>
            <pc:sldMk cId="1341595602" sldId="280"/>
            <ac:spMk id="6" creationId="{CA378726-B43B-4BD9-98DF-9DD45F20F40F}"/>
          </ac:spMkLst>
        </pc:spChg>
        <pc:spChg chg="add mod ord modVis">
          <ac:chgData name="Hanneke van Tuinen" userId="ed22c550-b84f-4481-816d-c5ae7bd4721b" providerId="ADAL" clId="{79450521-E829-4993-A149-9EEA874BD0CD}" dt="2021-02-10T14:11:01.056" v="59612"/>
          <ac:spMkLst>
            <pc:docMk/>
            <pc:sldMk cId="1341595602" sldId="280"/>
            <ac:spMk id="7" creationId="{7098D2D2-C0E6-4ED7-B5DA-88AC8B3C645F}"/>
          </ac:spMkLst>
        </pc:spChg>
        <pc:spChg chg="add del mod">
          <ac:chgData name="Hanneke van Tuinen" userId="ed22c550-b84f-4481-816d-c5ae7bd4721b" providerId="ADAL" clId="{79450521-E829-4993-A149-9EEA874BD0CD}" dt="2021-01-22T07:37:37.270" v="17252"/>
          <ac:spMkLst>
            <pc:docMk/>
            <pc:sldMk cId="1341595602" sldId="280"/>
            <ac:spMk id="7" creationId="{87AA3BA4-AD99-4F89-9AA3-418981AABF54}"/>
          </ac:spMkLst>
        </pc:spChg>
        <pc:spChg chg="add del mod ord modVis">
          <ac:chgData name="Hanneke van Tuinen" userId="ed22c550-b84f-4481-816d-c5ae7bd4721b" providerId="ADAL" clId="{79450521-E829-4993-A149-9EEA874BD0CD}" dt="2021-02-09T18:58:28.963" v="46277"/>
          <ac:spMkLst>
            <pc:docMk/>
            <pc:sldMk cId="1341595602" sldId="280"/>
            <ac:spMk id="7" creationId="{C57F7922-C519-4F75-BDB2-7B381019B499}"/>
          </ac:spMkLst>
        </pc:spChg>
        <pc:spChg chg="add del mod">
          <ac:chgData name="Hanneke van Tuinen" userId="ed22c550-b84f-4481-816d-c5ae7bd4721b" providerId="ADAL" clId="{79450521-E829-4993-A149-9EEA874BD0CD}" dt="2021-02-09T18:58:29.505" v="46435"/>
          <ac:spMkLst>
            <pc:docMk/>
            <pc:sldMk cId="1341595602" sldId="280"/>
            <ac:spMk id="8" creationId="{2424DF6F-BFB1-46C7-A170-D324FD3B42A3}"/>
          </ac:spMkLst>
        </pc:spChg>
        <pc:spChg chg="add mod">
          <ac:chgData name="Hanneke van Tuinen" userId="ed22c550-b84f-4481-816d-c5ae7bd4721b" providerId="ADAL" clId="{79450521-E829-4993-A149-9EEA874BD0CD}" dt="2021-02-09T14:22:39.215" v="43024" actId="20577"/>
          <ac:spMkLst>
            <pc:docMk/>
            <pc:sldMk cId="1341595602" sldId="280"/>
            <ac:spMk id="10" creationId="{2701A6D0-967E-4995-80CB-BA09BB9B4900}"/>
          </ac:spMkLst>
        </pc:spChg>
        <pc:spChg chg="add del mod ord modVis">
          <ac:chgData name="Hanneke van Tuinen" userId="ed22c550-b84f-4481-816d-c5ae7bd4721b" providerId="ADAL" clId="{79450521-E829-4993-A149-9EEA874BD0CD}" dt="2021-02-09T19:02:07.177" v="48551"/>
          <ac:spMkLst>
            <pc:docMk/>
            <pc:sldMk cId="1341595602" sldId="280"/>
            <ac:spMk id="12" creationId="{4952CAA9-33BB-4397-8983-0AE30E0D68EB}"/>
          </ac:spMkLst>
        </pc:spChg>
        <pc:spChg chg="add mod">
          <ac:chgData name="Hanneke van Tuinen" userId="ed22c550-b84f-4481-816d-c5ae7bd4721b" providerId="ADAL" clId="{79450521-E829-4993-A149-9EEA874BD0CD}" dt="2021-02-10T08:14:00.067" v="55823" actId="20577"/>
          <ac:spMkLst>
            <pc:docMk/>
            <pc:sldMk cId="1341595602" sldId="280"/>
            <ac:spMk id="14" creationId="{6AD21832-EAB0-4579-BF10-6648CF18C2F6}"/>
          </ac:spMkLst>
        </pc:spChg>
        <pc:spChg chg="add mod">
          <ac:chgData name="Hanneke van Tuinen" userId="ed22c550-b84f-4481-816d-c5ae7bd4721b" providerId="ADAL" clId="{79450521-E829-4993-A149-9EEA874BD0CD}" dt="2021-01-22T07:37:37.266" v="17250"/>
          <ac:spMkLst>
            <pc:docMk/>
            <pc:sldMk cId="1341595602" sldId="280"/>
            <ac:spMk id="16" creationId="{55386696-EA4A-48A2-A8C3-058777F04604}"/>
          </ac:spMkLst>
        </pc:spChg>
        <pc:spChg chg="add del mod">
          <ac:chgData name="Hanneke van Tuinen" userId="ed22c550-b84f-4481-816d-c5ae7bd4721b" providerId="ADAL" clId="{79450521-E829-4993-A149-9EEA874BD0CD}" dt="2021-02-09T19:02:07.773" v="48709"/>
          <ac:spMkLst>
            <pc:docMk/>
            <pc:sldMk cId="1341595602" sldId="280"/>
            <ac:spMk id="17" creationId="{9D66B8B5-1C97-4B96-B494-448CD5B36220}"/>
          </ac:spMkLst>
        </pc:spChg>
        <pc:spChg chg="add del mod ord modVis">
          <ac:chgData name="Hanneke van Tuinen" userId="ed22c550-b84f-4481-816d-c5ae7bd4721b" providerId="ADAL" clId="{79450521-E829-4993-A149-9EEA874BD0CD}" dt="2021-02-10T14:10:56.554" v="58887"/>
          <ac:spMkLst>
            <pc:docMk/>
            <pc:sldMk cId="1341595602" sldId="280"/>
            <ac:spMk id="18" creationId="{B3692E63-D450-46CA-BD1E-A42860D75F04}"/>
          </ac:spMkLst>
        </pc:spChg>
        <pc:spChg chg="add del mod ord modVis">
          <ac:chgData name="Hanneke van Tuinen" userId="ed22c550-b84f-4481-816d-c5ae7bd4721b" providerId="ADAL" clId="{79450521-E829-4993-A149-9EEA874BD0CD}" dt="2021-02-09T14:22:38.105" v="42864"/>
          <ac:spMkLst>
            <pc:docMk/>
            <pc:sldMk cId="1341595602" sldId="280"/>
            <ac:spMk id="22" creationId="{D4E9DE92-ADF5-4FFA-A0F6-F7921771C67E}"/>
          </ac:spMkLst>
        </pc:spChg>
        <pc:grpChg chg="add mod">
          <ac:chgData name="Hanneke van Tuinen" userId="ed22c550-b84f-4481-816d-c5ae7bd4721b" providerId="ADAL" clId="{79450521-E829-4993-A149-9EEA874BD0CD}" dt="2021-01-22T07:37:37.156" v="17189"/>
          <ac:grpSpMkLst>
            <pc:docMk/>
            <pc:sldMk cId="1341595602" sldId="280"/>
            <ac:grpSpMk id="11" creationId="{91840010-BC31-4975-BCD0-23B446D92E14}"/>
          </ac:grpSpMkLst>
        </pc:grpChg>
        <pc:grpChg chg="add mod">
          <ac:chgData name="Hanneke van Tuinen" userId="ed22c550-b84f-4481-816d-c5ae7bd4721b" providerId="ADAL" clId="{79450521-E829-4993-A149-9EEA874BD0CD}" dt="2021-01-22T07:37:36.253" v="16830"/>
          <ac:grpSpMkLst>
            <pc:docMk/>
            <pc:sldMk cId="1341595602" sldId="280"/>
            <ac:grpSpMk id="15" creationId="{12F7102F-7028-4DB4-B361-47947F529059}"/>
          </ac:grpSpMkLst>
        </pc:grpChg>
        <pc:graphicFrameChg chg="add mod ord modGraphic">
          <ac:chgData name="Hanneke van Tuinen" userId="ed22c550-b84f-4481-816d-c5ae7bd4721b" providerId="ADAL" clId="{79450521-E829-4993-A149-9EEA874BD0CD}" dt="2021-02-10T14:10:59.772" v="59487" actId="947"/>
          <ac:graphicFrameMkLst>
            <pc:docMk/>
            <pc:sldMk cId="1341595602" sldId="280"/>
            <ac:graphicFrameMk id="21" creationId="{978C2052-EA2B-428E-9750-B404B039EEF0}"/>
          </ac:graphicFrameMkLst>
        </pc:graphicFrameChg>
        <pc:picChg chg="add mod">
          <ac:chgData name="Hanneke van Tuinen" userId="ed22c550-b84f-4481-816d-c5ae7bd4721b" providerId="ADAL" clId="{79450521-E829-4993-A149-9EEA874BD0CD}" dt="2021-01-22T07:37:37.156" v="17189"/>
          <ac:picMkLst>
            <pc:docMk/>
            <pc:sldMk cId="1341595602" sldId="280"/>
            <ac:picMk id="9" creationId="{B21A1477-96F3-43F5-A395-7238CF80E50A}"/>
          </ac:picMkLst>
        </pc:picChg>
        <pc:picChg chg="add mod">
          <ac:chgData name="Hanneke van Tuinen" userId="ed22c550-b84f-4481-816d-c5ae7bd4721b" providerId="ADAL" clId="{79450521-E829-4993-A149-9EEA874BD0CD}" dt="2021-01-22T07:37:36.251" v="16829"/>
          <ac:picMkLst>
            <pc:docMk/>
            <pc:sldMk cId="1341595602" sldId="280"/>
            <ac:picMk id="13" creationId="{270DF734-598C-4AFA-9D24-3EA214968353}"/>
          </ac:picMkLst>
        </pc:picChg>
        <pc:picChg chg="add del mod ord">
          <ac:chgData name="Hanneke van Tuinen" userId="ed22c550-b84f-4481-816d-c5ae7bd4721b" providerId="ADAL" clId="{79450521-E829-4993-A149-9EEA874BD0CD}" dt="2021-01-22T07:37:36.357" v="16902"/>
          <ac:picMkLst>
            <pc:docMk/>
            <pc:sldMk cId="1341595602" sldId="280"/>
            <ac:picMk id="18" creationId="{10024B0B-DC76-49CD-AB1A-C60F944E63B2}"/>
          </ac:picMkLst>
        </pc:picChg>
        <pc:picChg chg="add del mod ord">
          <ac:chgData name="Hanneke van Tuinen" userId="ed22c550-b84f-4481-816d-c5ae7bd4721b" providerId="ADAL" clId="{79450521-E829-4993-A149-9EEA874BD0CD}" dt="2021-01-22T07:37:37.087" v="17144"/>
          <ac:picMkLst>
            <pc:docMk/>
            <pc:sldMk cId="1341595602" sldId="280"/>
            <ac:picMk id="20" creationId="{AE6E834A-CACC-464A-999E-0C789C6142E3}"/>
          </ac:picMkLst>
        </pc:picChg>
        <pc:picChg chg="add mod ord">
          <ac:chgData name="Hanneke van Tuinen" userId="ed22c550-b84f-4481-816d-c5ae7bd4721b" providerId="ADAL" clId="{79450521-E829-4993-A149-9EEA874BD0CD}" dt="2021-01-22T07:37:37.384" v="17355"/>
          <ac:picMkLst>
            <pc:docMk/>
            <pc:sldMk cId="1341595602" sldId="280"/>
            <ac:picMk id="24" creationId="{DEF80F3C-9A52-4BC8-BA24-91F134C0AB75}"/>
          </ac:picMkLst>
        </pc:picChg>
        <pc:picChg chg="add mod ord">
          <ac:chgData name="Hanneke van Tuinen" userId="ed22c550-b84f-4481-816d-c5ae7bd4721b" providerId="ADAL" clId="{79450521-E829-4993-A149-9EEA874BD0CD}" dt="2021-01-22T07:37:37.393" v="17362"/>
          <ac:picMkLst>
            <pc:docMk/>
            <pc:sldMk cId="1341595602" sldId="280"/>
            <ac:picMk id="26" creationId="{D306A991-DD0B-4DCB-AD95-556E21C9FE2F}"/>
          </ac:picMkLst>
        </pc:picChg>
        <pc:picChg chg="add mod ord">
          <ac:chgData name="Hanneke van Tuinen" userId="ed22c550-b84f-4481-816d-c5ae7bd4721b" providerId="ADAL" clId="{79450521-E829-4993-A149-9EEA874BD0CD}" dt="2021-01-22T07:37:37.404" v="17369"/>
          <ac:picMkLst>
            <pc:docMk/>
            <pc:sldMk cId="1341595602" sldId="280"/>
            <ac:picMk id="28" creationId="{54BE5D84-2206-4E01-987D-8A13AA7BC792}"/>
          </ac:picMkLst>
        </pc:picChg>
        <pc:picChg chg="add mod ord modVis">
          <ac:chgData name="Hanneke van Tuinen" userId="ed22c550-b84f-4481-816d-c5ae7bd4721b" providerId="ADAL" clId="{79450521-E829-4993-A149-9EEA874BD0CD}" dt="2021-01-22T07:37:37.794" v="17522"/>
          <ac:picMkLst>
            <pc:docMk/>
            <pc:sldMk cId="1341595602" sldId="280"/>
            <ac:picMk id="30" creationId="{8E9FE27F-806A-419D-BC49-FD11FFAFBF28}"/>
          </ac:picMkLst>
        </pc:picChg>
        <pc:picChg chg="add mod ord">
          <ac:chgData name="Hanneke van Tuinen" userId="ed22c550-b84f-4481-816d-c5ae7bd4721b" providerId="ADAL" clId="{79450521-E829-4993-A149-9EEA874BD0CD}" dt="2021-01-22T07:37:37.804" v="17529"/>
          <ac:picMkLst>
            <pc:docMk/>
            <pc:sldMk cId="1341595602" sldId="280"/>
            <ac:picMk id="32" creationId="{267B86F1-709E-4774-A0CA-81333962F913}"/>
          </ac:picMkLst>
        </pc:picChg>
      </pc:sldChg>
      <pc:sldChg chg="addSp delSp modSp add mod">
        <pc:chgData name="Hanneke van Tuinen" userId="ed22c550-b84f-4481-816d-c5ae7bd4721b" providerId="ADAL" clId="{79450521-E829-4993-A149-9EEA874BD0CD}" dt="2021-02-10T14:11:01.053" v="59604"/>
        <pc:sldMkLst>
          <pc:docMk/>
          <pc:sldMk cId="3354534104" sldId="281"/>
        </pc:sldMkLst>
        <pc:spChg chg="mod">
          <ac:chgData name="Hanneke van Tuinen" userId="ed22c550-b84f-4481-816d-c5ae7bd4721b" providerId="ADAL" clId="{79450521-E829-4993-A149-9EEA874BD0CD}" dt="2021-02-10T14:10:54.361" v="58245"/>
          <ac:spMkLst>
            <pc:docMk/>
            <pc:sldMk cId="3354534104" sldId="281"/>
            <ac:spMk id="2" creationId="{AD1DB4AF-5E4E-4309-915B-9BA17C70FDFC}"/>
          </ac:spMkLst>
        </pc:spChg>
        <pc:spChg chg="mod">
          <ac:chgData name="Hanneke van Tuinen" userId="ed22c550-b84f-4481-816d-c5ae7bd4721b" providerId="ADAL" clId="{79450521-E829-4993-A149-9EEA874BD0CD}" dt="2021-02-10T14:10:54.353" v="58241"/>
          <ac:spMkLst>
            <pc:docMk/>
            <pc:sldMk cId="3354534104" sldId="281"/>
            <ac:spMk id="3" creationId="{1D31F90D-7774-45A9-BAF9-94BE1101EDB6}"/>
          </ac:spMkLst>
        </pc:spChg>
        <pc:spChg chg="add del mod ord modVis">
          <ac:chgData name="Hanneke van Tuinen" userId="ed22c550-b84f-4481-816d-c5ae7bd4721b" providerId="ADAL" clId="{79450521-E829-4993-A149-9EEA874BD0CD}" dt="2021-02-09T18:58:22.575" v="45209"/>
          <ac:spMkLst>
            <pc:docMk/>
            <pc:sldMk cId="3354534104" sldId="281"/>
            <ac:spMk id="4" creationId="{961BCEC8-6FF7-4CEE-A7D5-75FA14E134F9}"/>
          </ac:spMkLst>
        </pc:spChg>
        <pc:spChg chg="add mod ord modVis">
          <ac:chgData name="Hanneke van Tuinen" userId="ed22c550-b84f-4481-816d-c5ae7bd4721b" providerId="ADAL" clId="{79450521-E829-4993-A149-9EEA874BD0CD}" dt="2021-02-10T14:11:01.053" v="59604"/>
          <ac:spMkLst>
            <pc:docMk/>
            <pc:sldMk cId="3354534104" sldId="281"/>
            <ac:spMk id="4" creationId="{B8DCAF01-602B-426A-BCEF-4CE2938F786A}"/>
          </ac:spMkLst>
        </pc:spChg>
        <pc:spChg chg="add mod">
          <ac:chgData name="Hanneke van Tuinen" userId="ed22c550-b84f-4481-816d-c5ae7bd4721b" providerId="ADAL" clId="{79450521-E829-4993-A149-9EEA874BD0CD}" dt="2021-02-09T18:54:27.893" v="44123" actId="207"/>
          <ac:spMkLst>
            <pc:docMk/>
            <pc:sldMk cId="3354534104" sldId="281"/>
            <ac:spMk id="6" creationId="{B46DC906-8B2A-4351-B02F-234ABE3BC101}"/>
          </ac:spMkLst>
        </pc:spChg>
        <pc:spChg chg="add del mod ord modVis">
          <ac:chgData name="Hanneke van Tuinen" userId="ed22c550-b84f-4481-816d-c5ae7bd4721b" providerId="ADAL" clId="{79450521-E829-4993-A149-9EEA874BD0CD}" dt="2021-02-09T19:02:00.589" v="47483"/>
          <ac:spMkLst>
            <pc:docMk/>
            <pc:sldMk cId="3354534104" sldId="281"/>
            <ac:spMk id="8" creationId="{5E94219D-9165-422B-91A6-97A47E8E36F4}"/>
          </ac:spMkLst>
        </pc:spChg>
        <pc:spChg chg="add mod">
          <ac:chgData name="Hanneke van Tuinen" userId="ed22c550-b84f-4481-816d-c5ae7bd4721b" providerId="ADAL" clId="{79450521-E829-4993-A149-9EEA874BD0CD}" dt="2021-02-10T08:13:59.921" v="55813" actId="20577"/>
          <ac:spMkLst>
            <pc:docMk/>
            <pc:sldMk cId="3354534104" sldId="281"/>
            <ac:spMk id="10" creationId="{AEB6C15C-4853-4FD3-BF92-969AC700BD5B}"/>
          </ac:spMkLst>
        </pc:spChg>
        <pc:spChg chg="add mod ord">
          <ac:chgData name="Hanneke van Tuinen" userId="ed22c550-b84f-4481-816d-c5ae7bd4721b" providerId="ADAL" clId="{79450521-E829-4993-A149-9EEA874BD0CD}" dt="2021-02-10T08:14:26.915" v="56729"/>
          <ac:spMkLst>
            <pc:docMk/>
            <pc:sldMk cId="3354534104" sldId="281"/>
            <ac:spMk id="12" creationId="{A9079538-DF29-416D-9E06-E2209BA21C27}"/>
          </ac:spMkLst>
        </pc:spChg>
        <pc:spChg chg="add mod ord">
          <ac:chgData name="Hanneke van Tuinen" userId="ed22c550-b84f-4481-816d-c5ae7bd4721b" providerId="ADAL" clId="{79450521-E829-4993-A149-9EEA874BD0CD}" dt="2021-01-22T09:21:16.814" v="39841"/>
          <ac:spMkLst>
            <pc:docMk/>
            <pc:sldMk cId="3354534104" sldId="281"/>
            <ac:spMk id="13" creationId="{923C7270-2E40-40D9-99B7-6898FAE87BE5}"/>
          </ac:spMkLst>
        </pc:spChg>
        <pc:spChg chg="add mod ord modVis">
          <ac:chgData name="Hanneke van Tuinen" userId="ed22c550-b84f-4481-816d-c5ae7bd4721b" providerId="ADAL" clId="{79450521-E829-4993-A149-9EEA874BD0CD}" dt="2021-02-10T08:14:26.857" v="56728"/>
          <ac:spMkLst>
            <pc:docMk/>
            <pc:sldMk cId="3354534104" sldId="281"/>
            <ac:spMk id="15" creationId="{E44AEB54-96B9-484F-A431-C2181B05EF13}"/>
          </ac:spMkLst>
        </pc:spChg>
        <pc:spChg chg="add mod">
          <ac:chgData name="Hanneke van Tuinen" userId="ed22c550-b84f-4481-816d-c5ae7bd4721b" providerId="ADAL" clId="{79450521-E829-4993-A149-9EEA874BD0CD}" dt="2021-01-22T07:38:53.811" v="18829"/>
          <ac:spMkLst>
            <pc:docMk/>
            <pc:sldMk cId="3354534104" sldId="281"/>
            <ac:spMk id="16" creationId="{CF321416-635A-4383-A001-C84FB72312C0}"/>
          </ac:spMkLst>
        </pc:spChg>
        <pc:spChg chg="add del mod ord modVis">
          <ac:chgData name="Hanneke van Tuinen" userId="ed22c550-b84f-4481-816d-c5ae7bd4721b" providerId="ADAL" clId="{79450521-E829-4993-A149-9EEA874BD0CD}" dt="2021-02-10T14:10:54.160" v="58103"/>
          <ac:spMkLst>
            <pc:docMk/>
            <pc:sldMk cId="3354534104" sldId="281"/>
            <ac:spMk id="17" creationId="{0CA9CE38-1F01-4E4C-83B2-A732F55DC45D}"/>
          </ac:spMkLst>
        </pc:spChg>
        <pc:spChg chg="add del mod ord modVis">
          <ac:chgData name="Hanneke van Tuinen" userId="ed22c550-b84f-4481-816d-c5ae7bd4721b" providerId="ADAL" clId="{79450521-E829-4993-A149-9EEA874BD0CD}" dt="2021-02-09T14:22:33.013" v="42014"/>
          <ac:spMkLst>
            <pc:docMk/>
            <pc:sldMk cId="3354534104" sldId="281"/>
            <ac:spMk id="22" creationId="{01DE96F7-85E4-47E4-9249-DFC1B3295B9D}"/>
          </ac:spMkLst>
        </pc:spChg>
        <pc:spChg chg="add del mod">
          <ac:chgData name="Hanneke van Tuinen" userId="ed22c550-b84f-4481-816d-c5ae7bd4721b" providerId="ADAL" clId="{79450521-E829-4993-A149-9EEA874BD0CD}" dt="2021-01-22T07:38:53.442" v="18635"/>
          <ac:spMkLst>
            <pc:docMk/>
            <pc:sldMk cId="3354534104" sldId="281"/>
            <ac:spMk id="23" creationId="{9CF06FE2-9978-4701-8BC2-AAF537A4FAC7}"/>
          </ac:spMkLst>
        </pc:spChg>
        <pc:grpChg chg="add mod">
          <ac:chgData name="Hanneke van Tuinen" userId="ed22c550-b84f-4481-816d-c5ae7bd4721b" providerId="ADAL" clId="{79450521-E829-4993-A149-9EEA874BD0CD}" dt="2021-01-22T07:38:53.352" v="18605"/>
          <ac:grpSpMkLst>
            <pc:docMk/>
            <pc:sldMk cId="3354534104" sldId="281"/>
            <ac:grpSpMk id="7" creationId="{DDB36B85-15E2-436E-99D9-EA10FC58843A}"/>
          </ac:grpSpMkLst>
        </pc:grpChg>
        <pc:grpChg chg="add mod">
          <ac:chgData name="Hanneke van Tuinen" userId="ed22c550-b84f-4481-816d-c5ae7bd4721b" providerId="ADAL" clId="{79450521-E829-4993-A149-9EEA874BD0CD}" dt="2021-01-22T07:38:51.923" v="17971"/>
          <ac:grpSpMkLst>
            <pc:docMk/>
            <pc:sldMk cId="3354534104" sldId="281"/>
            <ac:grpSpMk id="11" creationId="{769AEBF8-AB4F-4BE3-8157-E2749D505946}"/>
          </ac:grpSpMkLst>
        </pc:grpChg>
        <pc:grpChg chg="add mod">
          <ac:chgData name="Hanneke van Tuinen" userId="ed22c550-b84f-4481-816d-c5ae7bd4721b" providerId="ADAL" clId="{79450521-E829-4993-A149-9EEA874BD0CD}" dt="2021-01-22T07:38:53.446" v="18639"/>
          <ac:grpSpMkLst>
            <pc:docMk/>
            <pc:sldMk cId="3354534104" sldId="281"/>
            <ac:grpSpMk id="14" creationId="{93E8FDDB-406A-45F0-AC74-ECC9F7C7F838}"/>
          </ac:grpSpMkLst>
        </pc:grpChg>
        <pc:graphicFrameChg chg="add mod ord modGraphic">
          <ac:chgData name="Hanneke van Tuinen" userId="ed22c550-b84f-4481-816d-c5ae7bd4721b" providerId="ADAL" clId="{79450521-E829-4993-A149-9EEA874BD0CD}" dt="2021-02-10T14:10:59.509" v="59293" actId="947"/>
          <ac:graphicFrameMkLst>
            <pc:docMk/>
            <pc:sldMk cId="3354534104" sldId="281"/>
            <ac:graphicFrameMk id="21" creationId="{EDAE8097-6087-43C1-9B95-A44750476F64}"/>
          </ac:graphicFrameMkLst>
        </pc:graphicFrameChg>
        <pc:picChg chg="add mod">
          <ac:chgData name="Hanneke van Tuinen" userId="ed22c550-b84f-4481-816d-c5ae7bd4721b" providerId="ADAL" clId="{79450521-E829-4993-A149-9EEA874BD0CD}" dt="2021-01-22T07:38:53.352" v="18605"/>
          <ac:picMkLst>
            <pc:docMk/>
            <pc:sldMk cId="3354534104" sldId="281"/>
            <ac:picMk id="5" creationId="{014FE36D-9E1F-461B-BD07-5D73C6ED92BB}"/>
          </ac:picMkLst>
        </pc:picChg>
        <pc:picChg chg="add mod">
          <ac:chgData name="Hanneke van Tuinen" userId="ed22c550-b84f-4481-816d-c5ae7bd4721b" providerId="ADAL" clId="{79450521-E829-4993-A149-9EEA874BD0CD}" dt="2021-01-22T07:38:51.922" v="17970"/>
          <ac:picMkLst>
            <pc:docMk/>
            <pc:sldMk cId="3354534104" sldId="281"/>
            <ac:picMk id="9" creationId="{C12A32AB-6443-4350-88E2-5F351FECB7CB}"/>
          </ac:picMkLst>
        </pc:picChg>
        <pc:picChg chg="add del mod ord">
          <ac:chgData name="Hanneke van Tuinen" userId="ed22c550-b84f-4481-816d-c5ae7bd4721b" providerId="ADAL" clId="{79450521-E829-4993-A149-9EEA874BD0CD}" dt="2021-01-22T07:38:52.458" v="18277"/>
          <ac:picMkLst>
            <pc:docMk/>
            <pc:sldMk cId="3354534104" sldId="281"/>
            <ac:picMk id="18" creationId="{6E69A646-A964-45B0-9B5F-62A84A4394E9}"/>
          </ac:picMkLst>
        </pc:picChg>
        <pc:picChg chg="add del mod ord">
          <ac:chgData name="Hanneke van Tuinen" userId="ed22c550-b84f-4481-816d-c5ae7bd4721b" providerId="ADAL" clId="{79450521-E829-4993-A149-9EEA874BD0CD}" dt="2021-01-22T07:38:53.207" v="18523"/>
          <ac:picMkLst>
            <pc:docMk/>
            <pc:sldMk cId="3354534104" sldId="281"/>
            <ac:picMk id="20" creationId="{4FBE2E7A-ADFC-4B90-9307-133B93DD6A3F}"/>
          </ac:picMkLst>
        </pc:picChg>
        <pc:picChg chg="add mod ord">
          <ac:chgData name="Hanneke van Tuinen" userId="ed22c550-b84f-4481-816d-c5ae7bd4721b" providerId="ADAL" clId="{79450521-E829-4993-A149-9EEA874BD0CD}" dt="2021-01-22T07:38:53.941" v="18881"/>
          <ac:picMkLst>
            <pc:docMk/>
            <pc:sldMk cId="3354534104" sldId="281"/>
            <ac:picMk id="25" creationId="{CAC5701B-0C3F-495B-B62D-78A7DBE69D8D}"/>
          </ac:picMkLst>
        </pc:picChg>
        <pc:picChg chg="add mod ord modVis">
          <ac:chgData name="Hanneke van Tuinen" userId="ed22c550-b84f-4481-816d-c5ae7bd4721b" providerId="ADAL" clId="{79450521-E829-4993-A149-9EEA874BD0CD}" dt="2021-01-22T07:38:53.955" v="18889"/>
          <ac:picMkLst>
            <pc:docMk/>
            <pc:sldMk cId="3354534104" sldId="281"/>
            <ac:picMk id="27" creationId="{AC8C9721-AFE8-450D-8728-E0F057053D89}"/>
          </ac:picMkLst>
        </pc:picChg>
      </pc:sldChg>
      <pc:sldChg chg="addSp delSp modSp add mod">
        <pc:chgData name="Hanneke van Tuinen" userId="ed22c550-b84f-4481-816d-c5ae7bd4721b" providerId="ADAL" clId="{79450521-E829-4993-A149-9EEA874BD0CD}" dt="2021-02-10T14:10:59.527" v="59297"/>
        <pc:sldMkLst>
          <pc:docMk/>
          <pc:sldMk cId="1122061433" sldId="282"/>
        </pc:sldMkLst>
        <pc:spChg chg="mod">
          <ac:chgData name="Hanneke van Tuinen" userId="ed22c550-b84f-4481-816d-c5ae7bd4721b" providerId="ADAL" clId="{79450521-E829-4993-A149-9EEA874BD0CD}" dt="2021-02-10T14:10:54.477" v="58267"/>
          <ac:spMkLst>
            <pc:docMk/>
            <pc:sldMk cId="1122061433" sldId="282"/>
            <ac:spMk id="2" creationId="{2B9DF65B-EFF7-4C91-B64E-D6F889CBB255}"/>
          </ac:spMkLst>
        </pc:spChg>
        <pc:spChg chg="add del mod">
          <ac:chgData name="Hanneke van Tuinen" userId="ed22c550-b84f-4481-816d-c5ae7bd4721b" providerId="ADAL" clId="{79450521-E829-4993-A149-9EEA874BD0CD}" dt="2021-02-09T14:22:36.546" v="42666"/>
          <ac:spMkLst>
            <pc:docMk/>
            <pc:sldMk cId="1122061433" sldId="282"/>
            <ac:spMk id="3" creationId="{00A038CA-1CB5-47CA-AF30-4C6277BC40C3}"/>
          </ac:spMkLst>
        </pc:spChg>
        <pc:spChg chg="del">
          <ac:chgData name="Hanneke van Tuinen" userId="ed22c550-b84f-4481-816d-c5ae7bd4721b" providerId="ADAL" clId="{79450521-E829-4993-A149-9EEA874BD0CD}" dt="2021-01-22T07:38:54.429" v="18906"/>
          <ac:spMkLst>
            <pc:docMk/>
            <pc:sldMk cId="1122061433" sldId="282"/>
            <ac:spMk id="3" creationId="{5563458A-9B00-420D-9C9C-9FF8BD3804D5}"/>
          </ac:spMkLst>
        </pc:spChg>
        <pc:spChg chg="add del mod">
          <ac:chgData name="Hanneke van Tuinen" userId="ed22c550-b84f-4481-816d-c5ae7bd4721b" providerId="ADAL" clId="{79450521-E829-4993-A149-9EEA874BD0CD}" dt="2021-02-10T14:10:55.587" v="58687"/>
          <ac:spMkLst>
            <pc:docMk/>
            <pc:sldMk cId="1122061433" sldId="282"/>
            <ac:spMk id="3" creationId="{983A39A8-82B3-4AF7-978C-E2235EEEFB2E}"/>
          </ac:spMkLst>
        </pc:spChg>
        <pc:spChg chg="add del mod">
          <ac:chgData name="Hanneke van Tuinen" userId="ed22c550-b84f-4481-816d-c5ae7bd4721b" providerId="ADAL" clId="{79450521-E829-4993-A149-9EEA874BD0CD}" dt="2021-01-22T07:38:54.676" v="18949"/>
          <ac:spMkLst>
            <pc:docMk/>
            <pc:sldMk cId="1122061433" sldId="282"/>
            <ac:spMk id="4" creationId="{23FE2C5E-A1DC-4B0D-B7E3-CFED89DD1ACA}"/>
          </ac:spMkLst>
        </pc:spChg>
        <pc:spChg chg="add del mod">
          <ac:chgData name="Hanneke van Tuinen" userId="ed22c550-b84f-4481-816d-c5ae7bd4721b" providerId="ADAL" clId="{79450521-E829-4993-A149-9EEA874BD0CD}" dt="2021-02-09T18:58:26.955" v="45988"/>
          <ac:spMkLst>
            <pc:docMk/>
            <pc:sldMk cId="1122061433" sldId="282"/>
            <ac:spMk id="4" creationId="{66400C27-F248-42BE-B349-87203FA205FA}"/>
          </ac:spMkLst>
        </pc:spChg>
        <pc:spChg chg="add del mod">
          <ac:chgData name="Hanneke van Tuinen" userId="ed22c550-b84f-4481-816d-c5ae7bd4721b" providerId="ADAL" clId="{79450521-E829-4993-A149-9EEA874BD0CD}" dt="2021-01-22T07:38:54.719" v="18987"/>
          <ac:spMkLst>
            <pc:docMk/>
            <pc:sldMk cId="1122061433" sldId="282"/>
            <ac:spMk id="5" creationId="{BEB51898-09B8-4A4C-A4FD-F9B08881B9B5}"/>
          </ac:spMkLst>
        </pc:spChg>
        <pc:spChg chg="add del mod">
          <ac:chgData name="Hanneke van Tuinen" userId="ed22c550-b84f-4481-816d-c5ae7bd4721b" providerId="ADAL" clId="{79450521-E829-4993-A149-9EEA874BD0CD}" dt="2021-02-09T19:02:05.134" v="48262"/>
          <ac:spMkLst>
            <pc:docMk/>
            <pc:sldMk cId="1122061433" sldId="282"/>
            <ac:spMk id="5" creationId="{CD0A4BBB-D4FD-48F6-A2C0-859381120F8F}"/>
          </ac:spMkLst>
        </pc:spChg>
        <pc:spChg chg="add del mod ord">
          <ac:chgData name="Hanneke van Tuinen" userId="ed22c550-b84f-4481-816d-c5ae7bd4721b" providerId="ADAL" clId="{79450521-E829-4993-A149-9EEA874BD0CD}" dt="2021-02-10T08:14:01.245" v="55983"/>
          <ac:spMkLst>
            <pc:docMk/>
            <pc:sldMk cId="1122061433" sldId="282"/>
            <ac:spMk id="6" creationId="{4347332E-4D5D-4255-B3C0-E64938A3DA1A}"/>
          </ac:spMkLst>
        </pc:spChg>
        <pc:spChg chg="add mod">
          <ac:chgData name="Hanneke van Tuinen" userId="ed22c550-b84f-4481-816d-c5ae7bd4721b" providerId="ADAL" clId="{79450521-E829-4993-A149-9EEA874BD0CD}" dt="2021-01-22T07:38:56.477" v="20312"/>
          <ac:spMkLst>
            <pc:docMk/>
            <pc:sldMk cId="1122061433" sldId="282"/>
            <ac:spMk id="6" creationId="{C97CB845-D2F9-4178-8CCE-2FCBE449EDFB}"/>
          </ac:spMkLst>
        </pc:spChg>
        <pc:spChg chg="add mod ord">
          <ac:chgData name="Hanneke van Tuinen" userId="ed22c550-b84f-4481-816d-c5ae7bd4721b" providerId="ADAL" clId="{79450521-E829-4993-A149-9EEA874BD0CD}" dt="2021-02-10T14:10:59.527" v="59297"/>
          <ac:spMkLst>
            <pc:docMk/>
            <pc:sldMk cId="1122061433" sldId="282"/>
            <ac:spMk id="7" creationId="{12B3744C-92C7-4E52-A3BF-FB88AF362B49}"/>
          </ac:spMkLst>
        </pc:spChg>
        <pc:spChg chg="add mod modVis">
          <ac:chgData name="Hanneke van Tuinen" userId="ed22c550-b84f-4481-816d-c5ae7bd4721b" providerId="ADAL" clId="{79450521-E829-4993-A149-9EEA874BD0CD}" dt="2021-01-22T07:38:56.477" v="20312"/>
          <ac:spMkLst>
            <pc:docMk/>
            <pc:sldMk cId="1122061433" sldId="282"/>
            <ac:spMk id="7" creationId="{894C2254-8A5E-43FD-AEE7-98C3F91DBA82}"/>
          </ac:spMkLst>
        </pc:spChg>
        <pc:spChg chg="add mod">
          <ac:chgData name="Hanneke van Tuinen" userId="ed22c550-b84f-4481-816d-c5ae7bd4721b" providerId="ADAL" clId="{79450521-E829-4993-A149-9EEA874BD0CD}" dt="2021-01-22T07:38:56.477" v="20312"/>
          <ac:spMkLst>
            <pc:docMk/>
            <pc:sldMk cId="1122061433" sldId="282"/>
            <ac:spMk id="8" creationId="{3781B8EB-D4FB-475C-9E87-7FBF630667AC}"/>
          </ac:spMkLst>
        </pc:spChg>
        <pc:spChg chg="add mod">
          <ac:chgData name="Hanneke van Tuinen" userId="ed22c550-b84f-4481-816d-c5ae7bd4721b" providerId="ADAL" clId="{79450521-E829-4993-A149-9EEA874BD0CD}" dt="2021-01-22T07:38:56.477" v="20312"/>
          <ac:spMkLst>
            <pc:docMk/>
            <pc:sldMk cId="1122061433" sldId="282"/>
            <ac:spMk id="9" creationId="{BF26F46D-20EB-4E5F-B0E1-1BE4D433C199}"/>
          </ac:spMkLst>
        </pc:spChg>
        <pc:spChg chg="add mod">
          <ac:chgData name="Hanneke van Tuinen" userId="ed22c550-b84f-4481-816d-c5ae7bd4721b" providerId="ADAL" clId="{79450521-E829-4993-A149-9EEA874BD0CD}" dt="2021-01-22T07:38:56.477" v="20312"/>
          <ac:spMkLst>
            <pc:docMk/>
            <pc:sldMk cId="1122061433" sldId="282"/>
            <ac:spMk id="10" creationId="{1710A358-08EB-444D-966B-C035806C9531}"/>
          </ac:spMkLst>
        </pc:spChg>
        <pc:spChg chg="add mod">
          <ac:chgData name="Hanneke van Tuinen" userId="ed22c550-b84f-4481-816d-c5ae7bd4721b" providerId="ADAL" clId="{79450521-E829-4993-A149-9EEA874BD0CD}" dt="2021-01-22T07:38:56.477" v="20312"/>
          <ac:spMkLst>
            <pc:docMk/>
            <pc:sldMk cId="1122061433" sldId="282"/>
            <ac:spMk id="11" creationId="{C04A8929-36D4-4AFE-B16E-4FA7393E813B}"/>
          </ac:spMkLst>
        </pc:spChg>
        <pc:spChg chg="add mod">
          <ac:chgData name="Hanneke van Tuinen" userId="ed22c550-b84f-4481-816d-c5ae7bd4721b" providerId="ADAL" clId="{79450521-E829-4993-A149-9EEA874BD0CD}" dt="2021-01-22T07:38:56.477" v="20312"/>
          <ac:spMkLst>
            <pc:docMk/>
            <pc:sldMk cId="1122061433" sldId="282"/>
            <ac:spMk id="12" creationId="{F4C947B6-6A2B-4045-90E9-C218B429DC0F}"/>
          </ac:spMkLst>
        </pc:spChg>
        <pc:spChg chg="add mod">
          <ac:chgData name="Hanneke van Tuinen" userId="ed22c550-b84f-4481-816d-c5ae7bd4721b" providerId="ADAL" clId="{79450521-E829-4993-A149-9EEA874BD0CD}" dt="2021-01-22T07:38:56.477" v="20312"/>
          <ac:spMkLst>
            <pc:docMk/>
            <pc:sldMk cId="1122061433" sldId="282"/>
            <ac:spMk id="13" creationId="{4797C9AE-489A-40ED-B168-B4303AD85118}"/>
          </ac:spMkLst>
        </pc:spChg>
        <pc:spChg chg="add del mod">
          <ac:chgData name="Hanneke van Tuinen" userId="ed22c550-b84f-4481-816d-c5ae7bd4721b" providerId="ADAL" clId="{79450521-E829-4993-A149-9EEA874BD0CD}" dt="2021-01-22T07:38:55.077" v="19298"/>
          <ac:spMkLst>
            <pc:docMk/>
            <pc:sldMk cId="1122061433" sldId="282"/>
            <ac:spMk id="14" creationId="{EB556185-3D5A-4627-8799-4FF0DAB23DE0}"/>
          </ac:spMkLst>
        </pc:spChg>
        <pc:spChg chg="add mod">
          <ac:chgData name="Hanneke van Tuinen" userId="ed22c550-b84f-4481-816d-c5ae7bd4721b" providerId="ADAL" clId="{79450521-E829-4993-A149-9EEA874BD0CD}" dt="2021-01-22T07:38:56.559" v="20338" actId="207"/>
          <ac:spMkLst>
            <pc:docMk/>
            <pc:sldMk cId="1122061433" sldId="282"/>
            <ac:spMk id="15" creationId="{75457E11-9999-48B4-B45F-A18DDE28AC07}"/>
          </ac:spMkLst>
        </pc:spChg>
        <pc:spChg chg="add mod">
          <ac:chgData name="Hanneke van Tuinen" userId="ed22c550-b84f-4481-816d-c5ae7bd4721b" providerId="ADAL" clId="{79450521-E829-4993-A149-9EEA874BD0CD}" dt="2021-01-22T07:38:56.641" v="20364" actId="207"/>
          <ac:spMkLst>
            <pc:docMk/>
            <pc:sldMk cId="1122061433" sldId="282"/>
            <ac:spMk id="16" creationId="{5C71E7A3-854D-4224-A3E2-B4F4008899EB}"/>
          </ac:spMkLst>
        </pc:spChg>
        <pc:spChg chg="add mod">
          <ac:chgData name="Hanneke van Tuinen" userId="ed22c550-b84f-4481-816d-c5ae7bd4721b" providerId="ADAL" clId="{79450521-E829-4993-A149-9EEA874BD0CD}" dt="2021-01-22T07:38:56.725" v="20390" actId="207"/>
          <ac:spMkLst>
            <pc:docMk/>
            <pc:sldMk cId="1122061433" sldId="282"/>
            <ac:spMk id="17" creationId="{3E04B734-CE55-4EC0-8158-265309C52FAE}"/>
          </ac:spMkLst>
        </pc:spChg>
        <pc:spChg chg="add mod">
          <ac:chgData name="Hanneke van Tuinen" userId="ed22c550-b84f-4481-816d-c5ae7bd4721b" providerId="ADAL" clId="{79450521-E829-4993-A149-9EEA874BD0CD}" dt="2021-01-22T07:38:56.477" v="20312"/>
          <ac:spMkLst>
            <pc:docMk/>
            <pc:sldMk cId="1122061433" sldId="282"/>
            <ac:spMk id="18" creationId="{53DAE80F-6984-4035-893C-4312A8FB1E9C}"/>
          </ac:spMkLst>
        </pc:spChg>
        <pc:spChg chg="add mod">
          <ac:chgData name="Hanneke van Tuinen" userId="ed22c550-b84f-4481-816d-c5ae7bd4721b" providerId="ADAL" clId="{79450521-E829-4993-A149-9EEA874BD0CD}" dt="2021-01-22T07:38:56.477" v="20312"/>
          <ac:spMkLst>
            <pc:docMk/>
            <pc:sldMk cId="1122061433" sldId="282"/>
            <ac:spMk id="19" creationId="{E3828BF7-81CE-45EE-8CE4-D44FDFC091C9}"/>
          </ac:spMkLst>
        </pc:spChg>
        <pc:spChg chg="add mod">
          <ac:chgData name="Hanneke van Tuinen" userId="ed22c550-b84f-4481-816d-c5ae7bd4721b" providerId="ADAL" clId="{79450521-E829-4993-A149-9EEA874BD0CD}" dt="2021-01-22T07:38:56.477" v="20312"/>
          <ac:spMkLst>
            <pc:docMk/>
            <pc:sldMk cId="1122061433" sldId="282"/>
            <ac:spMk id="20" creationId="{37E1A3AD-FEDB-49D2-B5E4-7F0B74F8A54B}"/>
          </ac:spMkLst>
        </pc:spChg>
        <pc:spChg chg="add del mod">
          <ac:chgData name="Hanneke van Tuinen" userId="ed22c550-b84f-4481-816d-c5ae7bd4721b" providerId="ADAL" clId="{79450521-E829-4993-A149-9EEA874BD0CD}" dt="2021-01-22T07:38:56.260" v="20124"/>
          <ac:spMkLst>
            <pc:docMk/>
            <pc:sldMk cId="1122061433" sldId="282"/>
            <ac:spMk id="22" creationId="{BF75AE5F-6EA9-4EA3-A1EB-154D73F242BF}"/>
          </ac:spMkLst>
        </pc:spChg>
        <pc:spChg chg="add del mod ord">
          <ac:chgData name="Hanneke van Tuinen" userId="ed22c550-b84f-4481-816d-c5ae7bd4721b" providerId="ADAL" clId="{79450521-E829-4993-A149-9EEA874BD0CD}" dt="2021-01-22T09:07:11.836" v="32094"/>
          <ac:spMkLst>
            <pc:docMk/>
            <pc:sldMk cId="1122061433" sldId="282"/>
            <ac:spMk id="23" creationId="{C1286884-44DB-4B13-893E-DB1C612D7955}"/>
          </ac:spMkLst>
        </pc:spChg>
        <pc:spChg chg="add mod ord">
          <ac:chgData name="Hanneke van Tuinen" userId="ed22c550-b84f-4481-816d-c5ae7bd4721b" providerId="ADAL" clId="{79450521-E829-4993-A149-9EEA874BD0CD}" dt="2021-02-10T08:14:27.501" v="56878"/>
          <ac:spMkLst>
            <pc:docMk/>
            <pc:sldMk cId="1122061433" sldId="282"/>
            <ac:spMk id="24" creationId="{7CD2EA80-F12B-434C-90DC-19DA5F61D7A9}"/>
          </ac:spMkLst>
        </pc:spChg>
        <pc:spChg chg="add mod ord">
          <ac:chgData name="Hanneke van Tuinen" userId="ed22c550-b84f-4481-816d-c5ae7bd4721b" providerId="ADAL" clId="{79450521-E829-4993-A149-9EEA874BD0CD}" dt="2021-01-22T07:38:57.631" v="20813"/>
          <ac:spMkLst>
            <pc:docMk/>
            <pc:sldMk cId="1122061433" sldId="282"/>
            <ac:spMk id="25" creationId="{BB30BBC7-CF32-48FE-A665-CE01557D8485}"/>
          </ac:spMkLst>
        </pc:spChg>
        <pc:spChg chg="add del mod">
          <ac:chgData name="Hanneke van Tuinen" userId="ed22c550-b84f-4481-816d-c5ae7bd4721b" providerId="ADAL" clId="{79450521-E829-4993-A149-9EEA874BD0CD}" dt="2021-01-22T07:38:57.519" v="20720"/>
          <ac:spMkLst>
            <pc:docMk/>
            <pc:sldMk cId="1122061433" sldId="282"/>
            <ac:spMk id="27" creationId="{9B07D552-11CF-4CB9-B5F2-979A04EE3F7F}"/>
          </ac:spMkLst>
        </pc:spChg>
        <pc:spChg chg="add mod">
          <ac:chgData name="Hanneke van Tuinen" userId="ed22c550-b84f-4481-816d-c5ae7bd4721b" providerId="ADAL" clId="{79450521-E829-4993-A149-9EEA874BD0CD}" dt="2021-01-22T07:38:57.551" v="20753"/>
          <ac:spMkLst>
            <pc:docMk/>
            <pc:sldMk cId="1122061433" sldId="282"/>
            <ac:spMk id="28" creationId="{3B9F72CF-8BAF-41E9-A1B9-1A1CD0462DC9}"/>
          </ac:spMkLst>
        </pc:spChg>
        <pc:spChg chg="add del mod">
          <ac:chgData name="Hanneke van Tuinen" userId="ed22c550-b84f-4481-816d-c5ae7bd4721b" providerId="ADAL" clId="{79450521-E829-4993-A149-9EEA874BD0CD}" dt="2021-01-22T07:38:57.893" v="20862"/>
          <ac:spMkLst>
            <pc:docMk/>
            <pc:sldMk cId="1122061433" sldId="282"/>
            <ac:spMk id="33" creationId="{7B0F1165-B280-4CF3-BF84-855CB4561DD7}"/>
          </ac:spMkLst>
        </pc:spChg>
        <pc:spChg chg="add mod">
          <ac:chgData name="Hanneke van Tuinen" userId="ed22c550-b84f-4481-816d-c5ae7bd4721b" providerId="ADAL" clId="{79450521-E829-4993-A149-9EEA874BD0CD}" dt="2021-02-10T08:14:27.110" v="56778"/>
          <ac:spMkLst>
            <pc:docMk/>
            <pc:sldMk cId="1122061433" sldId="282"/>
            <ac:spMk id="34" creationId="{526973F4-F4B6-425B-AB0F-64840E1A5357}"/>
          </ac:spMkLst>
        </pc:spChg>
        <pc:spChg chg="add mod modVis">
          <ac:chgData name="Hanneke van Tuinen" userId="ed22c550-b84f-4481-816d-c5ae7bd4721b" providerId="ADAL" clId="{79450521-E829-4993-A149-9EEA874BD0CD}" dt="2021-02-10T08:14:27.110" v="56778"/>
          <ac:spMkLst>
            <pc:docMk/>
            <pc:sldMk cId="1122061433" sldId="282"/>
            <ac:spMk id="35" creationId="{15E1BD41-EA75-4FCC-80C2-D217EC21BECE}"/>
          </ac:spMkLst>
        </pc:spChg>
        <pc:spChg chg="add mod">
          <ac:chgData name="Hanneke van Tuinen" userId="ed22c550-b84f-4481-816d-c5ae7bd4721b" providerId="ADAL" clId="{79450521-E829-4993-A149-9EEA874BD0CD}" dt="2021-02-10T08:14:27.110" v="56778"/>
          <ac:spMkLst>
            <pc:docMk/>
            <pc:sldMk cId="1122061433" sldId="282"/>
            <ac:spMk id="36" creationId="{D9E9EBF5-42F6-415E-8CFC-64E289B77293}"/>
          </ac:spMkLst>
        </pc:spChg>
        <pc:spChg chg="add mod">
          <ac:chgData name="Hanneke van Tuinen" userId="ed22c550-b84f-4481-816d-c5ae7bd4721b" providerId="ADAL" clId="{79450521-E829-4993-A149-9EEA874BD0CD}" dt="2021-02-10T08:14:27.110" v="56778"/>
          <ac:spMkLst>
            <pc:docMk/>
            <pc:sldMk cId="1122061433" sldId="282"/>
            <ac:spMk id="37" creationId="{2CF9F3FC-F18C-450B-BA0C-5B066D2E620A}"/>
          </ac:spMkLst>
        </pc:spChg>
        <pc:spChg chg="add mod">
          <ac:chgData name="Hanneke van Tuinen" userId="ed22c550-b84f-4481-816d-c5ae7bd4721b" providerId="ADAL" clId="{79450521-E829-4993-A149-9EEA874BD0CD}" dt="2021-02-10T08:14:27.110" v="56778"/>
          <ac:spMkLst>
            <pc:docMk/>
            <pc:sldMk cId="1122061433" sldId="282"/>
            <ac:spMk id="38" creationId="{C5F993DF-A256-43A6-9B1B-16934CC212FB}"/>
          </ac:spMkLst>
        </pc:spChg>
        <pc:spChg chg="add mod">
          <ac:chgData name="Hanneke van Tuinen" userId="ed22c550-b84f-4481-816d-c5ae7bd4721b" providerId="ADAL" clId="{79450521-E829-4993-A149-9EEA874BD0CD}" dt="2021-02-10T08:14:27.110" v="56778"/>
          <ac:spMkLst>
            <pc:docMk/>
            <pc:sldMk cId="1122061433" sldId="282"/>
            <ac:spMk id="39" creationId="{0465969B-E4E1-4714-8BA1-4252B2E72F33}"/>
          </ac:spMkLst>
        </pc:spChg>
        <pc:spChg chg="add mod">
          <ac:chgData name="Hanneke van Tuinen" userId="ed22c550-b84f-4481-816d-c5ae7bd4721b" providerId="ADAL" clId="{79450521-E829-4993-A149-9EEA874BD0CD}" dt="2021-02-10T08:14:27.110" v="56778"/>
          <ac:spMkLst>
            <pc:docMk/>
            <pc:sldMk cId="1122061433" sldId="282"/>
            <ac:spMk id="40" creationId="{20C0DD27-DF64-4EDB-865E-1B60FAB857FB}"/>
          </ac:spMkLst>
        </pc:spChg>
        <pc:spChg chg="add mod">
          <ac:chgData name="Hanneke van Tuinen" userId="ed22c550-b84f-4481-816d-c5ae7bd4721b" providerId="ADAL" clId="{79450521-E829-4993-A149-9EEA874BD0CD}" dt="2021-02-10T08:14:27.110" v="56778"/>
          <ac:spMkLst>
            <pc:docMk/>
            <pc:sldMk cId="1122061433" sldId="282"/>
            <ac:spMk id="41" creationId="{2F7B74ED-F26F-448D-9EAE-0725B0DCD9DF}"/>
          </ac:spMkLst>
        </pc:spChg>
        <pc:spChg chg="add mod modVis">
          <ac:chgData name="Hanneke van Tuinen" userId="ed22c550-b84f-4481-816d-c5ae7bd4721b" providerId="ADAL" clId="{79450521-E829-4993-A149-9EEA874BD0CD}" dt="2021-02-10T08:14:27.110" v="56778"/>
          <ac:spMkLst>
            <pc:docMk/>
            <pc:sldMk cId="1122061433" sldId="282"/>
            <ac:spMk id="42" creationId="{F48C2CF5-23D0-404C-B6CE-5415F5B4205D}"/>
          </ac:spMkLst>
        </pc:spChg>
        <pc:spChg chg="add mod modVis">
          <ac:chgData name="Hanneke van Tuinen" userId="ed22c550-b84f-4481-816d-c5ae7bd4721b" providerId="ADAL" clId="{79450521-E829-4993-A149-9EEA874BD0CD}" dt="2021-02-10T08:14:27.110" v="56778"/>
          <ac:spMkLst>
            <pc:docMk/>
            <pc:sldMk cId="1122061433" sldId="282"/>
            <ac:spMk id="43" creationId="{09A1DE26-1F05-42B4-B3C8-124127D5A896}"/>
          </ac:spMkLst>
        </pc:spChg>
        <pc:spChg chg="add mod modVis">
          <ac:chgData name="Hanneke van Tuinen" userId="ed22c550-b84f-4481-816d-c5ae7bd4721b" providerId="ADAL" clId="{79450521-E829-4993-A149-9EEA874BD0CD}" dt="2021-02-10T08:14:27.110" v="56778"/>
          <ac:spMkLst>
            <pc:docMk/>
            <pc:sldMk cId="1122061433" sldId="282"/>
            <ac:spMk id="44" creationId="{79A5185F-35F8-4A9A-8814-1DB2324EE06D}"/>
          </ac:spMkLst>
        </pc:spChg>
        <pc:spChg chg="add mod modVis">
          <ac:chgData name="Hanneke van Tuinen" userId="ed22c550-b84f-4481-816d-c5ae7bd4721b" providerId="ADAL" clId="{79450521-E829-4993-A149-9EEA874BD0CD}" dt="2021-02-10T08:14:33.537" v="57334" actId="27636"/>
          <ac:spMkLst>
            <pc:docMk/>
            <pc:sldMk cId="1122061433" sldId="282"/>
            <ac:spMk id="45" creationId="{6962BAF7-C5BE-4E2F-827D-449F00955B13}"/>
          </ac:spMkLst>
        </pc:spChg>
        <pc:spChg chg="add mod modVis">
          <ac:chgData name="Hanneke van Tuinen" userId="ed22c550-b84f-4481-816d-c5ae7bd4721b" providerId="ADAL" clId="{79450521-E829-4993-A149-9EEA874BD0CD}" dt="2021-02-10T08:14:33.540" v="57335" actId="27636"/>
          <ac:spMkLst>
            <pc:docMk/>
            <pc:sldMk cId="1122061433" sldId="282"/>
            <ac:spMk id="46" creationId="{DD04FAF9-F2D5-4A8D-97B9-7FF8DD3C6FA4}"/>
          </ac:spMkLst>
        </pc:spChg>
        <pc:spChg chg="add mod modVis">
          <ac:chgData name="Hanneke van Tuinen" userId="ed22c550-b84f-4481-816d-c5ae7bd4721b" providerId="ADAL" clId="{79450521-E829-4993-A149-9EEA874BD0CD}" dt="2021-02-10T08:14:33.543" v="57336" actId="27636"/>
          <ac:spMkLst>
            <pc:docMk/>
            <pc:sldMk cId="1122061433" sldId="282"/>
            <ac:spMk id="47" creationId="{6DD2EEE7-6480-43FE-A175-2EAC253A8339}"/>
          </ac:spMkLst>
        </pc:spChg>
        <pc:spChg chg="add del mod">
          <ac:chgData name="Hanneke van Tuinen" userId="ed22c550-b84f-4481-816d-c5ae7bd4721b" providerId="ADAL" clId="{79450521-E829-4993-A149-9EEA874BD0CD}" dt="2021-01-22T07:38:59.387" v="21781"/>
          <ac:spMkLst>
            <pc:docMk/>
            <pc:sldMk cId="1122061433" sldId="282"/>
            <ac:spMk id="49" creationId="{0E0BE005-5B23-4843-BC37-67D8A74EDDD3}"/>
          </ac:spMkLst>
        </pc:spChg>
        <pc:grpChg chg="add del mod">
          <ac:chgData name="Hanneke van Tuinen" userId="ed22c550-b84f-4481-816d-c5ae7bd4721b" providerId="ADAL" clId="{79450521-E829-4993-A149-9EEA874BD0CD}" dt="2021-01-22T07:38:57.854" v="20830"/>
          <ac:grpSpMkLst>
            <pc:docMk/>
            <pc:sldMk cId="1122061433" sldId="282"/>
            <ac:grpSpMk id="21" creationId="{0D1A1F5E-A627-4CF0-9781-8CE4FD6AEF20}"/>
          </ac:grpSpMkLst>
        </pc:grpChg>
        <pc:grpChg chg="add mod">
          <ac:chgData name="Hanneke van Tuinen" userId="ed22c550-b84f-4481-816d-c5ae7bd4721b" providerId="ADAL" clId="{79450521-E829-4993-A149-9EEA874BD0CD}" dt="2021-01-22T07:38:57.554" v="20757"/>
          <ac:grpSpMkLst>
            <pc:docMk/>
            <pc:sldMk cId="1122061433" sldId="282"/>
            <ac:grpSpMk id="26" creationId="{C518B698-90BB-4EB3-B12D-326D9CEF6D27}"/>
          </ac:grpSpMkLst>
        </pc:grpChg>
        <pc:grpChg chg="add mod">
          <ac:chgData name="Hanneke van Tuinen" userId="ed22c550-b84f-4481-816d-c5ae7bd4721b" providerId="ADAL" clId="{79450521-E829-4993-A149-9EEA874BD0CD}" dt="2021-02-10T08:14:27.110" v="56778"/>
          <ac:grpSpMkLst>
            <pc:docMk/>
            <pc:sldMk cId="1122061433" sldId="282"/>
            <ac:grpSpMk id="48" creationId="{2A4A4FE6-C0C1-430E-8A31-0FB8CF090403}"/>
          </ac:grpSpMkLst>
        </pc:grpChg>
        <pc:picChg chg="add mod ord">
          <ac:chgData name="Hanneke van Tuinen" userId="ed22c550-b84f-4481-816d-c5ae7bd4721b" providerId="ADAL" clId="{79450521-E829-4993-A149-9EEA874BD0CD}" dt="2021-01-22T07:38:57.646" v="20821"/>
          <ac:picMkLst>
            <pc:docMk/>
            <pc:sldMk cId="1122061433" sldId="282"/>
            <ac:picMk id="30" creationId="{E93E4822-6138-4702-8A59-000EFCC6CEC8}"/>
          </ac:picMkLst>
        </pc:picChg>
        <pc:picChg chg="add mod ord modVis">
          <ac:chgData name="Hanneke van Tuinen" userId="ed22c550-b84f-4481-816d-c5ae7bd4721b" providerId="ADAL" clId="{79450521-E829-4993-A149-9EEA874BD0CD}" dt="2021-01-22T07:38:57.662" v="20829"/>
          <ac:picMkLst>
            <pc:docMk/>
            <pc:sldMk cId="1122061433" sldId="282"/>
            <ac:picMk id="32" creationId="{9D5A8A99-DBAE-4FF1-B05B-3477A3AC684D}"/>
          </ac:picMkLst>
        </pc:picChg>
      </pc:sldChg>
      <pc:sldChg chg="addSp delSp modSp add mod">
        <pc:chgData name="Hanneke van Tuinen" userId="ed22c550-b84f-4481-816d-c5ae7bd4721b" providerId="ADAL" clId="{79450521-E829-4993-A149-9EEA874BD0CD}" dt="2021-02-10T14:11:01.054" v="59606"/>
        <pc:sldMkLst>
          <pc:docMk/>
          <pc:sldMk cId="1473719403" sldId="283"/>
        </pc:sldMkLst>
        <pc:spChg chg="mod">
          <ac:chgData name="Hanneke van Tuinen" userId="ed22c550-b84f-4481-816d-c5ae7bd4721b" providerId="ADAL" clId="{79450521-E829-4993-A149-9EEA874BD0CD}" dt="2021-02-10T14:10:54.840" v="58427"/>
          <ac:spMkLst>
            <pc:docMk/>
            <pc:sldMk cId="1473719403" sldId="283"/>
            <ac:spMk id="2" creationId="{D6043D55-34A5-410C-8ABE-EB277E8E21CC}"/>
          </ac:spMkLst>
        </pc:spChg>
        <pc:spChg chg="mod">
          <ac:chgData name="Hanneke van Tuinen" userId="ed22c550-b84f-4481-816d-c5ae7bd4721b" providerId="ADAL" clId="{79450521-E829-4993-A149-9EEA874BD0CD}" dt="2021-02-10T14:10:54.832" v="58423"/>
          <ac:spMkLst>
            <pc:docMk/>
            <pc:sldMk cId="1473719403" sldId="283"/>
            <ac:spMk id="3" creationId="{AC1AE8EF-A832-4813-B7FC-DD6EBCBCC3E4}"/>
          </ac:spMkLst>
        </pc:spChg>
        <pc:spChg chg="add del mod ord modVis">
          <ac:chgData name="Hanneke van Tuinen" userId="ed22c550-b84f-4481-816d-c5ae7bd4721b" providerId="ADAL" clId="{79450521-E829-4993-A149-9EEA874BD0CD}" dt="2021-02-09T18:58:23.846" v="45414"/>
          <ac:spMkLst>
            <pc:docMk/>
            <pc:sldMk cId="1473719403" sldId="283"/>
            <ac:spMk id="4" creationId="{63135AF0-45FA-4B69-A7EC-16EECD8941C7}"/>
          </ac:spMkLst>
        </pc:spChg>
        <pc:spChg chg="add mod ord modVis">
          <ac:chgData name="Hanneke van Tuinen" userId="ed22c550-b84f-4481-816d-c5ae7bd4721b" providerId="ADAL" clId="{79450521-E829-4993-A149-9EEA874BD0CD}" dt="2021-02-10T14:11:01.054" v="59606"/>
          <ac:spMkLst>
            <pc:docMk/>
            <pc:sldMk cId="1473719403" sldId="283"/>
            <ac:spMk id="4" creationId="{C30F574D-ACCA-48DC-A318-0945041F23F6}"/>
          </ac:spMkLst>
        </pc:spChg>
        <pc:spChg chg="add mod">
          <ac:chgData name="Hanneke van Tuinen" userId="ed22c550-b84f-4481-816d-c5ae7bd4721b" providerId="ADAL" clId="{79450521-E829-4993-A149-9EEA874BD0CD}" dt="2021-02-09T18:53:16.638" v="43932" actId="207"/>
          <ac:spMkLst>
            <pc:docMk/>
            <pc:sldMk cId="1473719403" sldId="283"/>
            <ac:spMk id="6" creationId="{0DFC88F7-E4B1-43AF-A180-43E3615C71E5}"/>
          </ac:spMkLst>
        </pc:spChg>
        <pc:spChg chg="add del mod ord modVis">
          <ac:chgData name="Hanneke van Tuinen" userId="ed22c550-b84f-4481-816d-c5ae7bd4721b" providerId="ADAL" clId="{79450521-E829-4993-A149-9EEA874BD0CD}" dt="2021-02-09T19:02:02.007" v="47688"/>
          <ac:spMkLst>
            <pc:docMk/>
            <pc:sldMk cId="1473719403" sldId="283"/>
            <ac:spMk id="8" creationId="{7E00922E-0E9A-4CC8-AA70-70ACD6A84431}"/>
          </ac:spMkLst>
        </pc:spChg>
        <pc:spChg chg="add mod">
          <ac:chgData name="Hanneke van Tuinen" userId="ed22c550-b84f-4481-816d-c5ae7bd4721b" providerId="ADAL" clId="{79450521-E829-4993-A149-9EEA874BD0CD}" dt="2021-02-10T08:13:59.964" v="55816" actId="20577"/>
          <ac:spMkLst>
            <pc:docMk/>
            <pc:sldMk cId="1473719403" sldId="283"/>
            <ac:spMk id="10" creationId="{039D8D48-1231-4632-AAD1-0E4A70C472FF}"/>
          </ac:spMkLst>
        </pc:spChg>
        <pc:spChg chg="add mod ord">
          <ac:chgData name="Hanneke van Tuinen" userId="ed22c550-b84f-4481-816d-c5ae7bd4721b" providerId="ADAL" clId="{79450521-E829-4993-A149-9EEA874BD0CD}" dt="2021-02-10T08:14:27.638" v="56881"/>
          <ac:spMkLst>
            <pc:docMk/>
            <pc:sldMk cId="1473719403" sldId="283"/>
            <ac:spMk id="12" creationId="{C65CE415-FF87-47B2-8031-95E85E818257}"/>
          </ac:spMkLst>
        </pc:spChg>
        <pc:spChg chg="add mod ord">
          <ac:chgData name="Hanneke van Tuinen" userId="ed22c550-b84f-4481-816d-c5ae7bd4721b" providerId="ADAL" clId="{79450521-E829-4993-A149-9EEA874BD0CD}" dt="2021-01-22T09:22:17.167" v="40270"/>
          <ac:spMkLst>
            <pc:docMk/>
            <pc:sldMk cId="1473719403" sldId="283"/>
            <ac:spMk id="13" creationId="{549FABA4-25BA-4BCC-87A4-894BA22EFBB8}"/>
          </ac:spMkLst>
        </pc:spChg>
        <pc:spChg chg="add mod ord modVis">
          <ac:chgData name="Hanneke van Tuinen" userId="ed22c550-b84f-4481-816d-c5ae7bd4721b" providerId="ADAL" clId="{79450521-E829-4993-A149-9EEA874BD0CD}" dt="2021-02-10T08:14:27.570" v="56880"/>
          <ac:spMkLst>
            <pc:docMk/>
            <pc:sldMk cId="1473719403" sldId="283"/>
            <ac:spMk id="15" creationId="{D0624D2D-CB90-432E-B167-F22BCAE4E219}"/>
          </ac:spMkLst>
        </pc:spChg>
        <pc:spChg chg="add mod">
          <ac:chgData name="Hanneke van Tuinen" userId="ed22c550-b84f-4481-816d-c5ae7bd4721b" providerId="ADAL" clId="{79450521-E829-4993-A149-9EEA874BD0CD}" dt="2021-01-22T07:40:15.759" v="23352"/>
          <ac:spMkLst>
            <pc:docMk/>
            <pc:sldMk cId="1473719403" sldId="283"/>
            <ac:spMk id="16" creationId="{FFD731C7-9FE3-42BF-B97C-6999BCEF80EE}"/>
          </ac:spMkLst>
        </pc:spChg>
        <pc:spChg chg="add del mod ord modVis">
          <ac:chgData name="Hanneke van Tuinen" userId="ed22c550-b84f-4481-816d-c5ae7bd4721b" providerId="ADAL" clId="{79450521-E829-4993-A149-9EEA874BD0CD}" dt="2021-02-10T14:10:54.639" v="58285"/>
          <ac:spMkLst>
            <pc:docMk/>
            <pc:sldMk cId="1473719403" sldId="283"/>
            <ac:spMk id="17" creationId="{E8D5FE67-C234-4CF9-89C0-2B87261359EC}"/>
          </ac:spMkLst>
        </pc:spChg>
        <pc:spChg chg="add del mod ord modVis">
          <ac:chgData name="Hanneke van Tuinen" userId="ed22c550-b84f-4481-816d-c5ae7bd4721b" providerId="ADAL" clId="{79450521-E829-4993-A149-9EEA874BD0CD}" dt="2021-02-09T14:22:34.143" v="42194"/>
          <ac:spMkLst>
            <pc:docMk/>
            <pc:sldMk cId="1473719403" sldId="283"/>
            <ac:spMk id="22" creationId="{79044AA3-0CCE-4BCF-A11C-0D38B2287F1C}"/>
          </ac:spMkLst>
        </pc:spChg>
        <pc:spChg chg="add del mod">
          <ac:chgData name="Hanneke van Tuinen" userId="ed22c550-b84f-4481-816d-c5ae7bd4721b" providerId="ADAL" clId="{79450521-E829-4993-A149-9EEA874BD0CD}" dt="2021-01-22T07:40:15.300" v="23158"/>
          <ac:spMkLst>
            <pc:docMk/>
            <pc:sldMk cId="1473719403" sldId="283"/>
            <ac:spMk id="23" creationId="{8C2FC136-A4BB-4512-BCD5-1F603D9A2F27}"/>
          </ac:spMkLst>
        </pc:spChg>
        <pc:grpChg chg="add mod">
          <ac:chgData name="Hanneke van Tuinen" userId="ed22c550-b84f-4481-816d-c5ae7bd4721b" providerId="ADAL" clId="{79450521-E829-4993-A149-9EEA874BD0CD}" dt="2021-01-22T07:40:15.194" v="23128"/>
          <ac:grpSpMkLst>
            <pc:docMk/>
            <pc:sldMk cId="1473719403" sldId="283"/>
            <ac:grpSpMk id="7" creationId="{70A8909E-4180-421B-939B-DEFAC63BCF6A}"/>
          </ac:grpSpMkLst>
        </pc:grpChg>
        <pc:grpChg chg="add mod">
          <ac:chgData name="Hanneke van Tuinen" userId="ed22c550-b84f-4481-816d-c5ae7bd4721b" providerId="ADAL" clId="{79450521-E829-4993-A149-9EEA874BD0CD}" dt="2021-01-22T07:40:13.508" v="22494"/>
          <ac:grpSpMkLst>
            <pc:docMk/>
            <pc:sldMk cId="1473719403" sldId="283"/>
            <ac:grpSpMk id="11" creationId="{ED8C29E1-39B3-443D-8609-F47976C3BD85}"/>
          </ac:grpSpMkLst>
        </pc:grpChg>
        <pc:grpChg chg="add mod">
          <ac:chgData name="Hanneke van Tuinen" userId="ed22c550-b84f-4481-816d-c5ae7bd4721b" providerId="ADAL" clId="{79450521-E829-4993-A149-9EEA874BD0CD}" dt="2021-01-22T07:40:15.304" v="23162"/>
          <ac:grpSpMkLst>
            <pc:docMk/>
            <pc:sldMk cId="1473719403" sldId="283"/>
            <ac:grpSpMk id="14" creationId="{6A0C5935-D102-4BAB-AD7B-5EA1130822CA}"/>
          </ac:grpSpMkLst>
        </pc:grpChg>
        <pc:graphicFrameChg chg="add mod ord modGraphic">
          <ac:chgData name="Hanneke van Tuinen" userId="ed22c550-b84f-4481-816d-c5ae7bd4721b" providerId="ADAL" clId="{79450521-E829-4993-A149-9EEA874BD0CD}" dt="2021-02-10T14:10:59.583" v="59342" actId="947"/>
          <ac:graphicFrameMkLst>
            <pc:docMk/>
            <pc:sldMk cId="1473719403" sldId="283"/>
            <ac:graphicFrameMk id="21" creationId="{8D18E584-74D1-4BF5-A211-9CC037486B57}"/>
          </ac:graphicFrameMkLst>
        </pc:graphicFrameChg>
        <pc:picChg chg="add mod">
          <ac:chgData name="Hanneke van Tuinen" userId="ed22c550-b84f-4481-816d-c5ae7bd4721b" providerId="ADAL" clId="{79450521-E829-4993-A149-9EEA874BD0CD}" dt="2021-01-22T07:40:15.194" v="23128"/>
          <ac:picMkLst>
            <pc:docMk/>
            <pc:sldMk cId="1473719403" sldId="283"/>
            <ac:picMk id="5" creationId="{0D5E7AD9-8F97-4F2B-8DB9-C8899335D901}"/>
          </ac:picMkLst>
        </pc:picChg>
        <pc:picChg chg="add mod">
          <ac:chgData name="Hanneke van Tuinen" userId="ed22c550-b84f-4481-816d-c5ae7bd4721b" providerId="ADAL" clId="{79450521-E829-4993-A149-9EEA874BD0CD}" dt="2021-01-22T07:40:13.507" v="22493"/>
          <ac:picMkLst>
            <pc:docMk/>
            <pc:sldMk cId="1473719403" sldId="283"/>
            <ac:picMk id="9" creationId="{5C7EE08E-95DD-4D60-939B-F2E80A4B94CF}"/>
          </ac:picMkLst>
        </pc:picChg>
        <pc:picChg chg="add del mod ord">
          <ac:chgData name="Hanneke van Tuinen" userId="ed22c550-b84f-4481-816d-c5ae7bd4721b" providerId="ADAL" clId="{79450521-E829-4993-A149-9EEA874BD0CD}" dt="2021-01-22T07:40:14.167" v="22800"/>
          <ac:picMkLst>
            <pc:docMk/>
            <pc:sldMk cId="1473719403" sldId="283"/>
            <ac:picMk id="18" creationId="{6EB1491A-B1EE-40D8-854F-8B3BC73C2388}"/>
          </ac:picMkLst>
        </pc:picChg>
        <pc:picChg chg="add del mod ord">
          <ac:chgData name="Hanneke van Tuinen" userId="ed22c550-b84f-4481-816d-c5ae7bd4721b" providerId="ADAL" clId="{79450521-E829-4993-A149-9EEA874BD0CD}" dt="2021-01-22T07:40:15.026" v="23046"/>
          <ac:picMkLst>
            <pc:docMk/>
            <pc:sldMk cId="1473719403" sldId="283"/>
            <ac:picMk id="20" creationId="{BA838C6C-505F-41AB-88A8-FFF976A7EC86}"/>
          </ac:picMkLst>
        </pc:picChg>
        <pc:picChg chg="add mod ord">
          <ac:chgData name="Hanneke van Tuinen" userId="ed22c550-b84f-4481-816d-c5ae7bd4721b" providerId="ADAL" clId="{79450521-E829-4993-A149-9EEA874BD0CD}" dt="2021-01-22T07:40:15.914" v="23404"/>
          <ac:picMkLst>
            <pc:docMk/>
            <pc:sldMk cId="1473719403" sldId="283"/>
            <ac:picMk id="25" creationId="{91071416-D26C-4D86-AE9C-8E65CA3FCEBA}"/>
          </ac:picMkLst>
        </pc:picChg>
        <pc:picChg chg="add mod ord modVis">
          <ac:chgData name="Hanneke van Tuinen" userId="ed22c550-b84f-4481-816d-c5ae7bd4721b" providerId="ADAL" clId="{79450521-E829-4993-A149-9EEA874BD0CD}" dt="2021-01-22T07:40:15.931" v="23412"/>
          <ac:picMkLst>
            <pc:docMk/>
            <pc:sldMk cId="1473719403" sldId="283"/>
            <ac:picMk id="27" creationId="{9B410BB5-F1B1-4B60-8B1F-85617AEE2B7C}"/>
          </ac:picMkLst>
        </pc:picChg>
      </pc:sldChg>
      <pc:sldChg chg="addSp delSp modSp add mod">
        <pc:chgData name="Hanneke van Tuinen" userId="ed22c550-b84f-4481-816d-c5ae7bd4721b" providerId="ADAL" clId="{79450521-E829-4993-A149-9EEA874BD0CD}" dt="2021-02-10T14:10:59.600" v="59346"/>
        <pc:sldMkLst>
          <pc:docMk/>
          <pc:sldMk cId="1011402362" sldId="284"/>
        </pc:sldMkLst>
        <pc:spChg chg="mod">
          <ac:chgData name="Hanneke van Tuinen" userId="ed22c550-b84f-4481-816d-c5ae7bd4721b" providerId="ADAL" clId="{79450521-E829-4993-A149-9EEA874BD0CD}" dt="2021-02-10T14:10:54.958" v="58449"/>
          <ac:spMkLst>
            <pc:docMk/>
            <pc:sldMk cId="1011402362" sldId="284"/>
            <ac:spMk id="2" creationId="{10C8D80D-7C79-4BEC-83AB-F0D2F1FEC661}"/>
          </ac:spMkLst>
        </pc:spChg>
        <pc:spChg chg="add del mod">
          <ac:chgData name="Hanneke van Tuinen" userId="ed22c550-b84f-4481-816d-c5ae7bd4721b" providerId="ADAL" clId="{79450521-E829-4993-A149-9EEA874BD0CD}" dt="2021-02-09T14:22:36.619" v="42678"/>
          <ac:spMkLst>
            <pc:docMk/>
            <pc:sldMk cId="1011402362" sldId="284"/>
            <ac:spMk id="3" creationId="{17FC3C7F-4713-4971-ADA6-4539FAEF67FF}"/>
          </ac:spMkLst>
        </pc:spChg>
        <pc:spChg chg="del">
          <ac:chgData name="Hanneke van Tuinen" userId="ed22c550-b84f-4481-816d-c5ae7bd4721b" providerId="ADAL" clId="{79450521-E829-4993-A149-9EEA874BD0CD}" dt="2021-01-22T07:40:16.398" v="23429"/>
          <ac:spMkLst>
            <pc:docMk/>
            <pc:sldMk cId="1011402362" sldId="284"/>
            <ac:spMk id="3" creationId="{62A2AC56-5B77-4AA9-812F-22696D8654D4}"/>
          </ac:spMkLst>
        </pc:spChg>
        <pc:spChg chg="add del mod">
          <ac:chgData name="Hanneke van Tuinen" userId="ed22c550-b84f-4481-816d-c5ae7bd4721b" providerId="ADAL" clId="{79450521-E829-4993-A149-9EEA874BD0CD}" dt="2021-02-10T14:10:55.622" v="58701"/>
          <ac:spMkLst>
            <pc:docMk/>
            <pc:sldMk cId="1011402362" sldId="284"/>
            <ac:spMk id="3" creationId="{905B36F1-F241-4C96-B788-14B3BE6CF9C1}"/>
          </ac:spMkLst>
        </pc:spChg>
        <pc:spChg chg="add del mod">
          <ac:chgData name="Hanneke van Tuinen" userId="ed22c550-b84f-4481-816d-c5ae7bd4721b" providerId="ADAL" clId="{79450521-E829-4993-A149-9EEA874BD0CD}" dt="2021-02-09T18:58:27.141" v="46033"/>
          <ac:spMkLst>
            <pc:docMk/>
            <pc:sldMk cId="1011402362" sldId="284"/>
            <ac:spMk id="4" creationId="{74F702E3-3D76-47C7-B093-205E71C3AF81}"/>
          </ac:spMkLst>
        </pc:spChg>
        <pc:spChg chg="add del mod">
          <ac:chgData name="Hanneke van Tuinen" userId="ed22c550-b84f-4481-816d-c5ae7bd4721b" providerId="ADAL" clId="{79450521-E829-4993-A149-9EEA874BD0CD}" dt="2021-01-22T07:40:16.641" v="23469"/>
          <ac:spMkLst>
            <pc:docMk/>
            <pc:sldMk cId="1011402362" sldId="284"/>
            <ac:spMk id="4" creationId="{C2C7818D-40EF-4102-B29D-665A14A67336}"/>
          </ac:spMkLst>
        </pc:spChg>
        <pc:spChg chg="add del mod">
          <ac:chgData name="Hanneke van Tuinen" userId="ed22c550-b84f-4481-816d-c5ae7bd4721b" providerId="ADAL" clId="{79450521-E829-4993-A149-9EEA874BD0CD}" dt="2021-02-09T19:02:05.339" v="48307"/>
          <ac:spMkLst>
            <pc:docMk/>
            <pc:sldMk cId="1011402362" sldId="284"/>
            <ac:spMk id="5" creationId="{787FBC7C-737D-49CF-8AAE-0C349E1ADFE0}"/>
          </ac:spMkLst>
        </pc:spChg>
        <pc:spChg chg="add del mod">
          <ac:chgData name="Hanneke van Tuinen" userId="ed22c550-b84f-4481-816d-c5ae7bd4721b" providerId="ADAL" clId="{79450521-E829-4993-A149-9EEA874BD0CD}" dt="2021-01-22T07:40:16.694" v="23505"/>
          <ac:spMkLst>
            <pc:docMk/>
            <pc:sldMk cId="1011402362" sldId="284"/>
            <ac:spMk id="5" creationId="{FE095EAD-DCD8-434F-B133-91F832F01D10}"/>
          </ac:spMkLst>
        </pc:spChg>
        <pc:spChg chg="add del mod ord">
          <ac:chgData name="Hanneke van Tuinen" userId="ed22c550-b84f-4481-816d-c5ae7bd4721b" providerId="ADAL" clId="{79450521-E829-4993-A149-9EEA874BD0CD}" dt="2021-02-10T08:14:01.520" v="56031"/>
          <ac:spMkLst>
            <pc:docMk/>
            <pc:sldMk cId="1011402362" sldId="284"/>
            <ac:spMk id="6" creationId="{B7DDFAD3-6A82-40AF-BCB0-E589A95DD754}"/>
          </ac:spMkLst>
        </pc:spChg>
        <pc:spChg chg="add mod">
          <ac:chgData name="Hanneke van Tuinen" userId="ed22c550-b84f-4481-816d-c5ae7bd4721b" providerId="ADAL" clId="{79450521-E829-4993-A149-9EEA874BD0CD}" dt="2021-01-22T07:40:18.254" v="24431"/>
          <ac:spMkLst>
            <pc:docMk/>
            <pc:sldMk cId="1011402362" sldId="284"/>
            <ac:spMk id="6" creationId="{CBAFD59A-A5D7-49C7-850A-484695E06787}"/>
          </ac:spMkLst>
        </pc:spChg>
        <pc:spChg chg="add mod modVis">
          <ac:chgData name="Hanneke van Tuinen" userId="ed22c550-b84f-4481-816d-c5ae7bd4721b" providerId="ADAL" clId="{79450521-E829-4993-A149-9EEA874BD0CD}" dt="2021-01-22T07:40:18.254" v="24431"/>
          <ac:spMkLst>
            <pc:docMk/>
            <pc:sldMk cId="1011402362" sldId="284"/>
            <ac:spMk id="7" creationId="{912ACA0E-E753-4501-BD90-07854E917695}"/>
          </ac:spMkLst>
        </pc:spChg>
        <pc:spChg chg="add mod ord">
          <ac:chgData name="Hanneke van Tuinen" userId="ed22c550-b84f-4481-816d-c5ae7bd4721b" providerId="ADAL" clId="{79450521-E829-4993-A149-9EEA874BD0CD}" dt="2021-02-10T14:10:59.600" v="59346"/>
          <ac:spMkLst>
            <pc:docMk/>
            <pc:sldMk cId="1011402362" sldId="284"/>
            <ac:spMk id="7" creationId="{EF6615ED-3177-49C1-BEB1-D32AC10519A8}"/>
          </ac:spMkLst>
        </pc:spChg>
        <pc:spChg chg="add mod">
          <ac:chgData name="Hanneke van Tuinen" userId="ed22c550-b84f-4481-816d-c5ae7bd4721b" providerId="ADAL" clId="{79450521-E829-4993-A149-9EEA874BD0CD}" dt="2021-01-22T07:40:18.254" v="24431"/>
          <ac:spMkLst>
            <pc:docMk/>
            <pc:sldMk cId="1011402362" sldId="284"/>
            <ac:spMk id="8" creationId="{CD7C6896-FDC7-4166-8F48-224D04D188EE}"/>
          </ac:spMkLst>
        </pc:spChg>
        <pc:spChg chg="add mod">
          <ac:chgData name="Hanneke van Tuinen" userId="ed22c550-b84f-4481-816d-c5ae7bd4721b" providerId="ADAL" clId="{79450521-E829-4993-A149-9EEA874BD0CD}" dt="2021-01-22T07:40:18.254" v="24431"/>
          <ac:spMkLst>
            <pc:docMk/>
            <pc:sldMk cId="1011402362" sldId="284"/>
            <ac:spMk id="9" creationId="{BE941939-10CF-4704-B523-80C176706221}"/>
          </ac:spMkLst>
        </pc:spChg>
        <pc:spChg chg="add mod">
          <ac:chgData name="Hanneke van Tuinen" userId="ed22c550-b84f-4481-816d-c5ae7bd4721b" providerId="ADAL" clId="{79450521-E829-4993-A149-9EEA874BD0CD}" dt="2021-01-22T07:40:18.254" v="24431"/>
          <ac:spMkLst>
            <pc:docMk/>
            <pc:sldMk cId="1011402362" sldId="284"/>
            <ac:spMk id="10" creationId="{84E36E8C-6EDE-466F-9B57-4057C9190BB2}"/>
          </ac:spMkLst>
        </pc:spChg>
        <pc:spChg chg="add mod">
          <ac:chgData name="Hanneke van Tuinen" userId="ed22c550-b84f-4481-816d-c5ae7bd4721b" providerId="ADAL" clId="{79450521-E829-4993-A149-9EEA874BD0CD}" dt="2021-01-22T07:40:18.254" v="24431"/>
          <ac:spMkLst>
            <pc:docMk/>
            <pc:sldMk cId="1011402362" sldId="284"/>
            <ac:spMk id="11" creationId="{047616BC-A163-4E05-A316-A7CE83720FE5}"/>
          </ac:spMkLst>
        </pc:spChg>
        <pc:spChg chg="add del mod">
          <ac:chgData name="Hanneke van Tuinen" userId="ed22c550-b84f-4481-816d-c5ae7bd4721b" providerId="ADAL" clId="{79450521-E829-4993-A149-9EEA874BD0CD}" dt="2021-01-22T07:40:17.041" v="23731"/>
          <ac:spMkLst>
            <pc:docMk/>
            <pc:sldMk cId="1011402362" sldId="284"/>
            <ac:spMk id="12" creationId="{A179F97F-7409-43B8-8EE0-3665CD4EC800}"/>
          </ac:spMkLst>
        </pc:spChg>
        <pc:spChg chg="add mod">
          <ac:chgData name="Hanneke van Tuinen" userId="ed22c550-b84f-4481-816d-c5ae7bd4721b" providerId="ADAL" clId="{79450521-E829-4993-A149-9EEA874BD0CD}" dt="2021-01-22T07:40:18.343" v="24457" actId="207"/>
          <ac:spMkLst>
            <pc:docMk/>
            <pc:sldMk cId="1011402362" sldId="284"/>
            <ac:spMk id="13" creationId="{91A31A11-D94E-4753-8827-9956ACB44040}"/>
          </ac:spMkLst>
        </pc:spChg>
        <pc:spChg chg="add mod">
          <ac:chgData name="Hanneke van Tuinen" userId="ed22c550-b84f-4481-816d-c5ae7bd4721b" providerId="ADAL" clId="{79450521-E829-4993-A149-9EEA874BD0CD}" dt="2021-01-22T07:40:18.438" v="24483" actId="207"/>
          <ac:spMkLst>
            <pc:docMk/>
            <pc:sldMk cId="1011402362" sldId="284"/>
            <ac:spMk id="14" creationId="{F34B03DF-B918-4DEE-A9A3-4397E1DAC7EA}"/>
          </ac:spMkLst>
        </pc:spChg>
        <pc:spChg chg="add mod">
          <ac:chgData name="Hanneke van Tuinen" userId="ed22c550-b84f-4481-816d-c5ae7bd4721b" providerId="ADAL" clId="{79450521-E829-4993-A149-9EEA874BD0CD}" dt="2021-01-22T07:40:18.254" v="24431"/>
          <ac:spMkLst>
            <pc:docMk/>
            <pc:sldMk cId="1011402362" sldId="284"/>
            <ac:spMk id="15" creationId="{D9B29189-0B33-486B-AFC6-32904D12797D}"/>
          </ac:spMkLst>
        </pc:spChg>
        <pc:spChg chg="add mod">
          <ac:chgData name="Hanneke van Tuinen" userId="ed22c550-b84f-4481-816d-c5ae7bd4721b" providerId="ADAL" clId="{79450521-E829-4993-A149-9EEA874BD0CD}" dt="2021-01-22T07:40:18.254" v="24431"/>
          <ac:spMkLst>
            <pc:docMk/>
            <pc:sldMk cId="1011402362" sldId="284"/>
            <ac:spMk id="16" creationId="{3F31141C-37C0-4DA8-BA39-8B1099F7A94B}"/>
          </ac:spMkLst>
        </pc:spChg>
        <pc:spChg chg="add del mod">
          <ac:chgData name="Hanneke van Tuinen" userId="ed22c550-b84f-4481-816d-c5ae7bd4721b" providerId="ADAL" clId="{79450521-E829-4993-A149-9EEA874BD0CD}" dt="2021-01-22T07:40:18.061" v="24304"/>
          <ac:spMkLst>
            <pc:docMk/>
            <pc:sldMk cId="1011402362" sldId="284"/>
            <ac:spMk id="18" creationId="{DE3723CB-3278-48A8-A638-BDF1C7CB3F4E}"/>
          </ac:spMkLst>
        </pc:spChg>
        <pc:spChg chg="add del mod ord">
          <ac:chgData name="Hanneke van Tuinen" userId="ed22c550-b84f-4481-816d-c5ae7bd4721b" providerId="ADAL" clId="{79450521-E829-4993-A149-9EEA874BD0CD}" dt="2021-01-22T09:07:12.129" v="32142"/>
          <ac:spMkLst>
            <pc:docMk/>
            <pc:sldMk cId="1011402362" sldId="284"/>
            <ac:spMk id="19" creationId="{4154F274-6FD1-43E3-B067-87CD305A88EB}"/>
          </ac:spMkLst>
        </pc:spChg>
        <pc:spChg chg="add mod ord">
          <ac:chgData name="Hanneke van Tuinen" userId="ed22c550-b84f-4481-816d-c5ae7bd4721b" providerId="ADAL" clId="{79450521-E829-4993-A149-9EEA874BD0CD}" dt="2021-02-10T08:14:28.133" v="57008"/>
          <ac:spMkLst>
            <pc:docMk/>
            <pc:sldMk cId="1011402362" sldId="284"/>
            <ac:spMk id="20" creationId="{B1C51638-728D-4817-9FD8-881D94F057F8}"/>
          </ac:spMkLst>
        </pc:spChg>
        <pc:spChg chg="add mod ord">
          <ac:chgData name="Hanneke van Tuinen" userId="ed22c550-b84f-4481-816d-c5ae7bd4721b" providerId="ADAL" clId="{79450521-E829-4993-A149-9EEA874BD0CD}" dt="2021-01-22T07:40:19.505" v="24906"/>
          <ac:spMkLst>
            <pc:docMk/>
            <pc:sldMk cId="1011402362" sldId="284"/>
            <ac:spMk id="21" creationId="{D8B056BA-C05F-4158-A0F0-36535F6DE2FD}"/>
          </ac:spMkLst>
        </pc:spChg>
        <pc:spChg chg="add del mod">
          <ac:chgData name="Hanneke van Tuinen" userId="ed22c550-b84f-4481-816d-c5ae7bd4721b" providerId="ADAL" clId="{79450521-E829-4993-A149-9EEA874BD0CD}" dt="2021-01-22T07:40:19.359" v="24813"/>
          <ac:spMkLst>
            <pc:docMk/>
            <pc:sldMk cId="1011402362" sldId="284"/>
            <ac:spMk id="23" creationId="{AC61C1D5-6782-4119-8079-6DE24ED78A7C}"/>
          </ac:spMkLst>
        </pc:spChg>
        <pc:spChg chg="add mod">
          <ac:chgData name="Hanneke van Tuinen" userId="ed22c550-b84f-4481-816d-c5ae7bd4721b" providerId="ADAL" clId="{79450521-E829-4993-A149-9EEA874BD0CD}" dt="2021-01-22T07:40:19.405" v="24846"/>
          <ac:spMkLst>
            <pc:docMk/>
            <pc:sldMk cId="1011402362" sldId="284"/>
            <ac:spMk id="24" creationId="{D01639EE-AC63-4961-9B9A-9E30745BF8D7}"/>
          </ac:spMkLst>
        </pc:spChg>
        <pc:spChg chg="add del mod">
          <ac:chgData name="Hanneke van Tuinen" userId="ed22c550-b84f-4481-816d-c5ae7bd4721b" providerId="ADAL" clId="{79450521-E829-4993-A149-9EEA874BD0CD}" dt="2021-01-22T07:40:19.782" v="24955"/>
          <ac:spMkLst>
            <pc:docMk/>
            <pc:sldMk cId="1011402362" sldId="284"/>
            <ac:spMk id="29" creationId="{4200AFDA-EA92-4513-8BE5-C72907816415}"/>
          </ac:spMkLst>
        </pc:spChg>
        <pc:spChg chg="add mod">
          <ac:chgData name="Hanneke van Tuinen" userId="ed22c550-b84f-4481-816d-c5ae7bd4721b" providerId="ADAL" clId="{79450521-E829-4993-A149-9EEA874BD0CD}" dt="2021-02-10T08:14:27.821" v="56908"/>
          <ac:spMkLst>
            <pc:docMk/>
            <pc:sldMk cId="1011402362" sldId="284"/>
            <ac:spMk id="30" creationId="{50A6707E-9979-4F4B-AC23-F78A814C5E4F}"/>
          </ac:spMkLst>
        </pc:spChg>
        <pc:spChg chg="add mod modVis">
          <ac:chgData name="Hanneke van Tuinen" userId="ed22c550-b84f-4481-816d-c5ae7bd4721b" providerId="ADAL" clId="{79450521-E829-4993-A149-9EEA874BD0CD}" dt="2021-02-10T08:14:27.821" v="56908"/>
          <ac:spMkLst>
            <pc:docMk/>
            <pc:sldMk cId="1011402362" sldId="284"/>
            <ac:spMk id="31" creationId="{87C99E07-02FD-44F4-A2B6-3B9B668037FB}"/>
          </ac:spMkLst>
        </pc:spChg>
        <pc:spChg chg="add mod">
          <ac:chgData name="Hanneke van Tuinen" userId="ed22c550-b84f-4481-816d-c5ae7bd4721b" providerId="ADAL" clId="{79450521-E829-4993-A149-9EEA874BD0CD}" dt="2021-02-10T08:14:27.821" v="56908"/>
          <ac:spMkLst>
            <pc:docMk/>
            <pc:sldMk cId="1011402362" sldId="284"/>
            <ac:spMk id="32" creationId="{149443AA-A19B-4BBD-B383-8C2DD66A6BBC}"/>
          </ac:spMkLst>
        </pc:spChg>
        <pc:spChg chg="add mod">
          <ac:chgData name="Hanneke van Tuinen" userId="ed22c550-b84f-4481-816d-c5ae7bd4721b" providerId="ADAL" clId="{79450521-E829-4993-A149-9EEA874BD0CD}" dt="2021-02-10T08:14:27.821" v="56908"/>
          <ac:spMkLst>
            <pc:docMk/>
            <pc:sldMk cId="1011402362" sldId="284"/>
            <ac:spMk id="33" creationId="{19B19F5F-2295-4B36-8BF7-4C9A204DB3BE}"/>
          </ac:spMkLst>
        </pc:spChg>
        <pc:spChg chg="add mod">
          <ac:chgData name="Hanneke van Tuinen" userId="ed22c550-b84f-4481-816d-c5ae7bd4721b" providerId="ADAL" clId="{79450521-E829-4993-A149-9EEA874BD0CD}" dt="2021-02-10T08:14:27.821" v="56908"/>
          <ac:spMkLst>
            <pc:docMk/>
            <pc:sldMk cId="1011402362" sldId="284"/>
            <ac:spMk id="34" creationId="{91B72D22-AC1C-4060-A3C1-15EC37520C2C}"/>
          </ac:spMkLst>
        </pc:spChg>
        <pc:spChg chg="add mod">
          <ac:chgData name="Hanneke van Tuinen" userId="ed22c550-b84f-4481-816d-c5ae7bd4721b" providerId="ADAL" clId="{79450521-E829-4993-A149-9EEA874BD0CD}" dt="2021-02-10T08:14:27.821" v="56908"/>
          <ac:spMkLst>
            <pc:docMk/>
            <pc:sldMk cId="1011402362" sldId="284"/>
            <ac:spMk id="35" creationId="{C393CB4A-419C-4504-A4ED-68658954CFCE}"/>
          </ac:spMkLst>
        </pc:spChg>
        <pc:spChg chg="add mod modVis">
          <ac:chgData name="Hanneke van Tuinen" userId="ed22c550-b84f-4481-816d-c5ae7bd4721b" providerId="ADAL" clId="{79450521-E829-4993-A149-9EEA874BD0CD}" dt="2021-02-10T08:14:27.821" v="56908"/>
          <ac:spMkLst>
            <pc:docMk/>
            <pc:sldMk cId="1011402362" sldId="284"/>
            <ac:spMk id="36" creationId="{B421651A-F656-4436-A2CE-04E7CB2F750C}"/>
          </ac:spMkLst>
        </pc:spChg>
        <pc:spChg chg="add mod modVis">
          <ac:chgData name="Hanneke van Tuinen" userId="ed22c550-b84f-4481-816d-c5ae7bd4721b" providerId="ADAL" clId="{79450521-E829-4993-A149-9EEA874BD0CD}" dt="2021-02-10T08:14:27.821" v="56908"/>
          <ac:spMkLst>
            <pc:docMk/>
            <pc:sldMk cId="1011402362" sldId="284"/>
            <ac:spMk id="37" creationId="{041CC61A-3E4D-4A20-8365-FD674EB12706}"/>
          </ac:spMkLst>
        </pc:spChg>
        <pc:spChg chg="add mod modVis">
          <ac:chgData name="Hanneke van Tuinen" userId="ed22c550-b84f-4481-816d-c5ae7bd4721b" providerId="ADAL" clId="{79450521-E829-4993-A149-9EEA874BD0CD}" dt="2021-02-10T08:14:33.565" v="57337" actId="27636"/>
          <ac:spMkLst>
            <pc:docMk/>
            <pc:sldMk cId="1011402362" sldId="284"/>
            <ac:spMk id="38" creationId="{8C1BE099-3066-4EEA-B5FA-19458768F6E3}"/>
          </ac:spMkLst>
        </pc:spChg>
        <pc:spChg chg="add mod modVis">
          <ac:chgData name="Hanneke van Tuinen" userId="ed22c550-b84f-4481-816d-c5ae7bd4721b" providerId="ADAL" clId="{79450521-E829-4993-A149-9EEA874BD0CD}" dt="2021-02-10T08:14:33.580" v="57339" actId="27636"/>
          <ac:spMkLst>
            <pc:docMk/>
            <pc:sldMk cId="1011402362" sldId="284"/>
            <ac:spMk id="39" creationId="{A0E34D58-183F-469C-8598-5CED693595D6}"/>
          </ac:spMkLst>
        </pc:spChg>
        <pc:spChg chg="add del mod">
          <ac:chgData name="Hanneke van Tuinen" userId="ed22c550-b84f-4481-816d-c5ae7bd4721b" providerId="ADAL" clId="{79450521-E829-4993-A149-9EEA874BD0CD}" dt="2021-01-22T07:40:21.023" v="25596"/>
          <ac:spMkLst>
            <pc:docMk/>
            <pc:sldMk cId="1011402362" sldId="284"/>
            <ac:spMk id="41" creationId="{C3843A29-3EBD-4302-A019-766BCD018C28}"/>
          </ac:spMkLst>
        </pc:spChg>
        <pc:grpChg chg="add del mod">
          <ac:chgData name="Hanneke van Tuinen" userId="ed22c550-b84f-4481-816d-c5ae7bd4721b" providerId="ADAL" clId="{79450521-E829-4993-A149-9EEA874BD0CD}" dt="2021-01-22T07:40:19.736" v="24923"/>
          <ac:grpSpMkLst>
            <pc:docMk/>
            <pc:sldMk cId="1011402362" sldId="284"/>
            <ac:grpSpMk id="17" creationId="{AA4B64C5-7ADB-4EE3-9BC5-8AF40DEB7AA1}"/>
          </ac:grpSpMkLst>
        </pc:grpChg>
        <pc:grpChg chg="add mod">
          <ac:chgData name="Hanneke van Tuinen" userId="ed22c550-b84f-4481-816d-c5ae7bd4721b" providerId="ADAL" clId="{79450521-E829-4993-A149-9EEA874BD0CD}" dt="2021-01-22T07:40:19.411" v="24850"/>
          <ac:grpSpMkLst>
            <pc:docMk/>
            <pc:sldMk cId="1011402362" sldId="284"/>
            <ac:grpSpMk id="22" creationId="{BEEC04EE-BB23-4052-AAE1-674E178AB66D}"/>
          </ac:grpSpMkLst>
        </pc:grpChg>
        <pc:grpChg chg="add mod">
          <ac:chgData name="Hanneke van Tuinen" userId="ed22c550-b84f-4481-816d-c5ae7bd4721b" providerId="ADAL" clId="{79450521-E829-4993-A149-9EEA874BD0CD}" dt="2021-02-10T08:14:27.821" v="56908"/>
          <ac:grpSpMkLst>
            <pc:docMk/>
            <pc:sldMk cId="1011402362" sldId="284"/>
            <ac:grpSpMk id="40" creationId="{F0BFF0C1-38FF-47F7-B95E-512FF1C341A4}"/>
          </ac:grpSpMkLst>
        </pc:grpChg>
        <pc:picChg chg="add mod ord">
          <ac:chgData name="Hanneke van Tuinen" userId="ed22c550-b84f-4481-816d-c5ae7bd4721b" providerId="ADAL" clId="{79450521-E829-4993-A149-9EEA874BD0CD}" dt="2021-01-22T07:40:19.522" v="24914"/>
          <ac:picMkLst>
            <pc:docMk/>
            <pc:sldMk cId="1011402362" sldId="284"/>
            <ac:picMk id="26" creationId="{8EE576D5-3F82-4239-BE17-182F4778C621}"/>
          </ac:picMkLst>
        </pc:picChg>
        <pc:picChg chg="add mod ord modVis">
          <ac:chgData name="Hanneke van Tuinen" userId="ed22c550-b84f-4481-816d-c5ae7bd4721b" providerId="ADAL" clId="{79450521-E829-4993-A149-9EEA874BD0CD}" dt="2021-01-22T07:40:19.539" v="24922"/>
          <ac:picMkLst>
            <pc:docMk/>
            <pc:sldMk cId="1011402362" sldId="284"/>
            <ac:picMk id="28" creationId="{5988E7F5-69D0-4D0D-BB16-01EB3377BCE0}"/>
          </ac:picMkLst>
        </pc:picChg>
      </pc:sldChg>
      <pc:sldChg chg="addSp delSp modSp add mod">
        <pc:chgData name="Hanneke van Tuinen" userId="ed22c550-b84f-4481-816d-c5ae7bd4721b" providerId="ADAL" clId="{79450521-E829-4993-A149-9EEA874BD0CD}" dt="2021-02-10T14:11:01.055" v="59608"/>
        <pc:sldMkLst>
          <pc:docMk/>
          <pc:sldMk cId="3773377817" sldId="285"/>
        </pc:sldMkLst>
        <pc:spChg chg="mod">
          <ac:chgData name="Hanneke van Tuinen" userId="ed22c550-b84f-4481-816d-c5ae7bd4721b" providerId="ADAL" clId="{79450521-E829-4993-A149-9EEA874BD0CD}" dt="2021-02-10T14:10:55.321" v="58609"/>
          <ac:spMkLst>
            <pc:docMk/>
            <pc:sldMk cId="3773377817" sldId="285"/>
            <ac:spMk id="2" creationId="{674212BA-0DC6-4F4D-A3DA-0C7F7181A8AE}"/>
          </ac:spMkLst>
        </pc:spChg>
        <pc:spChg chg="mod">
          <ac:chgData name="Hanneke van Tuinen" userId="ed22c550-b84f-4481-816d-c5ae7bd4721b" providerId="ADAL" clId="{79450521-E829-4993-A149-9EEA874BD0CD}" dt="2021-02-10T14:10:55.312" v="58605"/>
          <ac:spMkLst>
            <pc:docMk/>
            <pc:sldMk cId="3773377817" sldId="285"/>
            <ac:spMk id="3" creationId="{A519C0E5-7D17-4CDC-84D3-2D62246B246D}"/>
          </ac:spMkLst>
        </pc:spChg>
        <pc:spChg chg="add mod ord modVis">
          <ac:chgData name="Hanneke van Tuinen" userId="ed22c550-b84f-4481-816d-c5ae7bd4721b" providerId="ADAL" clId="{79450521-E829-4993-A149-9EEA874BD0CD}" dt="2021-02-10T14:11:01.055" v="59608"/>
          <ac:spMkLst>
            <pc:docMk/>
            <pc:sldMk cId="3773377817" sldId="285"/>
            <ac:spMk id="4" creationId="{195F4E81-26CA-48C1-ABC2-8A5E04D793C8}"/>
          </ac:spMkLst>
        </pc:spChg>
        <pc:spChg chg="add del mod ord modVis">
          <ac:chgData name="Hanneke van Tuinen" userId="ed22c550-b84f-4481-816d-c5ae7bd4721b" providerId="ADAL" clId="{79450521-E829-4993-A149-9EEA874BD0CD}" dt="2021-02-09T18:58:25.133" v="45619"/>
          <ac:spMkLst>
            <pc:docMk/>
            <pc:sldMk cId="3773377817" sldId="285"/>
            <ac:spMk id="4" creationId="{BE6C5D0B-EEAB-4B63-818D-C1ED97C7F50E}"/>
          </ac:spMkLst>
        </pc:spChg>
        <pc:spChg chg="add mod">
          <ac:chgData name="Hanneke van Tuinen" userId="ed22c550-b84f-4481-816d-c5ae7bd4721b" providerId="ADAL" clId="{79450521-E829-4993-A149-9EEA874BD0CD}" dt="2021-02-09T18:53:15.539" v="43894" actId="207"/>
          <ac:spMkLst>
            <pc:docMk/>
            <pc:sldMk cId="3773377817" sldId="285"/>
            <ac:spMk id="6" creationId="{1FD0629E-0956-4C44-8607-0FFD24CD7938}"/>
          </ac:spMkLst>
        </pc:spChg>
        <pc:spChg chg="add del mod ord modVis">
          <ac:chgData name="Hanneke van Tuinen" userId="ed22c550-b84f-4481-816d-c5ae7bd4721b" providerId="ADAL" clId="{79450521-E829-4993-A149-9EEA874BD0CD}" dt="2021-02-09T19:02:03.318" v="47893"/>
          <ac:spMkLst>
            <pc:docMk/>
            <pc:sldMk cId="3773377817" sldId="285"/>
            <ac:spMk id="8" creationId="{1006EC59-744F-48E4-B2BA-96579431CD13}"/>
          </ac:spMkLst>
        </pc:spChg>
        <pc:spChg chg="add mod">
          <ac:chgData name="Hanneke van Tuinen" userId="ed22c550-b84f-4481-816d-c5ae7bd4721b" providerId="ADAL" clId="{79450521-E829-4993-A149-9EEA874BD0CD}" dt="2021-02-10T08:14:00.007" v="55819" actId="20577"/>
          <ac:spMkLst>
            <pc:docMk/>
            <pc:sldMk cId="3773377817" sldId="285"/>
            <ac:spMk id="10" creationId="{964D131E-E9A3-46A8-8951-B3BB255CA40A}"/>
          </ac:spMkLst>
        </pc:spChg>
        <pc:spChg chg="add mod ord">
          <ac:chgData name="Hanneke van Tuinen" userId="ed22c550-b84f-4481-816d-c5ae7bd4721b" providerId="ADAL" clId="{79450521-E829-4993-A149-9EEA874BD0CD}" dt="2021-02-10T08:14:28.248" v="57011"/>
          <ac:spMkLst>
            <pc:docMk/>
            <pc:sldMk cId="3773377817" sldId="285"/>
            <ac:spMk id="12" creationId="{7110859C-D2FE-4D21-8978-D65BF32531A2}"/>
          </ac:spMkLst>
        </pc:spChg>
        <pc:spChg chg="add mod ord">
          <ac:chgData name="Hanneke van Tuinen" userId="ed22c550-b84f-4481-816d-c5ae7bd4721b" providerId="ADAL" clId="{79450521-E829-4993-A149-9EEA874BD0CD}" dt="2021-01-22T09:23:02.329" v="40681"/>
          <ac:spMkLst>
            <pc:docMk/>
            <pc:sldMk cId="3773377817" sldId="285"/>
            <ac:spMk id="13" creationId="{7F30EA81-7929-4B66-B5AF-88D8C41E7471}"/>
          </ac:spMkLst>
        </pc:spChg>
        <pc:spChg chg="add mod ord modVis">
          <ac:chgData name="Hanneke van Tuinen" userId="ed22c550-b84f-4481-816d-c5ae7bd4721b" providerId="ADAL" clId="{79450521-E829-4993-A149-9EEA874BD0CD}" dt="2021-02-10T08:14:28.193" v="57010"/>
          <ac:spMkLst>
            <pc:docMk/>
            <pc:sldMk cId="3773377817" sldId="285"/>
            <ac:spMk id="15" creationId="{82A25F1B-B1FB-40EF-99E2-1DE889C04C16}"/>
          </ac:spMkLst>
        </pc:spChg>
        <pc:spChg chg="add mod">
          <ac:chgData name="Hanneke van Tuinen" userId="ed22c550-b84f-4481-816d-c5ae7bd4721b" providerId="ADAL" clId="{79450521-E829-4993-A149-9EEA874BD0CD}" dt="2021-01-22T07:41:40.522" v="27136"/>
          <ac:spMkLst>
            <pc:docMk/>
            <pc:sldMk cId="3773377817" sldId="285"/>
            <ac:spMk id="16" creationId="{A67F4824-21E9-4968-AB0A-1EDF4B14A595}"/>
          </ac:spMkLst>
        </pc:spChg>
        <pc:spChg chg="add del mod ord modVis">
          <ac:chgData name="Hanneke van Tuinen" userId="ed22c550-b84f-4481-816d-c5ae7bd4721b" providerId="ADAL" clId="{79450521-E829-4993-A149-9EEA874BD0CD}" dt="2021-02-10T14:10:55.122" v="58467"/>
          <ac:spMkLst>
            <pc:docMk/>
            <pc:sldMk cId="3773377817" sldId="285"/>
            <ac:spMk id="17" creationId="{3F90DFA2-551F-4DF7-B838-3BC3E568FF8C}"/>
          </ac:spMkLst>
        </pc:spChg>
        <pc:spChg chg="add del mod ord modVis">
          <ac:chgData name="Hanneke van Tuinen" userId="ed22c550-b84f-4481-816d-c5ae7bd4721b" providerId="ADAL" clId="{79450521-E829-4993-A149-9EEA874BD0CD}" dt="2021-02-09T14:22:35.247" v="42374"/>
          <ac:spMkLst>
            <pc:docMk/>
            <pc:sldMk cId="3773377817" sldId="285"/>
            <ac:spMk id="22" creationId="{9FDFC6F2-892D-4225-9CB2-3882BDCE6107}"/>
          </ac:spMkLst>
        </pc:spChg>
        <pc:spChg chg="add del mod">
          <ac:chgData name="Hanneke van Tuinen" userId="ed22c550-b84f-4481-816d-c5ae7bd4721b" providerId="ADAL" clId="{79450521-E829-4993-A149-9EEA874BD0CD}" dt="2021-01-22T07:41:39.868" v="26942"/>
          <ac:spMkLst>
            <pc:docMk/>
            <pc:sldMk cId="3773377817" sldId="285"/>
            <ac:spMk id="23" creationId="{3B7B838C-8E4D-497E-BA36-B89128515A3C}"/>
          </ac:spMkLst>
        </pc:spChg>
        <pc:grpChg chg="add mod">
          <ac:chgData name="Hanneke van Tuinen" userId="ed22c550-b84f-4481-816d-c5ae7bd4721b" providerId="ADAL" clId="{79450521-E829-4993-A149-9EEA874BD0CD}" dt="2021-01-22T07:41:39.751" v="26912"/>
          <ac:grpSpMkLst>
            <pc:docMk/>
            <pc:sldMk cId="3773377817" sldId="285"/>
            <ac:grpSpMk id="7" creationId="{08D6BC24-DF51-47F2-91D2-BEE0645B578E}"/>
          </ac:grpSpMkLst>
        </pc:grpChg>
        <pc:grpChg chg="add mod">
          <ac:chgData name="Hanneke van Tuinen" userId="ed22c550-b84f-4481-816d-c5ae7bd4721b" providerId="ADAL" clId="{79450521-E829-4993-A149-9EEA874BD0CD}" dt="2021-01-22T07:41:37.787" v="26278"/>
          <ac:grpSpMkLst>
            <pc:docMk/>
            <pc:sldMk cId="3773377817" sldId="285"/>
            <ac:grpSpMk id="11" creationId="{4E83F28D-63E8-4A69-A932-7E34DF276BD4}"/>
          </ac:grpSpMkLst>
        </pc:grpChg>
        <pc:grpChg chg="add mod">
          <ac:chgData name="Hanneke van Tuinen" userId="ed22c550-b84f-4481-816d-c5ae7bd4721b" providerId="ADAL" clId="{79450521-E829-4993-A149-9EEA874BD0CD}" dt="2021-01-22T07:41:39.875" v="26946"/>
          <ac:grpSpMkLst>
            <pc:docMk/>
            <pc:sldMk cId="3773377817" sldId="285"/>
            <ac:grpSpMk id="14" creationId="{E207CBC5-0902-4639-B652-BD9AB9E5E32C}"/>
          </ac:grpSpMkLst>
        </pc:grpChg>
        <pc:graphicFrameChg chg="add mod ord modGraphic">
          <ac:chgData name="Hanneke van Tuinen" userId="ed22c550-b84f-4481-816d-c5ae7bd4721b" providerId="ADAL" clId="{79450521-E829-4993-A149-9EEA874BD0CD}" dt="2021-02-10T14:10:59.652" v="59391" actId="947"/>
          <ac:graphicFrameMkLst>
            <pc:docMk/>
            <pc:sldMk cId="3773377817" sldId="285"/>
            <ac:graphicFrameMk id="21" creationId="{C9FD36A3-1A63-4564-A384-22E3C01272CE}"/>
          </ac:graphicFrameMkLst>
        </pc:graphicFrameChg>
        <pc:picChg chg="add mod">
          <ac:chgData name="Hanneke van Tuinen" userId="ed22c550-b84f-4481-816d-c5ae7bd4721b" providerId="ADAL" clId="{79450521-E829-4993-A149-9EEA874BD0CD}" dt="2021-01-22T07:41:39.751" v="26912"/>
          <ac:picMkLst>
            <pc:docMk/>
            <pc:sldMk cId="3773377817" sldId="285"/>
            <ac:picMk id="5" creationId="{518AB3BE-74B1-4DCC-96F2-5132B9B9E434}"/>
          </ac:picMkLst>
        </pc:picChg>
        <pc:picChg chg="add mod">
          <ac:chgData name="Hanneke van Tuinen" userId="ed22c550-b84f-4481-816d-c5ae7bd4721b" providerId="ADAL" clId="{79450521-E829-4993-A149-9EEA874BD0CD}" dt="2021-01-22T07:41:37.786" v="26277"/>
          <ac:picMkLst>
            <pc:docMk/>
            <pc:sldMk cId="3773377817" sldId="285"/>
            <ac:picMk id="9" creationId="{41CA8F60-7277-490B-8545-1AF94289F8E0}"/>
          </ac:picMkLst>
        </pc:picChg>
        <pc:picChg chg="add del mod ord">
          <ac:chgData name="Hanneke van Tuinen" userId="ed22c550-b84f-4481-816d-c5ae7bd4721b" providerId="ADAL" clId="{79450521-E829-4993-A149-9EEA874BD0CD}" dt="2021-01-22T07:41:38.567" v="26584"/>
          <ac:picMkLst>
            <pc:docMk/>
            <pc:sldMk cId="3773377817" sldId="285"/>
            <ac:picMk id="18" creationId="{928A011F-94E8-4C7E-BAF4-6558149FEAA2}"/>
          </ac:picMkLst>
        </pc:picChg>
        <pc:picChg chg="add del mod ord">
          <ac:chgData name="Hanneke van Tuinen" userId="ed22c550-b84f-4481-816d-c5ae7bd4721b" providerId="ADAL" clId="{79450521-E829-4993-A149-9EEA874BD0CD}" dt="2021-01-22T07:41:39.533" v="26830"/>
          <ac:picMkLst>
            <pc:docMk/>
            <pc:sldMk cId="3773377817" sldId="285"/>
            <ac:picMk id="20" creationId="{65EC20AA-944C-41BF-A2FF-4BFD8016C77B}"/>
          </ac:picMkLst>
        </pc:picChg>
        <pc:picChg chg="add mod ord">
          <ac:chgData name="Hanneke van Tuinen" userId="ed22c550-b84f-4481-816d-c5ae7bd4721b" providerId="ADAL" clId="{79450521-E829-4993-A149-9EEA874BD0CD}" dt="2021-01-22T07:41:40.704" v="27188"/>
          <ac:picMkLst>
            <pc:docMk/>
            <pc:sldMk cId="3773377817" sldId="285"/>
            <ac:picMk id="25" creationId="{1B339909-EDB8-4054-A104-1B4E902F6A11}"/>
          </ac:picMkLst>
        </pc:picChg>
        <pc:picChg chg="add mod ord modVis">
          <ac:chgData name="Hanneke van Tuinen" userId="ed22c550-b84f-4481-816d-c5ae7bd4721b" providerId="ADAL" clId="{79450521-E829-4993-A149-9EEA874BD0CD}" dt="2021-01-22T07:41:40.722" v="27196"/>
          <ac:picMkLst>
            <pc:docMk/>
            <pc:sldMk cId="3773377817" sldId="285"/>
            <ac:picMk id="27" creationId="{42180370-6D67-4F90-906C-A34E995C0F45}"/>
          </ac:picMkLst>
        </pc:picChg>
      </pc:sldChg>
      <pc:sldChg chg="addSp delSp modSp add mod">
        <pc:chgData name="Hanneke van Tuinen" userId="ed22c550-b84f-4481-816d-c5ae7bd4721b" providerId="ADAL" clId="{79450521-E829-4993-A149-9EEA874BD0CD}" dt="2021-02-10T14:10:59.669" v="59395"/>
        <pc:sldMkLst>
          <pc:docMk/>
          <pc:sldMk cId="2568615118" sldId="286"/>
        </pc:sldMkLst>
        <pc:spChg chg="mod">
          <ac:chgData name="Hanneke van Tuinen" userId="ed22c550-b84f-4481-816d-c5ae7bd4721b" providerId="ADAL" clId="{79450521-E829-4993-A149-9EEA874BD0CD}" dt="2021-02-10T14:10:55.439" v="58631"/>
          <ac:spMkLst>
            <pc:docMk/>
            <pc:sldMk cId="2568615118" sldId="286"/>
            <ac:spMk id="2" creationId="{8C86AC04-26DE-4653-A2C3-736DDE1855BD}"/>
          </ac:spMkLst>
        </pc:spChg>
        <pc:spChg chg="del">
          <ac:chgData name="Hanneke van Tuinen" userId="ed22c550-b84f-4481-816d-c5ae7bd4721b" providerId="ADAL" clId="{79450521-E829-4993-A149-9EEA874BD0CD}" dt="2021-01-22T07:41:41.239" v="27213"/>
          <ac:spMkLst>
            <pc:docMk/>
            <pc:sldMk cId="2568615118" sldId="286"/>
            <ac:spMk id="3" creationId="{799DE896-A042-41AF-A33B-98EE84226FC0}"/>
          </ac:spMkLst>
        </pc:spChg>
        <pc:spChg chg="add del mod">
          <ac:chgData name="Hanneke van Tuinen" userId="ed22c550-b84f-4481-816d-c5ae7bd4721b" providerId="ADAL" clId="{79450521-E829-4993-A149-9EEA874BD0CD}" dt="2021-02-09T14:22:36.694" v="42692"/>
          <ac:spMkLst>
            <pc:docMk/>
            <pc:sldMk cId="2568615118" sldId="286"/>
            <ac:spMk id="3" creationId="{8E8B6CF5-1D68-48BB-A220-986766C51912}"/>
          </ac:spMkLst>
        </pc:spChg>
        <pc:spChg chg="add del mod">
          <ac:chgData name="Hanneke van Tuinen" userId="ed22c550-b84f-4481-816d-c5ae7bd4721b" providerId="ADAL" clId="{79450521-E829-4993-A149-9EEA874BD0CD}" dt="2021-02-10T14:10:55.655" v="58715"/>
          <ac:spMkLst>
            <pc:docMk/>
            <pc:sldMk cId="2568615118" sldId="286"/>
            <ac:spMk id="3" creationId="{E40D3088-C4EB-4071-AA91-A21AC8A664B3}"/>
          </ac:spMkLst>
        </pc:spChg>
        <pc:spChg chg="add del mod ord">
          <ac:chgData name="Hanneke van Tuinen" userId="ed22c550-b84f-4481-816d-c5ae7bd4721b" providerId="ADAL" clId="{79450521-E829-4993-A149-9EEA874BD0CD}" dt="2021-02-09T19:09:37.470" v="49849"/>
          <ac:spMkLst>
            <pc:docMk/>
            <pc:sldMk cId="2568615118" sldId="286"/>
            <ac:spMk id="4" creationId="{126636A1-630B-4078-9E46-42B6BF0C412D}"/>
          </ac:spMkLst>
        </pc:spChg>
        <pc:spChg chg="add del mod">
          <ac:chgData name="Hanneke van Tuinen" userId="ed22c550-b84f-4481-816d-c5ae7bd4721b" providerId="ADAL" clId="{79450521-E829-4993-A149-9EEA874BD0CD}" dt="2021-01-22T07:41:41.538" v="27257"/>
          <ac:spMkLst>
            <pc:docMk/>
            <pc:sldMk cId="2568615118" sldId="286"/>
            <ac:spMk id="4" creationId="{E7AD9F0B-E832-4DA6-A2DE-08F830A31496}"/>
          </ac:spMkLst>
        </pc:spChg>
        <pc:spChg chg="add del mod">
          <ac:chgData name="Hanneke van Tuinen" userId="ed22c550-b84f-4481-816d-c5ae7bd4721b" providerId="ADAL" clId="{79450521-E829-4993-A149-9EEA874BD0CD}" dt="2021-01-22T07:41:41.622" v="27297"/>
          <ac:spMkLst>
            <pc:docMk/>
            <pc:sldMk cId="2568615118" sldId="286"/>
            <ac:spMk id="5" creationId="{6C7609DC-C433-4570-8FC4-B0899C28A67A}"/>
          </ac:spMkLst>
        </pc:spChg>
        <pc:spChg chg="add del mod">
          <ac:chgData name="Hanneke van Tuinen" userId="ed22c550-b84f-4481-816d-c5ae7bd4721b" providerId="ADAL" clId="{79450521-E829-4993-A149-9EEA874BD0CD}" dt="2021-02-09T18:58:27.348" v="46080"/>
          <ac:spMkLst>
            <pc:docMk/>
            <pc:sldMk cId="2568615118" sldId="286"/>
            <ac:spMk id="5" creationId="{8DC01C81-86B3-431D-A7EB-CB466D398216}"/>
          </ac:spMkLst>
        </pc:spChg>
        <pc:spChg chg="add mod">
          <ac:chgData name="Hanneke van Tuinen" userId="ed22c550-b84f-4481-816d-c5ae7bd4721b" providerId="ADAL" clId="{79450521-E829-4993-A149-9EEA874BD0CD}" dt="2021-01-22T07:41:45.504" v="29021"/>
          <ac:spMkLst>
            <pc:docMk/>
            <pc:sldMk cId="2568615118" sldId="286"/>
            <ac:spMk id="6" creationId="{718D72C8-60BC-4A8B-8D18-C335E1CA7EA6}"/>
          </ac:spMkLst>
        </pc:spChg>
        <pc:spChg chg="add del mod">
          <ac:chgData name="Hanneke van Tuinen" userId="ed22c550-b84f-4481-816d-c5ae7bd4721b" providerId="ADAL" clId="{79450521-E829-4993-A149-9EEA874BD0CD}" dt="2021-02-09T19:02:05.535" v="48354"/>
          <ac:spMkLst>
            <pc:docMk/>
            <pc:sldMk cId="2568615118" sldId="286"/>
            <ac:spMk id="6" creationId="{8C1C08B5-A261-48E3-8DFE-E743B2634D1B}"/>
          </ac:spMkLst>
        </pc:spChg>
        <pc:spChg chg="add mod modVis">
          <ac:chgData name="Hanneke van Tuinen" userId="ed22c550-b84f-4481-816d-c5ae7bd4721b" providerId="ADAL" clId="{79450521-E829-4993-A149-9EEA874BD0CD}" dt="2021-01-22T07:41:45.504" v="29021"/>
          <ac:spMkLst>
            <pc:docMk/>
            <pc:sldMk cId="2568615118" sldId="286"/>
            <ac:spMk id="7" creationId="{3CDDE8F4-3701-4706-ABB7-A950726088B5}"/>
          </ac:spMkLst>
        </pc:spChg>
        <pc:spChg chg="add del mod ord">
          <ac:chgData name="Hanneke van Tuinen" userId="ed22c550-b84f-4481-816d-c5ae7bd4721b" providerId="ADAL" clId="{79450521-E829-4993-A149-9EEA874BD0CD}" dt="2021-02-10T08:14:01.769" v="56067"/>
          <ac:spMkLst>
            <pc:docMk/>
            <pc:sldMk cId="2568615118" sldId="286"/>
            <ac:spMk id="7" creationId="{DA9B2349-1D87-45D2-BDF8-6A3104E754CD}"/>
          </ac:spMkLst>
        </pc:spChg>
        <pc:spChg chg="add mod">
          <ac:chgData name="Hanneke van Tuinen" userId="ed22c550-b84f-4481-816d-c5ae7bd4721b" providerId="ADAL" clId="{79450521-E829-4993-A149-9EEA874BD0CD}" dt="2021-01-22T07:41:45.504" v="29021"/>
          <ac:spMkLst>
            <pc:docMk/>
            <pc:sldMk cId="2568615118" sldId="286"/>
            <ac:spMk id="8" creationId="{4B3710CB-9E47-48AD-91CC-4547586FDC3C}"/>
          </ac:spMkLst>
        </pc:spChg>
        <pc:spChg chg="add mod ord">
          <ac:chgData name="Hanneke van Tuinen" userId="ed22c550-b84f-4481-816d-c5ae7bd4721b" providerId="ADAL" clId="{79450521-E829-4993-A149-9EEA874BD0CD}" dt="2021-02-10T14:10:59.669" v="59395"/>
          <ac:spMkLst>
            <pc:docMk/>
            <pc:sldMk cId="2568615118" sldId="286"/>
            <ac:spMk id="8" creationId="{57116005-D731-4D07-9E11-3138C4C8E77C}"/>
          </ac:spMkLst>
        </pc:spChg>
        <pc:spChg chg="add mod">
          <ac:chgData name="Hanneke van Tuinen" userId="ed22c550-b84f-4481-816d-c5ae7bd4721b" providerId="ADAL" clId="{79450521-E829-4993-A149-9EEA874BD0CD}" dt="2021-01-22T07:41:45.504" v="29021"/>
          <ac:spMkLst>
            <pc:docMk/>
            <pc:sldMk cId="2568615118" sldId="286"/>
            <ac:spMk id="9" creationId="{B2F0B09D-B1CE-4312-AD6E-B68F06F8D4B2}"/>
          </ac:spMkLst>
        </pc:spChg>
        <pc:spChg chg="add mod">
          <ac:chgData name="Hanneke van Tuinen" userId="ed22c550-b84f-4481-816d-c5ae7bd4721b" providerId="ADAL" clId="{79450521-E829-4993-A149-9EEA874BD0CD}" dt="2021-01-22T07:41:45.504" v="29021"/>
          <ac:spMkLst>
            <pc:docMk/>
            <pc:sldMk cId="2568615118" sldId="286"/>
            <ac:spMk id="10" creationId="{8E8DBE77-DD58-4C2E-A4C0-8A01D2BEEB61}"/>
          </ac:spMkLst>
        </pc:spChg>
        <pc:spChg chg="add mod">
          <ac:chgData name="Hanneke van Tuinen" userId="ed22c550-b84f-4481-816d-c5ae7bd4721b" providerId="ADAL" clId="{79450521-E829-4993-A149-9EEA874BD0CD}" dt="2021-01-22T07:41:45.504" v="29021"/>
          <ac:spMkLst>
            <pc:docMk/>
            <pc:sldMk cId="2568615118" sldId="286"/>
            <ac:spMk id="11" creationId="{9D096A84-52FA-46A2-AAEE-EA26540BC399}"/>
          </ac:spMkLst>
        </pc:spChg>
        <pc:spChg chg="add mod">
          <ac:chgData name="Hanneke van Tuinen" userId="ed22c550-b84f-4481-816d-c5ae7bd4721b" providerId="ADAL" clId="{79450521-E829-4993-A149-9EEA874BD0CD}" dt="2021-01-22T07:41:45.504" v="29021"/>
          <ac:spMkLst>
            <pc:docMk/>
            <pc:sldMk cId="2568615118" sldId="286"/>
            <ac:spMk id="12" creationId="{00304E9D-91BC-4E64-BBEC-87C89281419C}"/>
          </ac:spMkLst>
        </pc:spChg>
        <pc:spChg chg="add mod">
          <ac:chgData name="Hanneke van Tuinen" userId="ed22c550-b84f-4481-816d-c5ae7bd4721b" providerId="ADAL" clId="{79450521-E829-4993-A149-9EEA874BD0CD}" dt="2021-01-22T07:41:45.504" v="29021"/>
          <ac:spMkLst>
            <pc:docMk/>
            <pc:sldMk cId="2568615118" sldId="286"/>
            <ac:spMk id="13" creationId="{B47DAF28-6B3C-4DD0-A609-30707DA1EFD5}"/>
          </ac:spMkLst>
        </pc:spChg>
        <pc:spChg chg="add mod">
          <ac:chgData name="Hanneke van Tuinen" userId="ed22c550-b84f-4481-816d-c5ae7bd4721b" providerId="ADAL" clId="{79450521-E829-4993-A149-9EEA874BD0CD}" dt="2021-01-22T07:41:45.504" v="29021"/>
          <ac:spMkLst>
            <pc:docMk/>
            <pc:sldMk cId="2568615118" sldId="286"/>
            <ac:spMk id="14" creationId="{547F57B1-5CBB-4359-B0AA-0C953D59C95C}"/>
          </ac:spMkLst>
        </pc:spChg>
        <pc:spChg chg="add mod">
          <ac:chgData name="Hanneke van Tuinen" userId="ed22c550-b84f-4481-816d-c5ae7bd4721b" providerId="ADAL" clId="{79450521-E829-4993-A149-9EEA874BD0CD}" dt="2021-01-22T07:41:45.504" v="29021"/>
          <ac:spMkLst>
            <pc:docMk/>
            <pc:sldMk cId="2568615118" sldId="286"/>
            <ac:spMk id="15" creationId="{18E8927D-AF12-4405-9F54-B48834D8435F}"/>
          </ac:spMkLst>
        </pc:spChg>
        <pc:spChg chg="add del mod">
          <ac:chgData name="Hanneke van Tuinen" userId="ed22c550-b84f-4481-816d-c5ae7bd4721b" providerId="ADAL" clId="{79450521-E829-4993-A149-9EEA874BD0CD}" dt="2021-01-22T07:41:42.474" v="27693"/>
          <ac:spMkLst>
            <pc:docMk/>
            <pc:sldMk cId="2568615118" sldId="286"/>
            <ac:spMk id="16" creationId="{91C9FBAE-46D6-488A-945A-C74B00C046C4}"/>
          </ac:spMkLst>
        </pc:spChg>
        <pc:spChg chg="add mod">
          <ac:chgData name="Hanneke van Tuinen" userId="ed22c550-b84f-4481-816d-c5ae7bd4721b" providerId="ADAL" clId="{79450521-E829-4993-A149-9EEA874BD0CD}" dt="2021-01-22T07:41:45.607" v="29047" actId="207"/>
          <ac:spMkLst>
            <pc:docMk/>
            <pc:sldMk cId="2568615118" sldId="286"/>
            <ac:spMk id="17" creationId="{8052FA72-8D80-4F67-AE87-6C4062DB4797}"/>
          </ac:spMkLst>
        </pc:spChg>
        <pc:spChg chg="add mod">
          <ac:chgData name="Hanneke van Tuinen" userId="ed22c550-b84f-4481-816d-c5ae7bd4721b" providerId="ADAL" clId="{79450521-E829-4993-A149-9EEA874BD0CD}" dt="2021-01-22T07:41:45.711" v="29073" actId="207"/>
          <ac:spMkLst>
            <pc:docMk/>
            <pc:sldMk cId="2568615118" sldId="286"/>
            <ac:spMk id="18" creationId="{3621699E-622D-4321-9076-81B145E22DAD}"/>
          </ac:spMkLst>
        </pc:spChg>
        <pc:spChg chg="add mod">
          <ac:chgData name="Hanneke van Tuinen" userId="ed22c550-b84f-4481-816d-c5ae7bd4721b" providerId="ADAL" clId="{79450521-E829-4993-A149-9EEA874BD0CD}" dt="2021-01-22T07:41:45.815" v="29099" actId="207"/>
          <ac:spMkLst>
            <pc:docMk/>
            <pc:sldMk cId="2568615118" sldId="286"/>
            <ac:spMk id="19" creationId="{F61E4D2F-AAD8-4EBB-97ED-E39A7B2ADBAA}"/>
          </ac:spMkLst>
        </pc:spChg>
        <pc:spChg chg="add mod">
          <ac:chgData name="Hanneke van Tuinen" userId="ed22c550-b84f-4481-816d-c5ae7bd4721b" providerId="ADAL" clId="{79450521-E829-4993-A149-9EEA874BD0CD}" dt="2021-01-22T07:41:45.921" v="29125" actId="207"/>
          <ac:spMkLst>
            <pc:docMk/>
            <pc:sldMk cId="2568615118" sldId="286"/>
            <ac:spMk id="20" creationId="{49F24787-04EE-47D0-BD3E-B6760FDFE678}"/>
          </ac:spMkLst>
        </pc:spChg>
        <pc:spChg chg="add mod">
          <ac:chgData name="Hanneke van Tuinen" userId="ed22c550-b84f-4481-816d-c5ae7bd4721b" providerId="ADAL" clId="{79450521-E829-4993-A149-9EEA874BD0CD}" dt="2021-01-22T07:41:45.504" v="29021"/>
          <ac:spMkLst>
            <pc:docMk/>
            <pc:sldMk cId="2568615118" sldId="286"/>
            <ac:spMk id="21" creationId="{C93FB9B6-922A-4A70-976F-122933D10B82}"/>
          </ac:spMkLst>
        </pc:spChg>
        <pc:spChg chg="add mod">
          <ac:chgData name="Hanneke van Tuinen" userId="ed22c550-b84f-4481-816d-c5ae7bd4721b" providerId="ADAL" clId="{79450521-E829-4993-A149-9EEA874BD0CD}" dt="2021-01-22T07:41:45.504" v="29021"/>
          <ac:spMkLst>
            <pc:docMk/>
            <pc:sldMk cId="2568615118" sldId="286"/>
            <ac:spMk id="22" creationId="{17F1280B-C770-4B53-B6F3-E8142C0B30D2}"/>
          </ac:spMkLst>
        </pc:spChg>
        <pc:spChg chg="add mod">
          <ac:chgData name="Hanneke van Tuinen" userId="ed22c550-b84f-4481-816d-c5ae7bd4721b" providerId="ADAL" clId="{79450521-E829-4993-A149-9EEA874BD0CD}" dt="2021-01-22T07:41:45.504" v="29021"/>
          <ac:spMkLst>
            <pc:docMk/>
            <pc:sldMk cId="2568615118" sldId="286"/>
            <ac:spMk id="23" creationId="{6438BA88-3983-453E-8DCD-6BE571496C0D}"/>
          </ac:spMkLst>
        </pc:spChg>
        <pc:spChg chg="add mod">
          <ac:chgData name="Hanneke van Tuinen" userId="ed22c550-b84f-4481-816d-c5ae7bd4721b" providerId="ADAL" clId="{79450521-E829-4993-A149-9EEA874BD0CD}" dt="2021-01-22T07:41:45.504" v="29021"/>
          <ac:spMkLst>
            <pc:docMk/>
            <pc:sldMk cId="2568615118" sldId="286"/>
            <ac:spMk id="24" creationId="{8E668C84-9342-403C-B52C-DDCA829B67B1}"/>
          </ac:spMkLst>
        </pc:spChg>
        <pc:spChg chg="add del mod">
          <ac:chgData name="Hanneke van Tuinen" userId="ed22c550-b84f-4481-816d-c5ae7bd4721b" providerId="ADAL" clId="{79450521-E829-4993-A149-9EEA874BD0CD}" dt="2021-01-22T07:41:45.019" v="28772"/>
          <ac:spMkLst>
            <pc:docMk/>
            <pc:sldMk cId="2568615118" sldId="286"/>
            <ac:spMk id="26" creationId="{FC9739B3-1B00-475E-ACEB-9B37362A99FD}"/>
          </ac:spMkLst>
        </pc:spChg>
        <pc:spChg chg="add del mod ord">
          <ac:chgData name="Hanneke van Tuinen" userId="ed22c550-b84f-4481-816d-c5ae7bd4721b" providerId="ADAL" clId="{79450521-E829-4993-A149-9EEA874BD0CD}" dt="2021-01-22T09:07:12.399" v="32178"/>
          <ac:spMkLst>
            <pc:docMk/>
            <pc:sldMk cId="2568615118" sldId="286"/>
            <ac:spMk id="27" creationId="{A0E26F92-D665-4A96-8F0F-EB511091C3EC}"/>
          </ac:spMkLst>
        </pc:spChg>
        <pc:spChg chg="add mod ord">
          <ac:chgData name="Hanneke van Tuinen" userId="ed22c550-b84f-4481-816d-c5ae7bd4721b" providerId="ADAL" clId="{79450521-E829-4993-A149-9EEA874BD0CD}" dt="2021-02-10T08:14:28.796" v="57182"/>
          <ac:spMkLst>
            <pc:docMk/>
            <pc:sldMk cId="2568615118" sldId="286"/>
            <ac:spMk id="28" creationId="{665D2A80-42A0-4FDE-8137-DEA44DA2B036}"/>
          </ac:spMkLst>
        </pc:spChg>
        <pc:spChg chg="add mod ord">
          <ac:chgData name="Hanneke van Tuinen" userId="ed22c550-b84f-4481-816d-c5ae7bd4721b" providerId="ADAL" clId="{79450521-E829-4993-A149-9EEA874BD0CD}" dt="2021-01-22T07:41:47.136" v="29548"/>
          <ac:spMkLst>
            <pc:docMk/>
            <pc:sldMk cId="2568615118" sldId="286"/>
            <ac:spMk id="29" creationId="{5D02AA8E-449E-486F-8E9A-51F7F3AEA022}"/>
          </ac:spMkLst>
        </pc:spChg>
        <pc:spChg chg="add del mod">
          <ac:chgData name="Hanneke van Tuinen" userId="ed22c550-b84f-4481-816d-c5ae7bd4721b" providerId="ADAL" clId="{79450521-E829-4993-A149-9EEA874BD0CD}" dt="2021-01-22T07:41:46.945" v="29455"/>
          <ac:spMkLst>
            <pc:docMk/>
            <pc:sldMk cId="2568615118" sldId="286"/>
            <ac:spMk id="31" creationId="{CD04A912-1D5F-4FC9-94AD-F71D918EF2C9}"/>
          </ac:spMkLst>
        </pc:spChg>
        <pc:spChg chg="add mod">
          <ac:chgData name="Hanneke van Tuinen" userId="ed22c550-b84f-4481-816d-c5ae7bd4721b" providerId="ADAL" clId="{79450521-E829-4993-A149-9EEA874BD0CD}" dt="2021-01-22T07:41:47.005" v="29488"/>
          <ac:spMkLst>
            <pc:docMk/>
            <pc:sldMk cId="2568615118" sldId="286"/>
            <ac:spMk id="32" creationId="{7E30B092-0E27-4C04-A5E5-C148ACE6D0EC}"/>
          </ac:spMkLst>
        </pc:spChg>
        <pc:spChg chg="add del mod">
          <ac:chgData name="Hanneke van Tuinen" userId="ed22c550-b84f-4481-816d-c5ae7bd4721b" providerId="ADAL" clId="{79450521-E829-4993-A149-9EEA874BD0CD}" dt="2021-01-22T07:41:47.436" v="29597"/>
          <ac:spMkLst>
            <pc:docMk/>
            <pc:sldMk cId="2568615118" sldId="286"/>
            <ac:spMk id="37" creationId="{5C16D7DB-3246-4729-993A-541BFBB9DF5A}"/>
          </ac:spMkLst>
        </pc:spChg>
        <pc:spChg chg="add mod">
          <ac:chgData name="Hanneke van Tuinen" userId="ed22c550-b84f-4481-816d-c5ae7bd4721b" providerId="ADAL" clId="{79450521-E829-4993-A149-9EEA874BD0CD}" dt="2021-02-10T08:14:28.502" v="57082"/>
          <ac:spMkLst>
            <pc:docMk/>
            <pc:sldMk cId="2568615118" sldId="286"/>
            <ac:spMk id="38" creationId="{31243EDD-08ED-46E0-94FC-B8643CF9B572}"/>
          </ac:spMkLst>
        </pc:spChg>
        <pc:spChg chg="add mod modVis">
          <ac:chgData name="Hanneke van Tuinen" userId="ed22c550-b84f-4481-816d-c5ae7bd4721b" providerId="ADAL" clId="{79450521-E829-4993-A149-9EEA874BD0CD}" dt="2021-02-10T08:14:28.502" v="57082"/>
          <ac:spMkLst>
            <pc:docMk/>
            <pc:sldMk cId="2568615118" sldId="286"/>
            <ac:spMk id="39" creationId="{A6CC625A-2F5D-452C-96ED-0EE895176F04}"/>
          </ac:spMkLst>
        </pc:spChg>
        <pc:spChg chg="add mod">
          <ac:chgData name="Hanneke van Tuinen" userId="ed22c550-b84f-4481-816d-c5ae7bd4721b" providerId="ADAL" clId="{79450521-E829-4993-A149-9EEA874BD0CD}" dt="2021-02-10T08:14:28.502" v="57082"/>
          <ac:spMkLst>
            <pc:docMk/>
            <pc:sldMk cId="2568615118" sldId="286"/>
            <ac:spMk id="40" creationId="{27C42AED-E8AA-46A2-9C6F-F3B692E71F41}"/>
          </ac:spMkLst>
        </pc:spChg>
        <pc:spChg chg="add mod">
          <ac:chgData name="Hanneke van Tuinen" userId="ed22c550-b84f-4481-816d-c5ae7bd4721b" providerId="ADAL" clId="{79450521-E829-4993-A149-9EEA874BD0CD}" dt="2021-02-10T08:14:28.502" v="57082"/>
          <ac:spMkLst>
            <pc:docMk/>
            <pc:sldMk cId="2568615118" sldId="286"/>
            <ac:spMk id="41" creationId="{2B5679CB-C1DB-48FC-8DFB-48983E78F503}"/>
          </ac:spMkLst>
        </pc:spChg>
        <pc:spChg chg="add mod">
          <ac:chgData name="Hanneke van Tuinen" userId="ed22c550-b84f-4481-816d-c5ae7bd4721b" providerId="ADAL" clId="{79450521-E829-4993-A149-9EEA874BD0CD}" dt="2021-02-10T08:14:28.502" v="57082"/>
          <ac:spMkLst>
            <pc:docMk/>
            <pc:sldMk cId="2568615118" sldId="286"/>
            <ac:spMk id="42" creationId="{F7E83980-92BB-4627-8EB8-1467054AC0EC}"/>
          </ac:spMkLst>
        </pc:spChg>
        <pc:spChg chg="add mod">
          <ac:chgData name="Hanneke van Tuinen" userId="ed22c550-b84f-4481-816d-c5ae7bd4721b" providerId="ADAL" clId="{79450521-E829-4993-A149-9EEA874BD0CD}" dt="2021-02-10T08:14:28.502" v="57082"/>
          <ac:spMkLst>
            <pc:docMk/>
            <pc:sldMk cId="2568615118" sldId="286"/>
            <ac:spMk id="43" creationId="{89476986-809F-43B7-8389-7D29729C42A8}"/>
          </ac:spMkLst>
        </pc:spChg>
        <pc:spChg chg="add mod">
          <ac:chgData name="Hanneke van Tuinen" userId="ed22c550-b84f-4481-816d-c5ae7bd4721b" providerId="ADAL" clId="{79450521-E829-4993-A149-9EEA874BD0CD}" dt="2021-02-10T08:14:28.502" v="57082"/>
          <ac:spMkLst>
            <pc:docMk/>
            <pc:sldMk cId="2568615118" sldId="286"/>
            <ac:spMk id="44" creationId="{19BD2F42-1F59-4A13-BBF0-8C93521C715C}"/>
          </ac:spMkLst>
        </pc:spChg>
        <pc:spChg chg="add mod">
          <ac:chgData name="Hanneke van Tuinen" userId="ed22c550-b84f-4481-816d-c5ae7bd4721b" providerId="ADAL" clId="{79450521-E829-4993-A149-9EEA874BD0CD}" dt="2021-02-10T08:14:28.502" v="57082"/>
          <ac:spMkLst>
            <pc:docMk/>
            <pc:sldMk cId="2568615118" sldId="286"/>
            <ac:spMk id="45" creationId="{05FDF97B-CABA-4E03-84A6-C1770B19A227}"/>
          </ac:spMkLst>
        </pc:spChg>
        <pc:spChg chg="add mod">
          <ac:chgData name="Hanneke van Tuinen" userId="ed22c550-b84f-4481-816d-c5ae7bd4721b" providerId="ADAL" clId="{79450521-E829-4993-A149-9EEA874BD0CD}" dt="2021-02-10T08:14:28.502" v="57082"/>
          <ac:spMkLst>
            <pc:docMk/>
            <pc:sldMk cId="2568615118" sldId="286"/>
            <ac:spMk id="46" creationId="{ABA10268-36F5-41E3-ACC1-17F336A5B1E0}"/>
          </ac:spMkLst>
        </pc:spChg>
        <pc:spChg chg="add mod">
          <ac:chgData name="Hanneke van Tuinen" userId="ed22c550-b84f-4481-816d-c5ae7bd4721b" providerId="ADAL" clId="{79450521-E829-4993-A149-9EEA874BD0CD}" dt="2021-02-10T08:14:28.502" v="57082"/>
          <ac:spMkLst>
            <pc:docMk/>
            <pc:sldMk cId="2568615118" sldId="286"/>
            <ac:spMk id="47" creationId="{741B7773-C79B-43E6-9A4E-9548CCDD06B0}"/>
          </ac:spMkLst>
        </pc:spChg>
        <pc:spChg chg="add mod modVis">
          <ac:chgData name="Hanneke van Tuinen" userId="ed22c550-b84f-4481-816d-c5ae7bd4721b" providerId="ADAL" clId="{79450521-E829-4993-A149-9EEA874BD0CD}" dt="2021-02-10T08:14:28.502" v="57082"/>
          <ac:spMkLst>
            <pc:docMk/>
            <pc:sldMk cId="2568615118" sldId="286"/>
            <ac:spMk id="48" creationId="{8EA6A5B8-389B-4B72-A174-E3D9C882EF02}"/>
          </ac:spMkLst>
        </pc:spChg>
        <pc:spChg chg="add mod modVis">
          <ac:chgData name="Hanneke van Tuinen" userId="ed22c550-b84f-4481-816d-c5ae7bd4721b" providerId="ADAL" clId="{79450521-E829-4993-A149-9EEA874BD0CD}" dt="2021-02-10T08:14:28.502" v="57082"/>
          <ac:spMkLst>
            <pc:docMk/>
            <pc:sldMk cId="2568615118" sldId="286"/>
            <ac:spMk id="49" creationId="{1E8ADA87-C1D8-4822-B24F-7AB5551C1539}"/>
          </ac:spMkLst>
        </pc:spChg>
        <pc:spChg chg="add mod modVis">
          <ac:chgData name="Hanneke van Tuinen" userId="ed22c550-b84f-4481-816d-c5ae7bd4721b" providerId="ADAL" clId="{79450521-E829-4993-A149-9EEA874BD0CD}" dt="2021-02-10T08:14:28.502" v="57082"/>
          <ac:spMkLst>
            <pc:docMk/>
            <pc:sldMk cId="2568615118" sldId="286"/>
            <ac:spMk id="50" creationId="{161A077C-C211-407D-8F88-A1D133B5A33C}"/>
          </ac:spMkLst>
        </pc:spChg>
        <pc:spChg chg="add mod modVis">
          <ac:chgData name="Hanneke van Tuinen" userId="ed22c550-b84f-4481-816d-c5ae7bd4721b" providerId="ADAL" clId="{79450521-E829-4993-A149-9EEA874BD0CD}" dt="2021-02-10T08:14:28.502" v="57082"/>
          <ac:spMkLst>
            <pc:docMk/>
            <pc:sldMk cId="2568615118" sldId="286"/>
            <ac:spMk id="51" creationId="{8042FEC0-5B05-4B35-8119-73B628578B8C}"/>
          </ac:spMkLst>
        </pc:spChg>
        <pc:spChg chg="add mod modVis">
          <ac:chgData name="Hanneke van Tuinen" userId="ed22c550-b84f-4481-816d-c5ae7bd4721b" providerId="ADAL" clId="{79450521-E829-4993-A149-9EEA874BD0CD}" dt="2021-02-10T08:14:33.659" v="57343" actId="27636"/>
          <ac:spMkLst>
            <pc:docMk/>
            <pc:sldMk cId="2568615118" sldId="286"/>
            <ac:spMk id="52" creationId="{D4332CDC-53FF-4C9A-BEC3-BFE4E0745919}"/>
          </ac:spMkLst>
        </pc:spChg>
        <pc:spChg chg="add mod modVis">
          <ac:chgData name="Hanneke van Tuinen" userId="ed22c550-b84f-4481-816d-c5ae7bd4721b" providerId="ADAL" clId="{79450521-E829-4993-A149-9EEA874BD0CD}" dt="2021-02-10T08:14:33.651" v="57341" actId="27636"/>
          <ac:spMkLst>
            <pc:docMk/>
            <pc:sldMk cId="2568615118" sldId="286"/>
            <ac:spMk id="53" creationId="{93760F28-D80B-4AA2-BB83-6060A14A9B89}"/>
          </ac:spMkLst>
        </pc:spChg>
        <pc:spChg chg="add mod modVis">
          <ac:chgData name="Hanneke van Tuinen" userId="ed22c550-b84f-4481-816d-c5ae7bd4721b" providerId="ADAL" clId="{79450521-E829-4993-A149-9EEA874BD0CD}" dt="2021-02-10T08:14:33.654" v="57342" actId="27636"/>
          <ac:spMkLst>
            <pc:docMk/>
            <pc:sldMk cId="2568615118" sldId="286"/>
            <ac:spMk id="54" creationId="{4A0A9EC8-2A3B-4727-83C8-C58531A0E8FD}"/>
          </ac:spMkLst>
        </pc:spChg>
        <pc:spChg chg="add mod modVis">
          <ac:chgData name="Hanneke van Tuinen" userId="ed22c550-b84f-4481-816d-c5ae7bd4721b" providerId="ADAL" clId="{79450521-E829-4993-A149-9EEA874BD0CD}" dt="2021-02-10T08:14:33.646" v="57340" actId="27636"/>
          <ac:spMkLst>
            <pc:docMk/>
            <pc:sldMk cId="2568615118" sldId="286"/>
            <ac:spMk id="55" creationId="{9CEFD317-FDF2-4048-97D0-3DCB813039A9}"/>
          </ac:spMkLst>
        </pc:spChg>
        <pc:spChg chg="add del mod">
          <ac:chgData name="Hanneke van Tuinen" userId="ed22c550-b84f-4481-816d-c5ae7bd4721b" providerId="ADAL" clId="{79450521-E829-4993-A149-9EEA874BD0CD}" dt="2021-01-22T07:41:50.288" v="30794"/>
          <ac:spMkLst>
            <pc:docMk/>
            <pc:sldMk cId="2568615118" sldId="286"/>
            <ac:spMk id="57" creationId="{01BB3D38-AFE7-455C-A047-A100ED36F44A}"/>
          </ac:spMkLst>
        </pc:spChg>
        <pc:grpChg chg="add del mod">
          <ac:chgData name="Hanneke van Tuinen" userId="ed22c550-b84f-4481-816d-c5ae7bd4721b" providerId="ADAL" clId="{79450521-E829-4993-A149-9EEA874BD0CD}" dt="2021-01-22T07:41:47.367" v="29565"/>
          <ac:grpSpMkLst>
            <pc:docMk/>
            <pc:sldMk cId="2568615118" sldId="286"/>
            <ac:grpSpMk id="25" creationId="{94B22535-5B55-436E-9F86-7B2776D6BD55}"/>
          </ac:grpSpMkLst>
        </pc:grpChg>
        <pc:grpChg chg="add mod">
          <ac:chgData name="Hanneke van Tuinen" userId="ed22c550-b84f-4481-816d-c5ae7bd4721b" providerId="ADAL" clId="{79450521-E829-4993-A149-9EEA874BD0CD}" dt="2021-01-22T07:41:47.015" v="29492"/>
          <ac:grpSpMkLst>
            <pc:docMk/>
            <pc:sldMk cId="2568615118" sldId="286"/>
            <ac:grpSpMk id="30" creationId="{A22F09D7-1F5E-444E-AC41-909767E9466F}"/>
          </ac:grpSpMkLst>
        </pc:grpChg>
        <pc:grpChg chg="add mod">
          <ac:chgData name="Hanneke van Tuinen" userId="ed22c550-b84f-4481-816d-c5ae7bd4721b" providerId="ADAL" clId="{79450521-E829-4993-A149-9EEA874BD0CD}" dt="2021-02-10T08:14:28.502" v="57082"/>
          <ac:grpSpMkLst>
            <pc:docMk/>
            <pc:sldMk cId="2568615118" sldId="286"/>
            <ac:grpSpMk id="56" creationId="{79A46392-0416-4D59-816E-C989E6225725}"/>
          </ac:grpSpMkLst>
        </pc:grpChg>
        <pc:picChg chg="add mod ord">
          <ac:chgData name="Hanneke van Tuinen" userId="ed22c550-b84f-4481-816d-c5ae7bd4721b" providerId="ADAL" clId="{79450521-E829-4993-A149-9EEA874BD0CD}" dt="2021-01-22T07:41:47.154" v="29556"/>
          <ac:picMkLst>
            <pc:docMk/>
            <pc:sldMk cId="2568615118" sldId="286"/>
            <ac:picMk id="34" creationId="{4EE73EB4-7B1D-4FE3-9060-64CFF3C49B9D}"/>
          </ac:picMkLst>
        </pc:picChg>
        <pc:picChg chg="add mod ord modVis">
          <ac:chgData name="Hanneke van Tuinen" userId="ed22c550-b84f-4481-816d-c5ae7bd4721b" providerId="ADAL" clId="{79450521-E829-4993-A149-9EEA874BD0CD}" dt="2021-01-22T07:41:47.173" v="29564"/>
          <ac:picMkLst>
            <pc:docMk/>
            <pc:sldMk cId="2568615118" sldId="286"/>
            <ac:picMk id="36" creationId="{61BB3C6E-4D99-4BFD-9E9B-8C5876C43545}"/>
          </ac:picMkLst>
        </pc:picChg>
      </pc:sldChg>
      <pc:sldChg chg="addSp delSp modSp new mod">
        <pc:chgData name="Hanneke van Tuinen" userId="ed22c550-b84f-4481-816d-c5ae7bd4721b" providerId="ADAL" clId="{79450521-E829-4993-A149-9EEA874BD0CD}" dt="2021-02-09T19:11:03.136" v="50597" actId="931"/>
        <pc:sldMkLst>
          <pc:docMk/>
          <pc:sldMk cId="1578746342" sldId="287"/>
        </pc:sldMkLst>
        <pc:spChg chg="mod">
          <ac:chgData name="Hanneke van Tuinen" userId="ed22c550-b84f-4481-816d-c5ae7bd4721b" providerId="ADAL" clId="{79450521-E829-4993-A149-9EEA874BD0CD}" dt="2021-02-09T19:10:03.560" v="50237" actId="20577"/>
          <ac:spMkLst>
            <pc:docMk/>
            <pc:sldMk cId="1578746342" sldId="287"/>
            <ac:spMk id="2" creationId="{9B9562EC-5186-4176-9EB6-B53C71B7AC61}"/>
          </ac:spMkLst>
        </pc:spChg>
        <pc:spChg chg="del">
          <ac:chgData name="Hanneke van Tuinen" userId="ed22c550-b84f-4481-816d-c5ae7bd4721b" providerId="ADAL" clId="{79450521-E829-4993-A149-9EEA874BD0CD}" dt="2021-02-09T19:10:12.291" v="50357"/>
          <ac:spMkLst>
            <pc:docMk/>
            <pc:sldMk cId="1578746342" sldId="287"/>
            <ac:spMk id="3" creationId="{A82D9E1C-4D2E-4E0E-A372-BBA2302D276E}"/>
          </ac:spMkLst>
        </pc:spChg>
        <pc:spChg chg="add del mod">
          <ac:chgData name="Hanneke van Tuinen" userId="ed22c550-b84f-4481-816d-c5ae7bd4721b" providerId="ADAL" clId="{79450521-E829-4993-A149-9EEA874BD0CD}" dt="2021-02-09T19:11:03.136" v="50597" actId="931"/>
          <ac:spMkLst>
            <pc:docMk/>
            <pc:sldMk cId="1578746342" sldId="287"/>
            <ac:spMk id="6" creationId="{A1BCC57A-5803-406B-99CF-B95071496FFE}"/>
          </ac:spMkLst>
        </pc:spChg>
        <pc:graphicFrameChg chg="add del">
          <ac:chgData name="Hanneke van Tuinen" userId="ed22c550-b84f-4481-816d-c5ae7bd4721b" providerId="ADAL" clId="{79450521-E829-4993-A149-9EEA874BD0CD}" dt="2021-02-09T19:10:35.534" v="50477" actId="478"/>
          <ac:graphicFrameMkLst>
            <pc:docMk/>
            <pc:sldMk cId="1578746342" sldId="287"/>
            <ac:graphicFrameMk id="4" creationId="{08FF0B9B-51F3-42F0-A6A4-D78FB1F0E39B}"/>
          </ac:graphicFrameMkLst>
        </pc:graphicFrameChg>
        <pc:picChg chg="add mod">
          <ac:chgData name="Hanneke van Tuinen" userId="ed22c550-b84f-4481-816d-c5ae7bd4721b" providerId="ADAL" clId="{79450521-E829-4993-A149-9EEA874BD0CD}" dt="2021-02-09T19:11:03.136" v="50597" actId="931"/>
          <ac:picMkLst>
            <pc:docMk/>
            <pc:sldMk cId="1578746342" sldId="287"/>
            <ac:picMk id="8" creationId="{DB6BDFDC-D1AD-49FF-B010-B67E7356E9F3}"/>
          </ac:picMkLst>
        </pc:picChg>
      </pc:sldChg>
      <pc:sldChg chg="addSp delSp modSp new del mod">
        <pc:chgData name="Hanneke van Tuinen" userId="ed22c550-b84f-4481-816d-c5ae7bd4721b" providerId="ADAL" clId="{79450521-E829-4993-A149-9EEA874BD0CD}" dt="2021-02-09T19:09:56.733" v="50213" actId="47"/>
        <pc:sldMkLst>
          <pc:docMk/>
          <pc:sldMk cId="1729905215" sldId="287"/>
        </pc:sldMkLst>
        <pc:spChg chg="mod">
          <ac:chgData name="Hanneke van Tuinen" userId="ed22c550-b84f-4481-816d-c5ae7bd4721b" providerId="ADAL" clId="{79450521-E829-4993-A149-9EEA874BD0CD}" dt="2021-02-09T19:08:14.678" v="49241" actId="20577"/>
          <ac:spMkLst>
            <pc:docMk/>
            <pc:sldMk cId="1729905215" sldId="287"/>
            <ac:spMk id="2" creationId="{D93A4087-8BB6-489C-9A6A-49B9432DB8A6}"/>
          </ac:spMkLst>
        </pc:spChg>
        <pc:spChg chg="del mod">
          <ac:chgData name="Hanneke van Tuinen" userId="ed22c550-b84f-4481-816d-c5ae7bd4721b" providerId="ADAL" clId="{79450521-E829-4993-A149-9EEA874BD0CD}" dt="2021-02-09T19:09:15.224" v="49482"/>
          <ac:spMkLst>
            <pc:docMk/>
            <pc:sldMk cId="1729905215" sldId="287"/>
            <ac:spMk id="3" creationId="{A889E1D0-8D44-40A8-8CCC-99725900900C}"/>
          </ac:spMkLst>
        </pc:spChg>
        <pc:graphicFrameChg chg="add">
          <ac:chgData name="Hanneke van Tuinen" userId="ed22c550-b84f-4481-816d-c5ae7bd4721b" providerId="ADAL" clId="{79450521-E829-4993-A149-9EEA874BD0CD}" dt="2021-02-09T19:09:15.224" v="49482"/>
          <ac:graphicFrameMkLst>
            <pc:docMk/>
            <pc:sldMk cId="1729905215" sldId="287"/>
            <ac:graphicFrameMk id="4" creationId="{11624A14-3E68-415D-BBEB-CFBD19F53262}"/>
          </ac:graphicFrameMkLst>
        </pc:graphicFrameChg>
      </pc:sldChg>
      <pc:sldMasterChg chg="modSldLayout">
        <pc:chgData name="Hanneke van Tuinen" userId="ed22c550-b84f-4481-816d-c5ae7bd4721b" providerId="ADAL" clId="{79450521-E829-4993-A149-9EEA874BD0CD}" dt="2021-02-10T14:10:56.518" v="58885" actId="948"/>
        <pc:sldMasterMkLst>
          <pc:docMk/>
          <pc:sldMasterMk cId="3690776353" sldId="2147483672"/>
        </pc:sldMasterMkLst>
        <pc:sldLayoutChg chg="addSp delSp modSp mod">
          <pc:chgData name="Hanneke van Tuinen" userId="ed22c550-b84f-4481-816d-c5ae7bd4721b" providerId="ADAL" clId="{79450521-E829-4993-A149-9EEA874BD0CD}" dt="2021-02-10T14:10:56.518" v="58885" actId="948"/>
          <pc:sldLayoutMkLst>
            <pc:docMk/>
            <pc:sldMasterMk cId="3690776353" sldId="2147483672"/>
            <pc:sldLayoutMk cId="986106590" sldId="2147483684"/>
          </pc:sldLayoutMkLst>
          <pc:spChg chg="mod">
            <ac:chgData name="Hanneke van Tuinen" userId="ed22c550-b84f-4481-816d-c5ae7bd4721b" providerId="ADAL" clId="{79450521-E829-4993-A149-9EEA874BD0CD}" dt="2021-02-10T14:10:56.516" v="58883"/>
            <ac:spMkLst>
              <pc:docMk/>
              <pc:sldMasterMk cId="3690776353" sldId="2147483672"/>
              <pc:sldLayoutMk cId="986106590" sldId="2147483684"/>
              <ac:spMk id="2" creationId="{5CE61817-4D24-48C1-8F9F-D02492826A93}"/>
            </ac:spMkLst>
          </pc:spChg>
          <pc:spChg chg="del">
            <ac:chgData name="Hanneke van Tuinen" userId="ed22c550-b84f-4481-816d-c5ae7bd4721b" providerId="ADAL" clId="{79450521-E829-4993-A149-9EEA874BD0CD}" dt="2021-01-22T07:33:00.229" v="23"/>
            <ac:spMkLst>
              <pc:docMk/>
              <pc:sldMasterMk cId="3690776353" sldId="2147483672"/>
              <pc:sldLayoutMk cId="986106590" sldId="2147483684"/>
              <ac:spMk id="3" creationId="{CC7F98AB-2A72-4B94-AA7F-93B0C6848331}"/>
            </ac:spMkLst>
          </pc:spChg>
          <pc:spChg chg="del">
            <ac:chgData name="Hanneke van Tuinen" userId="ed22c550-b84f-4481-816d-c5ae7bd4721b" providerId="ADAL" clId="{79450521-E829-4993-A149-9EEA874BD0CD}" dt="2021-01-22T07:33:00.248" v="26"/>
            <ac:spMkLst>
              <pc:docMk/>
              <pc:sldMasterMk cId="3690776353" sldId="2147483672"/>
              <pc:sldLayoutMk cId="986106590" sldId="2147483684"/>
              <ac:spMk id="4" creationId="{280B6FCD-199E-4BF6-BA73-75F25AB6A6FE}"/>
            </ac:spMkLst>
          </pc:spChg>
          <pc:spChg chg="del">
            <ac:chgData name="Hanneke van Tuinen" userId="ed22c550-b84f-4481-816d-c5ae7bd4721b" providerId="ADAL" clId="{79450521-E829-4993-A149-9EEA874BD0CD}" dt="2021-01-22T07:33:02.697" v="1026"/>
            <ac:spMkLst>
              <pc:docMk/>
              <pc:sldMasterMk cId="3690776353" sldId="2147483672"/>
              <pc:sldLayoutMk cId="986106590" sldId="2147483684"/>
              <ac:spMk id="5" creationId="{1D3EEA2F-376B-400D-8361-1EC38DCF7DAD}"/>
            </ac:spMkLst>
          </pc:spChg>
          <pc:spChg chg="add mod">
            <ac:chgData name="Hanneke van Tuinen" userId="ed22c550-b84f-4481-816d-c5ae7bd4721b" providerId="ADAL" clId="{79450521-E829-4993-A149-9EEA874BD0CD}" dt="2021-02-10T14:10:56.518" v="58885" actId="948"/>
            <ac:spMkLst>
              <pc:docMk/>
              <pc:sldMasterMk cId="3690776353" sldId="2147483672"/>
              <pc:sldLayoutMk cId="986106590" sldId="2147483684"/>
              <ac:spMk id="6" creationId="{54F6D095-931C-4941-9C0D-B708E97EF08D}"/>
            </ac:spMkLst>
          </pc:spChg>
        </pc:sldLayoutChg>
      </pc:sldMasterChg>
    </pc:docChg>
  </pc:docChgLst>
  <pc:docChgLst>
    <pc:chgData name="Hanneke van Tuinen" userId="ed22c550-b84f-4481-816d-c5ae7bd4721b" providerId="ADAL" clId="{3A9B0778-1636-4A8C-8DB0-3D05ABB77287}"/>
    <pc:docChg chg="undo custSel mod delSld modSld">
      <pc:chgData name="Hanneke van Tuinen" userId="ed22c550-b84f-4481-816d-c5ae7bd4721b" providerId="ADAL" clId="{3A9B0778-1636-4A8C-8DB0-3D05ABB77287}" dt="2020-10-30T09:55:23.213" v="1664" actId="1076"/>
      <pc:docMkLst>
        <pc:docMk/>
      </pc:docMkLst>
      <pc:sldChg chg="addSp modSp mod setBg">
        <pc:chgData name="Hanneke van Tuinen" userId="ed22c550-b84f-4481-816d-c5ae7bd4721b" providerId="ADAL" clId="{3A9B0778-1636-4A8C-8DB0-3D05ABB77287}" dt="2020-10-30T07:27:52.599" v="372" actId="26606"/>
        <pc:sldMkLst>
          <pc:docMk/>
          <pc:sldMk cId="3243689528" sldId="256"/>
        </pc:sldMkLst>
        <pc:spChg chg="mod">
          <ac:chgData name="Hanneke van Tuinen" userId="ed22c550-b84f-4481-816d-c5ae7bd4721b" providerId="ADAL" clId="{3A9B0778-1636-4A8C-8DB0-3D05ABB77287}" dt="2020-10-30T07:27:52.599" v="372" actId="26606"/>
          <ac:spMkLst>
            <pc:docMk/>
            <pc:sldMk cId="3243689528" sldId="256"/>
            <ac:spMk id="2" creationId="{00000000-0000-0000-0000-000000000000}"/>
          </ac:spMkLst>
        </pc:spChg>
        <pc:spChg chg="mod">
          <ac:chgData name="Hanneke van Tuinen" userId="ed22c550-b84f-4481-816d-c5ae7bd4721b" providerId="ADAL" clId="{3A9B0778-1636-4A8C-8DB0-3D05ABB77287}" dt="2020-10-30T07:27:52.599" v="372" actId="26606"/>
          <ac:spMkLst>
            <pc:docMk/>
            <pc:sldMk cId="3243689528" sldId="256"/>
            <ac:spMk id="3" creationId="{00000000-0000-0000-0000-000000000000}"/>
          </ac:spMkLst>
        </pc:spChg>
        <pc:spChg chg="add">
          <ac:chgData name="Hanneke van Tuinen" userId="ed22c550-b84f-4481-816d-c5ae7bd4721b" providerId="ADAL" clId="{3A9B0778-1636-4A8C-8DB0-3D05ABB77287}" dt="2020-10-30T07:27:52.599" v="372" actId="26606"/>
          <ac:spMkLst>
            <pc:docMk/>
            <pc:sldMk cId="3243689528" sldId="256"/>
            <ac:spMk id="8" creationId="{8D98EE46-797C-45B8-8337-491B94E0583F}"/>
          </ac:spMkLst>
        </pc:spChg>
        <pc:spChg chg="add">
          <ac:chgData name="Hanneke van Tuinen" userId="ed22c550-b84f-4481-816d-c5ae7bd4721b" providerId="ADAL" clId="{3A9B0778-1636-4A8C-8DB0-3D05ABB77287}" dt="2020-10-30T07:27:52.599" v="372" actId="26606"/>
          <ac:spMkLst>
            <pc:docMk/>
            <pc:sldMk cId="3243689528" sldId="256"/>
            <ac:spMk id="12" creationId="{619704C7-B579-43B7-89ED-555E6619AF92}"/>
          </ac:spMkLst>
        </pc:spChg>
        <pc:cxnChg chg="add">
          <ac:chgData name="Hanneke van Tuinen" userId="ed22c550-b84f-4481-816d-c5ae7bd4721b" providerId="ADAL" clId="{3A9B0778-1636-4A8C-8DB0-3D05ABB77287}" dt="2020-10-30T07:27:52.599" v="372" actId="26606"/>
          <ac:cxnSpMkLst>
            <pc:docMk/>
            <pc:sldMk cId="3243689528" sldId="256"/>
            <ac:cxnSpMk id="10" creationId="{4E4CA735-62CB-4665-AA7D-4A259E3F7CE6}"/>
          </ac:cxnSpMkLst>
        </pc:cxnChg>
      </pc:sldChg>
      <pc:sldChg chg="addSp delSp modSp mod setBg setClrOvrMap">
        <pc:chgData name="Hanneke van Tuinen" userId="ed22c550-b84f-4481-816d-c5ae7bd4721b" providerId="ADAL" clId="{3A9B0778-1636-4A8C-8DB0-3D05ABB77287}" dt="2020-10-30T07:28:14.848" v="386" actId="26606"/>
        <pc:sldMkLst>
          <pc:docMk/>
          <pc:sldMk cId="4058579784" sldId="257"/>
        </pc:sldMkLst>
        <pc:spChg chg="mod">
          <ac:chgData name="Hanneke van Tuinen" userId="ed22c550-b84f-4481-816d-c5ae7bd4721b" providerId="ADAL" clId="{3A9B0778-1636-4A8C-8DB0-3D05ABB77287}" dt="2020-10-30T07:28:14.848" v="386" actId="26606"/>
          <ac:spMkLst>
            <pc:docMk/>
            <pc:sldMk cId="4058579784" sldId="257"/>
            <ac:spMk id="2" creationId="{00000000-0000-0000-0000-000000000000}"/>
          </ac:spMkLst>
        </pc:spChg>
        <pc:spChg chg="mod">
          <ac:chgData name="Hanneke van Tuinen" userId="ed22c550-b84f-4481-816d-c5ae7bd4721b" providerId="ADAL" clId="{3A9B0778-1636-4A8C-8DB0-3D05ABB77287}" dt="2020-10-30T07:28:14.848" v="386" actId="26606"/>
          <ac:spMkLst>
            <pc:docMk/>
            <pc:sldMk cId="4058579784" sldId="257"/>
            <ac:spMk id="3" creationId="{00000000-0000-0000-0000-000000000000}"/>
          </ac:spMkLst>
        </pc:spChg>
        <pc:spChg chg="add del">
          <ac:chgData name="Hanneke van Tuinen" userId="ed22c550-b84f-4481-816d-c5ae7bd4721b" providerId="ADAL" clId="{3A9B0778-1636-4A8C-8DB0-3D05ABB77287}" dt="2020-10-30T07:28:12.899" v="383" actId="26606"/>
          <ac:spMkLst>
            <pc:docMk/>
            <pc:sldMk cId="4058579784" sldId="257"/>
            <ac:spMk id="8" creationId="{39E4C68A-A4A9-48A4-9FF2-D2896B1EA01F}"/>
          </ac:spMkLst>
        </pc:spChg>
        <pc:spChg chg="add del">
          <ac:chgData name="Hanneke van Tuinen" userId="ed22c550-b84f-4481-816d-c5ae7bd4721b" providerId="ADAL" clId="{3A9B0778-1636-4A8C-8DB0-3D05ABB77287}" dt="2020-10-30T07:28:12.899" v="383" actId="26606"/>
          <ac:spMkLst>
            <pc:docMk/>
            <pc:sldMk cId="4058579784" sldId="257"/>
            <ac:spMk id="10" creationId="{E2B9AEA5-52CB-49A6-AF8A-33502F291B91}"/>
          </ac:spMkLst>
        </pc:spChg>
        <pc:spChg chg="add del">
          <ac:chgData name="Hanneke van Tuinen" userId="ed22c550-b84f-4481-816d-c5ae7bd4721b" providerId="ADAL" clId="{3A9B0778-1636-4A8C-8DB0-3D05ABB77287}" dt="2020-10-30T07:28:14.829" v="385" actId="26606"/>
          <ac:spMkLst>
            <pc:docMk/>
            <pc:sldMk cId="4058579784" sldId="257"/>
            <ac:spMk id="12" creationId="{B0890400-BB8B-4A44-AB63-65C7CA223EBA}"/>
          </ac:spMkLst>
        </pc:spChg>
        <pc:spChg chg="add">
          <ac:chgData name="Hanneke van Tuinen" userId="ed22c550-b84f-4481-816d-c5ae7bd4721b" providerId="ADAL" clId="{3A9B0778-1636-4A8C-8DB0-3D05ABB77287}" dt="2020-10-30T07:28:14.848" v="386" actId="26606"/>
          <ac:spMkLst>
            <pc:docMk/>
            <pc:sldMk cId="4058579784" sldId="257"/>
            <ac:spMk id="15" creationId="{D654DB25-410A-44B7-8058-3193D21EAFC7}"/>
          </ac:spMkLst>
        </pc:spChg>
        <pc:spChg chg="add">
          <ac:chgData name="Hanneke van Tuinen" userId="ed22c550-b84f-4481-816d-c5ae7bd4721b" providerId="ADAL" clId="{3A9B0778-1636-4A8C-8DB0-3D05ABB77287}" dt="2020-10-30T07:28:14.848" v="386" actId="26606"/>
          <ac:spMkLst>
            <pc:docMk/>
            <pc:sldMk cId="4058579784" sldId="257"/>
            <ac:spMk id="16" creationId="{9FAFEBEB-E7DF-4119-99EC-3C2C5F3C7AAF}"/>
          </ac:spMkLst>
        </pc:spChg>
        <pc:spChg chg="add">
          <ac:chgData name="Hanneke van Tuinen" userId="ed22c550-b84f-4481-816d-c5ae7bd4721b" providerId="ADAL" clId="{3A9B0778-1636-4A8C-8DB0-3D05ABB77287}" dt="2020-10-30T07:28:14.848" v="386" actId="26606"/>
          <ac:spMkLst>
            <pc:docMk/>
            <pc:sldMk cId="4058579784" sldId="257"/>
            <ac:spMk id="17" creationId="{8E25F227-C9F5-44BC-8ECE-188763D8538E}"/>
          </ac:spMkLst>
        </pc:spChg>
        <pc:cxnChg chg="add del">
          <ac:chgData name="Hanneke van Tuinen" userId="ed22c550-b84f-4481-816d-c5ae7bd4721b" providerId="ADAL" clId="{3A9B0778-1636-4A8C-8DB0-3D05ABB77287}" dt="2020-10-30T07:28:14.829" v="385" actId="26606"/>
          <ac:cxnSpMkLst>
            <pc:docMk/>
            <pc:sldMk cId="4058579784" sldId="257"/>
            <ac:cxnSpMk id="13" creationId="{4D39B797-CDC6-4529-8A36-9CBFC9816337}"/>
          </ac:cxnSpMkLst>
        </pc:cxnChg>
      </pc:sldChg>
      <pc:sldChg chg="addSp modSp mod setBg">
        <pc:chgData name="Hanneke van Tuinen" userId="ed22c550-b84f-4481-816d-c5ae7bd4721b" providerId="ADAL" clId="{3A9B0778-1636-4A8C-8DB0-3D05ABB77287}" dt="2020-10-30T07:28:07.258" v="381" actId="20577"/>
        <pc:sldMkLst>
          <pc:docMk/>
          <pc:sldMk cId="3835001097" sldId="258"/>
        </pc:sldMkLst>
        <pc:spChg chg="mod">
          <ac:chgData name="Hanneke van Tuinen" userId="ed22c550-b84f-4481-816d-c5ae7bd4721b" providerId="ADAL" clId="{3A9B0778-1636-4A8C-8DB0-3D05ABB77287}" dt="2020-10-30T07:28:07.258" v="381" actId="20577"/>
          <ac:spMkLst>
            <pc:docMk/>
            <pc:sldMk cId="3835001097" sldId="258"/>
            <ac:spMk id="2" creationId="{00000000-0000-0000-0000-000000000000}"/>
          </ac:spMkLst>
        </pc:spChg>
        <pc:spChg chg="mod">
          <ac:chgData name="Hanneke van Tuinen" userId="ed22c550-b84f-4481-816d-c5ae7bd4721b" providerId="ADAL" clId="{3A9B0778-1636-4A8C-8DB0-3D05ABB77287}" dt="2020-10-30T07:27:58.349" v="373" actId="26606"/>
          <ac:spMkLst>
            <pc:docMk/>
            <pc:sldMk cId="3835001097" sldId="258"/>
            <ac:spMk id="3" creationId="{00000000-0000-0000-0000-000000000000}"/>
          </ac:spMkLst>
        </pc:spChg>
        <pc:spChg chg="add">
          <ac:chgData name="Hanneke van Tuinen" userId="ed22c550-b84f-4481-816d-c5ae7bd4721b" providerId="ADAL" clId="{3A9B0778-1636-4A8C-8DB0-3D05ABB77287}" dt="2020-10-30T07:27:58.349" v="373" actId="26606"/>
          <ac:spMkLst>
            <pc:docMk/>
            <pc:sldMk cId="3835001097" sldId="258"/>
            <ac:spMk id="8" creationId="{39E4C68A-A4A9-48A4-9FF2-D2896B1EA01F}"/>
          </ac:spMkLst>
        </pc:spChg>
        <pc:spChg chg="add">
          <ac:chgData name="Hanneke van Tuinen" userId="ed22c550-b84f-4481-816d-c5ae7bd4721b" providerId="ADAL" clId="{3A9B0778-1636-4A8C-8DB0-3D05ABB77287}" dt="2020-10-30T07:27:58.349" v="373" actId="26606"/>
          <ac:spMkLst>
            <pc:docMk/>
            <pc:sldMk cId="3835001097" sldId="258"/>
            <ac:spMk id="10" creationId="{E2B9AEA5-52CB-49A6-AF8A-33502F291B91}"/>
          </ac:spMkLst>
        </pc:spChg>
      </pc:sldChg>
      <pc:sldChg chg="addSp modSp mod setBg">
        <pc:chgData name="Hanneke van Tuinen" userId="ed22c550-b84f-4481-816d-c5ae7bd4721b" providerId="ADAL" clId="{3A9B0778-1636-4A8C-8DB0-3D05ABB77287}" dt="2020-10-30T07:27:41.476" v="371" actId="20577"/>
        <pc:sldMkLst>
          <pc:docMk/>
          <pc:sldMk cId="812870358" sldId="259"/>
        </pc:sldMkLst>
        <pc:spChg chg="mod">
          <ac:chgData name="Hanneke van Tuinen" userId="ed22c550-b84f-4481-816d-c5ae7bd4721b" providerId="ADAL" clId="{3A9B0778-1636-4A8C-8DB0-3D05ABB77287}" dt="2020-10-30T07:26:28.752" v="276" actId="26606"/>
          <ac:spMkLst>
            <pc:docMk/>
            <pc:sldMk cId="812870358" sldId="259"/>
            <ac:spMk id="2" creationId="{00000000-0000-0000-0000-000000000000}"/>
          </ac:spMkLst>
        </pc:spChg>
        <pc:spChg chg="mod">
          <ac:chgData name="Hanneke van Tuinen" userId="ed22c550-b84f-4481-816d-c5ae7bd4721b" providerId="ADAL" clId="{3A9B0778-1636-4A8C-8DB0-3D05ABB77287}" dt="2020-10-30T07:27:41.476" v="371" actId="20577"/>
          <ac:spMkLst>
            <pc:docMk/>
            <pc:sldMk cId="812870358" sldId="259"/>
            <ac:spMk id="3" creationId="{00000000-0000-0000-0000-000000000000}"/>
          </ac:spMkLst>
        </pc:spChg>
        <pc:spChg chg="add">
          <ac:chgData name="Hanneke van Tuinen" userId="ed22c550-b84f-4481-816d-c5ae7bd4721b" providerId="ADAL" clId="{3A9B0778-1636-4A8C-8DB0-3D05ABB77287}" dt="2020-10-30T07:26:28.752" v="276" actId="26606"/>
          <ac:spMkLst>
            <pc:docMk/>
            <pc:sldMk cId="812870358" sldId="259"/>
            <ac:spMk id="71" creationId="{B1AFC812-B894-4DF2-B0E7-A7754B0358EE}"/>
          </ac:spMkLst>
        </pc:spChg>
        <pc:picChg chg="mod">
          <ac:chgData name="Hanneke van Tuinen" userId="ed22c550-b84f-4481-816d-c5ae7bd4721b" providerId="ADAL" clId="{3A9B0778-1636-4A8C-8DB0-3D05ABB77287}" dt="2020-10-30T07:26:36.814" v="278" actId="1076"/>
          <ac:picMkLst>
            <pc:docMk/>
            <pc:sldMk cId="812870358" sldId="259"/>
            <ac:picMk id="1026" creationId="{00000000-0000-0000-0000-000000000000}"/>
          </ac:picMkLst>
        </pc:picChg>
        <pc:cxnChg chg="add">
          <ac:chgData name="Hanneke van Tuinen" userId="ed22c550-b84f-4481-816d-c5ae7bd4721b" providerId="ADAL" clId="{3A9B0778-1636-4A8C-8DB0-3D05ABB77287}" dt="2020-10-30T07:26:28.752" v="276" actId="26606"/>
          <ac:cxnSpMkLst>
            <pc:docMk/>
            <pc:sldMk cId="812870358" sldId="259"/>
            <ac:cxnSpMk id="73" creationId="{34BEAC76-53DA-4BEF-9A55-092764198C5F}"/>
          </ac:cxnSpMkLst>
        </pc:cxnChg>
      </pc:sldChg>
      <pc:sldChg chg="addSp modSp mod setBg">
        <pc:chgData name="Hanneke van Tuinen" userId="ed22c550-b84f-4481-816d-c5ae7bd4721b" providerId="ADAL" clId="{3A9B0778-1636-4A8C-8DB0-3D05ABB77287}" dt="2020-10-30T07:48:13.525" v="1096" actId="20577"/>
        <pc:sldMkLst>
          <pc:docMk/>
          <pc:sldMk cId="250341555" sldId="260"/>
        </pc:sldMkLst>
        <pc:spChg chg="mod">
          <ac:chgData name="Hanneke van Tuinen" userId="ed22c550-b84f-4481-816d-c5ae7bd4721b" providerId="ADAL" clId="{3A9B0778-1636-4A8C-8DB0-3D05ABB77287}" dt="2020-10-30T07:28:41.986" v="387" actId="26606"/>
          <ac:spMkLst>
            <pc:docMk/>
            <pc:sldMk cId="250341555" sldId="260"/>
            <ac:spMk id="2" creationId="{00000000-0000-0000-0000-000000000000}"/>
          </ac:spMkLst>
        </pc:spChg>
        <pc:spChg chg="mod">
          <ac:chgData name="Hanneke van Tuinen" userId="ed22c550-b84f-4481-816d-c5ae7bd4721b" providerId="ADAL" clId="{3A9B0778-1636-4A8C-8DB0-3D05ABB77287}" dt="2020-10-30T07:48:13.525" v="1096" actId="20577"/>
          <ac:spMkLst>
            <pc:docMk/>
            <pc:sldMk cId="250341555" sldId="260"/>
            <ac:spMk id="3" creationId="{00000000-0000-0000-0000-000000000000}"/>
          </ac:spMkLst>
        </pc:spChg>
        <pc:spChg chg="add">
          <ac:chgData name="Hanneke van Tuinen" userId="ed22c550-b84f-4481-816d-c5ae7bd4721b" providerId="ADAL" clId="{3A9B0778-1636-4A8C-8DB0-3D05ABB77287}" dt="2020-10-30T07:28:41.986" v="387" actId="26606"/>
          <ac:spMkLst>
            <pc:docMk/>
            <pc:sldMk cId="250341555" sldId="260"/>
            <ac:spMk id="8" creationId="{39E4C68A-A4A9-48A4-9FF2-D2896B1EA01F}"/>
          </ac:spMkLst>
        </pc:spChg>
        <pc:spChg chg="add">
          <ac:chgData name="Hanneke van Tuinen" userId="ed22c550-b84f-4481-816d-c5ae7bd4721b" providerId="ADAL" clId="{3A9B0778-1636-4A8C-8DB0-3D05ABB77287}" dt="2020-10-30T07:28:41.986" v="387" actId="26606"/>
          <ac:spMkLst>
            <pc:docMk/>
            <pc:sldMk cId="250341555" sldId="260"/>
            <ac:spMk id="10" creationId="{E2B9AEA5-52CB-49A6-AF8A-33502F291B91}"/>
          </ac:spMkLst>
        </pc:spChg>
      </pc:sldChg>
      <pc:sldChg chg="addSp modSp mod setBg setClrOvrMap">
        <pc:chgData name="Hanneke van Tuinen" userId="ed22c550-b84f-4481-816d-c5ae7bd4721b" providerId="ADAL" clId="{3A9B0778-1636-4A8C-8DB0-3D05ABB77287}" dt="2020-10-30T09:55:03.259" v="1663" actId="20577"/>
        <pc:sldMkLst>
          <pc:docMk/>
          <pc:sldMk cId="3105404624" sldId="261"/>
        </pc:sldMkLst>
        <pc:spChg chg="mod">
          <ac:chgData name="Hanneke van Tuinen" userId="ed22c550-b84f-4481-816d-c5ae7bd4721b" providerId="ADAL" clId="{3A9B0778-1636-4A8C-8DB0-3D05ABB77287}" dt="2020-10-30T07:41:56.697" v="784" actId="26606"/>
          <ac:spMkLst>
            <pc:docMk/>
            <pc:sldMk cId="3105404624" sldId="261"/>
            <ac:spMk id="2" creationId="{00000000-0000-0000-0000-000000000000}"/>
          </ac:spMkLst>
        </pc:spChg>
        <pc:spChg chg="mod">
          <ac:chgData name="Hanneke van Tuinen" userId="ed22c550-b84f-4481-816d-c5ae7bd4721b" providerId="ADAL" clId="{3A9B0778-1636-4A8C-8DB0-3D05ABB77287}" dt="2020-10-30T09:55:03.259" v="1663" actId="20577"/>
          <ac:spMkLst>
            <pc:docMk/>
            <pc:sldMk cId="3105404624" sldId="261"/>
            <ac:spMk id="3" creationId="{00000000-0000-0000-0000-000000000000}"/>
          </ac:spMkLst>
        </pc:spChg>
        <pc:spChg chg="add">
          <ac:chgData name="Hanneke van Tuinen" userId="ed22c550-b84f-4481-816d-c5ae7bd4721b" providerId="ADAL" clId="{3A9B0778-1636-4A8C-8DB0-3D05ABB77287}" dt="2020-10-30T07:41:56.697" v="784" actId="26606"/>
          <ac:spMkLst>
            <pc:docMk/>
            <pc:sldMk cId="3105404624" sldId="261"/>
            <ac:spMk id="8" creationId="{D654DB25-410A-44B7-8058-3193D21EAFC7}"/>
          </ac:spMkLst>
        </pc:spChg>
        <pc:spChg chg="add">
          <ac:chgData name="Hanneke van Tuinen" userId="ed22c550-b84f-4481-816d-c5ae7bd4721b" providerId="ADAL" clId="{3A9B0778-1636-4A8C-8DB0-3D05ABB77287}" dt="2020-10-30T07:41:56.697" v="784" actId="26606"/>
          <ac:spMkLst>
            <pc:docMk/>
            <pc:sldMk cId="3105404624" sldId="261"/>
            <ac:spMk id="10" creationId="{9FAFEBEB-E7DF-4119-99EC-3C2C5F3C7AAF}"/>
          </ac:spMkLst>
        </pc:spChg>
        <pc:spChg chg="add">
          <ac:chgData name="Hanneke van Tuinen" userId="ed22c550-b84f-4481-816d-c5ae7bd4721b" providerId="ADAL" clId="{3A9B0778-1636-4A8C-8DB0-3D05ABB77287}" dt="2020-10-30T07:41:56.697" v="784" actId="26606"/>
          <ac:spMkLst>
            <pc:docMk/>
            <pc:sldMk cId="3105404624" sldId="261"/>
            <ac:spMk id="12" creationId="{8E25F227-C9F5-44BC-8ECE-188763D8538E}"/>
          </ac:spMkLst>
        </pc:spChg>
      </pc:sldChg>
      <pc:sldChg chg="addSp modSp mod setBg">
        <pc:chgData name="Hanneke van Tuinen" userId="ed22c550-b84f-4481-816d-c5ae7bd4721b" providerId="ADAL" clId="{3A9B0778-1636-4A8C-8DB0-3D05ABB77287}" dt="2020-10-30T07:42:17.539" v="785" actId="26606"/>
        <pc:sldMkLst>
          <pc:docMk/>
          <pc:sldMk cId="3898711375" sldId="262"/>
        </pc:sldMkLst>
        <pc:spChg chg="mod">
          <ac:chgData name="Hanneke van Tuinen" userId="ed22c550-b84f-4481-816d-c5ae7bd4721b" providerId="ADAL" clId="{3A9B0778-1636-4A8C-8DB0-3D05ABB77287}" dt="2020-10-30T07:42:17.539" v="785" actId="26606"/>
          <ac:spMkLst>
            <pc:docMk/>
            <pc:sldMk cId="3898711375" sldId="262"/>
            <ac:spMk id="2" creationId="{00000000-0000-0000-0000-000000000000}"/>
          </ac:spMkLst>
        </pc:spChg>
        <pc:spChg chg="mod">
          <ac:chgData name="Hanneke van Tuinen" userId="ed22c550-b84f-4481-816d-c5ae7bd4721b" providerId="ADAL" clId="{3A9B0778-1636-4A8C-8DB0-3D05ABB77287}" dt="2020-10-30T07:42:17.539" v="785" actId="26606"/>
          <ac:spMkLst>
            <pc:docMk/>
            <pc:sldMk cId="3898711375" sldId="262"/>
            <ac:spMk id="3" creationId="{00000000-0000-0000-0000-000000000000}"/>
          </ac:spMkLst>
        </pc:spChg>
        <pc:spChg chg="add">
          <ac:chgData name="Hanneke van Tuinen" userId="ed22c550-b84f-4481-816d-c5ae7bd4721b" providerId="ADAL" clId="{3A9B0778-1636-4A8C-8DB0-3D05ABB77287}" dt="2020-10-30T07:42:17.539" v="785" actId="26606"/>
          <ac:spMkLst>
            <pc:docMk/>
            <pc:sldMk cId="3898711375" sldId="262"/>
            <ac:spMk id="8" creationId="{39E4C68A-A4A9-48A4-9FF2-D2896B1EA01F}"/>
          </ac:spMkLst>
        </pc:spChg>
        <pc:spChg chg="add">
          <ac:chgData name="Hanneke van Tuinen" userId="ed22c550-b84f-4481-816d-c5ae7bd4721b" providerId="ADAL" clId="{3A9B0778-1636-4A8C-8DB0-3D05ABB77287}" dt="2020-10-30T07:42:17.539" v="785" actId="26606"/>
          <ac:spMkLst>
            <pc:docMk/>
            <pc:sldMk cId="3898711375" sldId="262"/>
            <ac:spMk id="10" creationId="{E2B9AEA5-52CB-49A6-AF8A-33502F291B91}"/>
          </ac:spMkLst>
        </pc:spChg>
      </pc:sldChg>
      <pc:sldChg chg="addSp modSp mod setBg">
        <pc:chgData name="Hanneke van Tuinen" userId="ed22c550-b84f-4481-816d-c5ae7bd4721b" providerId="ADAL" clId="{3A9B0778-1636-4A8C-8DB0-3D05ABB77287}" dt="2020-10-30T09:55:23.213" v="1664" actId="1076"/>
        <pc:sldMkLst>
          <pc:docMk/>
          <pc:sldMk cId="2608829801" sldId="263"/>
        </pc:sldMkLst>
        <pc:spChg chg="mod">
          <ac:chgData name="Hanneke van Tuinen" userId="ed22c550-b84f-4481-816d-c5ae7bd4721b" providerId="ADAL" clId="{3A9B0778-1636-4A8C-8DB0-3D05ABB77287}" dt="2020-10-30T07:42:32.819" v="786" actId="26606"/>
          <ac:spMkLst>
            <pc:docMk/>
            <pc:sldMk cId="2608829801" sldId="263"/>
            <ac:spMk id="2" creationId="{00000000-0000-0000-0000-000000000000}"/>
          </ac:spMkLst>
        </pc:spChg>
        <pc:spChg chg="mod">
          <ac:chgData name="Hanneke van Tuinen" userId="ed22c550-b84f-4481-816d-c5ae7bd4721b" providerId="ADAL" clId="{3A9B0778-1636-4A8C-8DB0-3D05ABB77287}" dt="2020-10-30T09:55:23.213" v="1664" actId="1076"/>
          <ac:spMkLst>
            <pc:docMk/>
            <pc:sldMk cId="2608829801" sldId="263"/>
            <ac:spMk id="3" creationId="{00000000-0000-0000-0000-000000000000}"/>
          </ac:spMkLst>
        </pc:spChg>
        <pc:spChg chg="add">
          <ac:chgData name="Hanneke van Tuinen" userId="ed22c550-b84f-4481-816d-c5ae7bd4721b" providerId="ADAL" clId="{3A9B0778-1636-4A8C-8DB0-3D05ABB77287}" dt="2020-10-30T07:42:32.819" v="786" actId="26606"/>
          <ac:spMkLst>
            <pc:docMk/>
            <pc:sldMk cId="2608829801" sldId="263"/>
            <ac:spMk id="9" creationId="{B55B858F-1E70-4E6F-BE67-C90AA7EDA418}"/>
          </ac:spMkLst>
        </pc:spChg>
        <pc:picChg chg="mod">
          <ac:chgData name="Hanneke van Tuinen" userId="ed22c550-b84f-4481-816d-c5ae7bd4721b" providerId="ADAL" clId="{3A9B0778-1636-4A8C-8DB0-3D05ABB77287}" dt="2020-10-30T07:42:32.819" v="786" actId="26606"/>
          <ac:picMkLst>
            <pc:docMk/>
            <pc:sldMk cId="2608829801" sldId="263"/>
            <ac:picMk id="4" creationId="{00000000-0000-0000-0000-000000000000}"/>
          </ac:picMkLst>
        </pc:picChg>
        <pc:cxnChg chg="add">
          <ac:chgData name="Hanneke van Tuinen" userId="ed22c550-b84f-4481-816d-c5ae7bd4721b" providerId="ADAL" clId="{3A9B0778-1636-4A8C-8DB0-3D05ABB77287}" dt="2020-10-30T07:42:32.819" v="786" actId="26606"/>
          <ac:cxnSpMkLst>
            <pc:docMk/>
            <pc:sldMk cId="2608829801" sldId="263"/>
            <ac:cxnSpMk id="11" creationId="{1104BD89-6707-4892-B5BB-2329B7667650}"/>
          </ac:cxnSpMkLst>
        </pc:cxnChg>
      </pc:sldChg>
      <pc:sldChg chg="addSp modSp mod setBg setClrOvrMap">
        <pc:chgData name="Hanneke van Tuinen" userId="ed22c550-b84f-4481-816d-c5ae7bd4721b" providerId="ADAL" clId="{3A9B0778-1636-4A8C-8DB0-3D05ABB77287}" dt="2020-10-30T07:43:18.144" v="794" actId="26606"/>
        <pc:sldMkLst>
          <pc:docMk/>
          <pc:sldMk cId="1953040350" sldId="264"/>
        </pc:sldMkLst>
        <pc:spChg chg="mod">
          <ac:chgData name="Hanneke van Tuinen" userId="ed22c550-b84f-4481-816d-c5ae7bd4721b" providerId="ADAL" clId="{3A9B0778-1636-4A8C-8DB0-3D05ABB77287}" dt="2020-10-30T07:43:18.144" v="794" actId="26606"/>
          <ac:spMkLst>
            <pc:docMk/>
            <pc:sldMk cId="1953040350" sldId="264"/>
            <ac:spMk id="2" creationId="{00000000-0000-0000-0000-000000000000}"/>
          </ac:spMkLst>
        </pc:spChg>
        <pc:spChg chg="mod">
          <ac:chgData name="Hanneke van Tuinen" userId="ed22c550-b84f-4481-816d-c5ae7bd4721b" providerId="ADAL" clId="{3A9B0778-1636-4A8C-8DB0-3D05ABB77287}" dt="2020-10-30T07:43:18.144" v="794" actId="26606"/>
          <ac:spMkLst>
            <pc:docMk/>
            <pc:sldMk cId="1953040350" sldId="264"/>
            <ac:spMk id="3" creationId="{00000000-0000-0000-0000-000000000000}"/>
          </ac:spMkLst>
        </pc:spChg>
        <pc:spChg chg="add">
          <ac:chgData name="Hanneke van Tuinen" userId="ed22c550-b84f-4481-816d-c5ae7bd4721b" providerId="ADAL" clId="{3A9B0778-1636-4A8C-8DB0-3D05ABB77287}" dt="2020-10-30T07:43:18.144" v="794" actId="26606"/>
          <ac:spMkLst>
            <pc:docMk/>
            <pc:sldMk cId="1953040350" sldId="264"/>
            <ac:spMk id="8" creationId="{D59876C1-9656-4C94-856C-1F83ECF75D41}"/>
          </ac:spMkLst>
        </pc:spChg>
        <pc:spChg chg="add">
          <ac:chgData name="Hanneke van Tuinen" userId="ed22c550-b84f-4481-816d-c5ae7bd4721b" providerId="ADAL" clId="{3A9B0778-1636-4A8C-8DB0-3D05ABB77287}" dt="2020-10-30T07:43:18.144" v="794" actId="26606"/>
          <ac:spMkLst>
            <pc:docMk/>
            <pc:sldMk cId="1953040350" sldId="264"/>
            <ac:spMk id="10" creationId="{BC82E0D7-37D0-4C31-B2DA-233C8F10C968}"/>
          </ac:spMkLst>
        </pc:spChg>
        <pc:spChg chg="add">
          <ac:chgData name="Hanneke van Tuinen" userId="ed22c550-b84f-4481-816d-c5ae7bd4721b" providerId="ADAL" clId="{3A9B0778-1636-4A8C-8DB0-3D05ABB77287}" dt="2020-10-30T07:43:18.144" v="794" actId="26606"/>
          <ac:spMkLst>
            <pc:docMk/>
            <pc:sldMk cId="1953040350" sldId="264"/>
            <ac:spMk id="14" creationId="{F9F40211-4307-4706-AE59-83AC153FBFFA}"/>
          </ac:spMkLst>
        </pc:spChg>
        <pc:cxnChg chg="add">
          <ac:chgData name="Hanneke van Tuinen" userId="ed22c550-b84f-4481-816d-c5ae7bd4721b" providerId="ADAL" clId="{3A9B0778-1636-4A8C-8DB0-3D05ABB77287}" dt="2020-10-30T07:43:18.144" v="794" actId="26606"/>
          <ac:cxnSpMkLst>
            <pc:docMk/>
            <pc:sldMk cId="1953040350" sldId="264"/>
            <ac:cxnSpMk id="12" creationId="{1AD3A364-FD48-4C42-B623-DAD0C3ED6B47}"/>
          </ac:cxnSpMkLst>
        </pc:cxnChg>
      </pc:sldChg>
      <pc:sldChg chg="addSp modSp mod setBg">
        <pc:chgData name="Hanneke van Tuinen" userId="ed22c550-b84f-4481-816d-c5ae7bd4721b" providerId="ADAL" clId="{3A9B0778-1636-4A8C-8DB0-3D05ABB77287}" dt="2020-10-30T07:50:56.676" v="1235" actId="26606"/>
        <pc:sldMkLst>
          <pc:docMk/>
          <pc:sldMk cId="310293863" sldId="266"/>
        </pc:sldMkLst>
        <pc:spChg chg="mod">
          <ac:chgData name="Hanneke van Tuinen" userId="ed22c550-b84f-4481-816d-c5ae7bd4721b" providerId="ADAL" clId="{3A9B0778-1636-4A8C-8DB0-3D05ABB77287}" dt="2020-10-30T07:50:56.676" v="1235" actId="26606"/>
          <ac:spMkLst>
            <pc:docMk/>
            <pc:sldMk cId="310293863" sldId="266"/>
            <ac:spMk id="2" creationId="{00000000-0000-0000-0000-000000000000}"/>
          </ac:spMkLst>
        </pc:spChg>
        <pc:spChg chg="mod">
          <ac:chgData name="Hanneke van Tuinen" userId="ed22c550-b84f-4481-816d-c5ae7bd4721b" providerId="ADAL" clId="{3A9B0778-1636-4A8C-8DB0-3D05ABB77287}" dt="2020-10-30T07:50:56.676" v="1235" actId="26606"/>
          <ac:spMkLst>
            <pc:docMk/>
            <pc:sldMk cId="310293863" sldId="266"/>
            <ac:spMk id="3" creationId="{00000000-0000-0000-0000-000000000000}"/>
          </ac:spMkLst>
        </pc:spChg>
        <pc:spChg chg="add">
          <ac:chgData name="Hanneke van Tuinen" userId="ed22c550-b84f-4481-816d-c5ae7bd4721b" providerId="ADAL" clId="{3A9B0778-1636-4A8C-8DB0-3D05ABB77287}" dt="2020-10-30T07:50:56.676" v="1235" actId="26606"/>
          <ac:spMkLst>
            <pc:docMk/>
            <pc:sldMk cId="310293863" sldId="266"/>
            <ac:spMk id="8" creationId="{39E4C68A-A4A9-48A4-9FF2-D2896B1EA01F}"/>
          </ac:spMkLst>
        </pc:spChg>
        <pc:spChg chg="add">
          <ac:chgData name="Hanneke van Tuinen" userId="ed22c550-b84f-4481-816d-c5ae7bd4721b" providerId="ADAL" clId="{3A9B0778-1636-4A8C-8DB0-3D05ABB77287}" dt="2020-10-30T07:50:56.676" v="1235" actId="26606"/>
          <ac:spMkLst>
            <pc:docMk/>
            <pc:sldMk cId="310293863" sldId="266"/>
            <ac:spMk id="10" creationId="{E2B9AEA5-52CB-49A6-AF8A-33502F291B91}"/>
          </ac:spMkLst>
        </pc:spChg>
      </pc:sldChg>
      <pc:sldChg chg="addSp modSp mod setBg">
        <pc:chgData name="Hanneke van Tuinen" userId="ed22c550-b84f-4481-816d-c5ae7bd4721b" providerId="ADAL" clId="{3A9B0778-1636-4A8C-8DB0-3D05ABB77287}" dt="2020-10-30T08:00:59.052" v="1372" actId="20577"/>
        <pc:sldMkLst>
          <pc:docMk/>
          <pc:sldMk cId="1105498158" sldId="267"/>
        </pc:sldMkLst>
        <pc:spChg chg="mod">
          <ac:chgData name="Hanneke van Tuinen" userId="ed22c550-b84f-4481-816d-c5ae7bd4721b" providerId="ADAL" clId="{3A9B0778-1636-4A8C-8DB0-3D05ABB77287}" dt="2020-10-30T07:51:34.671" v="1236" actId="26606"/>
          <ac:spMkLst>
            <pc:docMk/>
            <pc:sldMk cId="1105498158" sldId="267"/>
            <ac:spMk id="2" creationId="{00000000-0000-0000-0000-000000000000}"/>
          </ac:spMkLst>
        </pc:spChg>
        <pc:spChg chg="mod">
          <ac:chgData name="Hanneke van Tuinen" userId="ed22c550-b84f-4481-816d-c5ae7bd4721b" providerId="ADAL" clId="{3A9B0778-1636-4A8C-8DB0-3D05ABB77287}" dt="2020-10-30T08:00:59.052" v="1372" actId="20577"/>
          <ac:spMkLst>
            <pc:docMk/>
            <pc:sldMk cId="1105498158" sldId="267"/>
            <ac:spMk id="3" creationId="{00000000-0000-0000-0000-000000000000}"/>
          </ac:spMkLst>
        </pc:spChg>
        <pc:spChg chg="add">
          <ac:chgData name="Hanneke van Tuinen" userId="ed22c550-b84f-4481-816d-c5ae7bd4721b" providerId="ADAL" clId="{3A9B0778-1636-4A8C-8DB0-3D05ABB77287}" dt="2020-10-30T07:51:34.671" v="1236" actId="26606"/>
          <ac:spMkLst>
            <pc:docMk/>
            <pc:sldMk cId="1105498158" sldId="267"/>
            <ac:spMk id="8" creationId="{39E4C68A-A4A9-48A4-9FF2-D2896B1EA01F}"/>
          </ac:spMkLst>
        </pc:spChg>
        <pc:spChg chg="add">
          <ac:chgData name="Hanneke van Tuinen" userId="ed22c550-b84f-4481-816d-c5ae7bd4721b" providerId="ADAL" clId="{3A9B0778-1636-4A8C-8DB0-3D05ABB77287}" dt="2020-10-30T07:51:34.671" v="1236" actId="26606"/>
          <ac:spMkLst>
            <pc:docMk/>
            <pc:sldMk cId="1105498158" sldId="267"/>
            <ac:spMk id="10" creationId="{E2B9AEA5-52CB-49A6-AF8A-33502F291B91}"/>
          </ac:spMkLst>
        </pc:spChg>
      </pc:sldChg>
      <pc:sldChg chg="addSp delSp modSp mod setBg">
        <pc:chgData name="Hanneke van Tuinen" userId="ed22c550-b84f-4481-816d-c5ae7bd4721b" providerId="ADAL" clId="{3A9B0778-1636-4A8C-8DB0-3D05ABB77287}" dt="2020-10-30T07:53:11.164" v="1244"/>
        <pc:sldMkLst>
          <pc:docMk/>
          <pc:sldMk cId="799132246" sldId="268"/>
        </pc:sldMkLst>
        <pc:spChg chg="mod">
          <ac:chgData name="Hanneke van Tuinen" userId="ed22c550-b84f-4481-816d-c5ae7bd4721b" providerId="ADAL" clId="{3A9B0778-1636-4A8C-8DB0-3D05ABB77287}" dt="2020-10-30T07:52:10.057" v="1239" actId="26606"/>
          <ac:spMkLst>
            <pc:docMk/>
            <pc:sldMk cId="799132246" sldId="268"/>
            <ac:spMk id="2" creationId="{00000000-0000-0000-0000-000000000000}"/>
          </ac:spMkLst>
        </pc:spChg>
        <pc:spChg chg="add del">
          <ac:chgData name="Hanneke van Tuinen" userId="ed22c550-b84f-4481-816d-c5ae7bd4721b" providerId="ADAL" clId="{3A9B0778-1636-4A8C-8DB0-3D05ABB77287}" dt="2020-10-30T07:52:10.057" v="1239" actId="26606"/>
          <ac:spMkLst>
            <pc:docMk/>
            <pc:sldMk cId="799132246" sldId="268"/>
            <ac:spMk id="3" creationId="{00000000-0000-0000-0000-000000000000}"/>
          </ac:spMkLst>
        </pc:spChg>
        <pc:spChg chg="add del">
          <ac:chgData name="Hanneke van Tuinen" userId="ed22c550-b84f-4481-816d-c5ae7bd4721b" providerId="ADAL" clId="{3A9B0778-1636-4A8C-8DB0-3D05ABB77287}" dt="2020-10-30T07:52:09.991" v="1238" actId="26606"/>
          <ac:spMkLst>
            <pc:docMk/>
            <pc:sldMk cId="799132246" sldId="268"/>
            <ac:spMk id="9" creationId="{E5B3935F-AC8A-4AE4-9527-D439FA6B0704}"/>
          </ac:spMkLst>
        </pc:spChg>
        <pc:spChg chg="add">
          <ac:chgData name="Hanneke van Tuinen" userId="ed22c550-b84f-4481-816d-c5ae7bd4721b" providerId="ADAL" clId="{3A9B0778-1636-4A8C-8DB0-3D05ABB77287}" dt="2020-10-30T07:52:10.057" v="1239" actId="26606"/>
          <ac:spMkLst>
            <pc:docMk/>
            <pc:sldMk cId="799132246" sldId="268"/>
            <ac:spMk id="12" creationId="{097A3CF4-CED0-4DC4-AEBC-EB2102B13E9A}"/>
          </ac:spMkLst>
        </pc:spChg>
        <pc:graphicFrameChg chg="add del">
          <ac:chgData name="Hanneke van Tuinen" userId="ed22c550-b84f-4481-816d-c5ae7bd4721b" providerId="ADAL" clId="{3A9B0778-1636-4A8C-8DB0-3D05ABB77287}" dt="2020-10-30T07:52:09.991" v="1238" actId="26606"/>
          <ac:graphicFrameMkLst>
            <pc:docMk/>
            <pc:sldMk cId="799132246" sldId="268"/>
            <ac:graphicFrameMk id="5" creationId="{18BB53C8-B8D5-41EB-BE28-1CE4197FD304}"/>
          </ac:graphicFrameMkLst>
        </pc:graphicFrameChg>
        <pc:graphicFrameChg chg="add mod">
          <ac:chgData name="Hanneke van Tuinen" userId="ed22c550-b84f-4481-816d-c5ae7bd4721b" providerId="ADAL" clId="{3A9B0778-1636-4A8C-8DB0-3D05ABB77287}" dt="2020-10-30T07:53:11.164" v="1244"/>
          <ac:graphicFrameMkLst>
            <pc:docMk/>
            <pc:sldMk cId="799132246" sldId="268"/>
            <ac:graphicFrameMk id="13" creationId="{09BB68DE-3A85-4947-87F2-A41D02E5D3C9}"/>
          </ac:graphicFrameMkLst>
        </pc:graphicFrameChg>
        <pc:cxnChg chg="add">
          <ac:chgData name="Hanneke van Tuinen" userId="ed22c550-b84f-4481-816d-c5ae7bd4721b" providerId="ADAL" clId="{3A9B0778-1636-4A8C-8DB0-3D05ABB77287}" dt="2020-10-30T07:52:10.057" v="1239" actId="26606"/>
          <ac:cxnSpMkLst>
            <pc:docMk/>
            <pc:sldMk cId="799132246" sldId="268"/>
            <ac:cxnSpMk id="11" creationId="{83B53DD0-0F55-4336-A526-AD683620EC54}"/>
          </ac:cxnSpMkLst>
        </pc:cxnChg>
      </pc:sldChg>
      <pc:sldChg chg="del">
        <pc:chgData name="Hanneke van Tuinen" userId="ed22c550-b84f-4481-816d-c5ae7bd4721b" providerId="ADAL" clId="{3A9B0778-1636-4A8C-8DB0-3D05ABB77287}" dt="2020-10-30T08:07:04.350" v="1373" actId="2696"/>
        <pc:sldMkLst>
          <pc:docMk/>
          <pc:sldMk cId="421981043" sldId="270"/>
        </pc:sldMkLst>
      </pc:sldChg>
      <pc:sldChg chg="modSp">
        <pc:chgData name="Hanneke van Tuinen" userId="ed22c550-b84f-4481-816d-c5ae7bd4721b" providerId="ADAL" clId="{3A9B0778-1636-4A8C-8DB0-3D05ABB77287}" dt="2020-10-30T08:08:55.845" v="1662" actId="20577"/>
        <pc:sldMkLst>
          <pc:docMk/>
          <pc:sldMk cId="338841173" sldId="271"/>
        </pc:sldMkLst>
        <pc:spChg chg="mod">
          <ac:chgData name="Hanneke van Tuinen" userId="ed22c550-b84f-4481-816d-c5ae7bd4721b" providerId="ADAL" clId="{3A9B0778-1636-4A8C-8DB0-3D05ABB77287}" dt="2020-10-30T08:08:55.845" v="1662" actId="20577"/>
          <ac:spMkLst>
            <pc:docMk/>
            <pc:sldMk cId="338841173" sldId="271"/>
            <ac:spMk id="3" creationId="{00000000-0000-0000-0000-000000000000}"/>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svg"/><Relationship Id="rId1" Type="http://schemas.openxmlformats.org/officeDocument/2006/relationships/image" Target="../media/image15.png"/><Relationship Id="rId4" Type="http://schemas.openxmlformats.org/officeDocument/2006/relationships/image" Target="../media/image18.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svg"/><Relationship Id="rId1" Type="http://schemas.openxmlformats.org/officeDocument/2006/relationships/image" Target="../media/image15.png"/><Relationship Id="rId4" Type="http://schemas.openxmlformats.org/officeDocument/2006/relationships/image" Target="../media/image18.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82EBC72F-0187-46CB-B1E5-02B5F63B8794}" type="doc">
      <dgm:prSet loTypeId="urn:microsoft.com/office/officeart/2018/2/layout/IconVerticalSolidList" loCatId="icon" qsTypeId="urn:microsoft.com/office/officeart/2005/8/quickstyle/3d1" qsCatId="3D" csTypeId="urn:microsoft.com/office/officeart/2018/5/colors/Iconchunking_neutralicontext_colorful1" csCatId="colorful" phldr="1"/>
      <dgm:spPr/>
      <dgm:t>
        <a:bodyPr/>
        <a:lstStyle/>
        <a:p>
          <a:endParaRPr lang="en-US"/>
        </a:p>
      </dgm:t>
    </dgm:pt>
    <dgm:pt modelId="{629D9B9A-84BD-4C6E-B6A0-6B0034BC61AD}">
      <dgm:prSet/>
      <dgm:spPr/>
      <dgm:t>
        <a:bodyPr/>
        <a:lstStyle/>
        <a:p>
          <a:pPr>
            <a:lnSpc>
              <a:spcPct val="100000"/>
            </a:lnSpc>
          </a:pPr>
          <a:r>
            <a:rPr lang="nl-NL"/>
            <a:t>Er wordt hierbij ook gebruik gemaakt van een lumbaalpunctie. Aanvullend wordt vaak nog een MRI-scan gemaakt en een EEG.</a:t>
          </a:r>
          <a:endParaRPr lang="en-US"/>
        </a:p>
      </dgm:t>
    </dgm:pt>
    <dgm:pt modelId="{702E006C-E742-4015-B9DE-A337FC64D89A}" type="parTrans" cxnId="{7303B7AF-38AD-44EA-BEBA-1A07BBE4D1E6}">
      <dgm:prSet/>
      <dgm:spPr/>
      <dgm:t>
        <a:bodyPr/>
        <a:lstStyle/>
        <a:p>
          <a:endParaRPr lang="en-US"/>
        </a:p>
      </dgm:t>
    </dgm:pt>
    <dgm:pt modelId="{563E67E7-2429-4DFD-8AC1-1F6D7C0B0936}" type="sibTrans" cxnId="{7303B7AF-38AD-44EA-BEBA-1A07BBE4D1E6}">
      <dgm:prSet/>
      <dgm:spPr/>
      <dgm:t>
        <a:bodyPr/>
        <a:lstStyle/>
        <a:p>
          <a:endParaRPr lang="en-US"/>
        </a:p>
      </dgm:t>
    </dgm:pt>
    <dgm:pt modelId="{6615046A-2139-4F29-89E5-4659A131AE40}">
      <dgm:prSet/>
      <dgm:spPr/>
      <dgm:t>
        <a:bodyPr/>
        <a:lstStyle/>
        <a:p>
          <a:pPr>
            <a:lnSpc>
              <a:spcPct val="100000"/>
            </a:lnSpc>
          </a:pPr>
          <a:r>
            <a:rPr lang="nl-NL"/>
            <a:t>Vaak kan de neuroloog op grond van het hersenvochtonderzoek en de neurologische afwijkingen de waarschijnlijke diagnose stellen en behandelen. </a:t>
          </a:r>
          <a:endParaRPr lang="en-US"/>
        </a:p>
      </dgm:t>
    </dgm:pt>
    <dgm:pt modelId="{3177B3F8-3A06-4F0C-8233-C14401E230EF}" type="parTrans" cxnId="{29DBBF75-BC17-4A08-A83D-F34991D5DA74}">
      <dgm:prSet/>
      <dgm:spPr/>
      <dgm:t>
        <a:bodyPr/>
        <a:lstStyle/>
        <a:p>
          <a:endParaRPr lang="en-US"/>
        </a:p>
      </dgm:t>
    </dgm:pt>
    <dgm:pt modelId="{2DB6AEB7-CB84-4D3C-AB9E-A459BCF6EB4B}" type="sibTrans" cxnId="{29DBBF75-BC17-4A08-A83D-F34991D5DA74}">
      <dgm:prSet/>
      <dgm:spPr/>
      <dgm:t>
        <a:bodyPr/>
        <a:lstStyle/>
        <a:p>
          <a:endParaRPr lang="en-US"/>
        </a:p>
      </dgm:t>
    </dgm:pt>
    <dgm:pt modelId="{1897926D-3442-4B37-AAC3-8C238EECECA3}" type="pres">
      <dgm:prSet presAssocID="{82EBC72F-0187-46CB-B1E5-02B5F63B8794}" presName="root" presStyleCnt="0">
        <dgm:presLayoutVars>
          <dgm:dir/>
          <dgm:resizeHandles val="exact"/>
        </dgm:presLayoutVars>
      </dgm:prSet>
      <dgm:spPr/>
    </dgm:pt>
    <dgm:pt modelId="{62ABA6F7-252B-4403-A944-83FCF0857E38}" type="pres">
      <dgm:prSet presAssocID="{629D9B9A-84BD-4C6E-B6A0-6B0034BC61AD}" presName="compNode" presStyleCnt="0"/>
      <dgm:spPr/>
    </dgm:pt>
    <dgm:pt modelId="{1F9E8D55-0167-4A9A-9B31-8C1749BBD2CD}" type="pres">
      <dgm:prSet presAssocID="{629D9B9A-84BD-4C6E-B6A0-6B0034BC61AD}" presName="bgRect" presStyleLbl="bgShp" presStyleIdx="0" presStyleCnt="2"/>
      <dgm:spPr/>
    </dgm:pt>
    <dgm:pt modelId="{58027DC5-95C1-4EA4-8D08-EC01B6450A4A}" type="pres">
      <dgm:prSet presAssocID="{629D9B9A-84BD-4C6E-B6A0-6B0034BC61AD}"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Hoofd met radertjes"/>
        </a:ext>
      </dgm:extLst>
    </dgm:pt>
    <dgm:pt modelId="{F9BCAC91-9D1C-47CD-9C00-F2343E16E750}" type="pres">
      <dgm:prSet presAssocID="{629D9B9A-84BD-4C6E-B6A0-6B0034BC61AD}" presName="spaceRect" presStyleCnt="0"/>
      <dgm:spPr/>
    </dgm:pt>
    <dgm:pt modelId="{49AC58F5-F350-47FA-9512-E4412E73395E}" type="pres">
      <dgm:prSet presAssocID="{629D9B9A-84BD-4C6E-B6A0-6B0034BC61AD}" presName="parTx" presStyleLbl="revTx" presStyleIdx="0" presStyleCnt="2">
        <dgm:presLayoutVars>
          <dgm:chMax val="0"/>
          <dgm:chPref val="0"/>
        </dgm:presLayoutVars>
      </dgm:prSet>
      <dgm:spPr/>
    </dgm:pt>
    <dgm:pt modelId="{39556E50-B571-4303-9560-744D29AA57FF}" type="pres">
      <dgm:prSet presAssocID="{563E67E7-2429-4DFD-8AC1-1F6D7C0B0936}" presName="sibTrans" presStyleCnt="0"/>
      <dgm:spPr/>
    </dgm:pt>
    <dgm:pt modelId="{B65AF4F2-7DEF-49AE-89EB-AC3E80DEA077}" type="pres">
      <dgm:prSet presAssocID="{6615046A-2139-4F29-89E5-4659A131AE40}" presName="compNode" presStyleCnt="0"/>
      <dgm:spPr/>
    </dgm:pt>
    <dgm:pt modelId="{6BB737F4-50F0-47B4-B1A9-E0D7A7976413}" type="pres">
      <dgm:prSet presAssocID="{6615046A-2139-4F29-89E5-4659A131AE40}" presName="bgRect" presStyleLbl="bgShp" presStyleIdx="1" presStyleCnt="2"/>
      <dgm:spPr/>
    </dgm:pt>
    <dgm:pt modelId="{5647B6C7-018B-4B80-A385-059B56A72AC4}" type="pres">
      <dgm:prSet presAssocID="{6615046A-2139-4F29-89E5-4659A131AE40}"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Onderzoek"/>
        </a:ext>
      </dgm:extLst>
    </dgm:pt>
    <dgm:pt modelId="{C9E0EDDC-A384-434B-A217-CF2C1E9DFF07}" type="pres">
      <dgm:prSet presAssocID="{6615046A-2139-4F29-89E5-4659A131AE40}" presName="spaceRect" presStyleCnt="0"/>
      <dgm:spPr/>
    </dgm:pt>
    <dgm:pt modelId="{D231EE42-7246-46A4-B03C-B8699588AF8B}" type="pres">
      <dgm:prSet presAssocID="{6615046A-2139-4F29-89E5-4659A131AE40}" presName="parTx" presStyleLbl="revTx" presStyleIdx="1" presStyleCnt="2">
        <dgm:presLayoutVars>
          <dgm:chMax val="0"/>
          <dgm:chPref val="0"/>
        </dgm:presLayoutVars>
      </dgm:prSet>
      <dgm:spPr/>
    </dgm:pt>
  </dgm:ptLst>
  <dgm:cxnLst>
    <dgm:cxn modelId="{4C58502C-A11B-4579-BD57-876A676B6CBB}" type="presOf" srcId="{6615046A-2139-4F29-89E5-4659A131AE40}" destId="{D231EE42-7246-46A4-B03C-B8699588AF8B}" srcOrd="0" destOrd="0" presId="urn:microsoft.com/office/officeart/2018/2/layout/IconVerticalSolidList"/>
    <dgm:cxn modelId="{29DBBF75-BC17-4A08-A83D-F34991D5DA74}" srcId="{82EBC72F-0187-46CB-B1E5-02B5F63B8794}" destId="{6615046A-2139-4F29-89E5-4659A131AE40}" srcOrd="1" destOrd="0" parTransId="{3177B3F8-3A06-4F0C-8233-C14401E230EF}" sibTransId="{2DB6AEB7-CB84-4D3C-AB9E-A459BCF6EB4B}"/>
    <dgm:cxn modelId="{4A677E85-2A1C-471D-9C85-9C4E16F54291}" type="presOf" srcId="{629D9B9A-84BD-4C6E-B6A0-6B0034BC61AD}" destId="{49AC58F5-F350-47FA-9512-E4412E73395E}" srcOrd="0" destOrd="0" presId="urn:microsoft.com/office/officeart/2018/2/layout/IconVerticalSolidList"/>
    <dgm:cxn modelId="{7303B7AF-38AD-44EA-BEBA-1A07BBE4D1E6}" srcId="{82EBC72F-0187-46CB-B1E5-02B5F63B8794}" destId="{629D9B9A-84BD-4C6E-B6A0-6B0034BC61AD}" srcOrd="0" destOrd="0" parTransId="{702E006C-E742-4015-B9DE-A337FC64D89A}" sibTransId="{563E67E7-2429-4DFD-8AC1-1F6D7C0B0936}"/>
    <dgm:cxn modelId="{DB5073B8-B211-4AF7-8E1E-562619BDCA07}" type="presOf" srcId="{82EBC72F-0187-46CB-B1E5-02B5F63B8794}" destId="{1897926D-3442-4B37-AAC3-8C238EECECA3}" srcOrd="0" destOrd="0" presId="urn:microsoft.com/office/officeart/2018/2/layout/IconVerticalSolidList"/>
    <dgm:cxn modelId="{6AF9E98B-2CE6-4936-9092-60A61ECEADCF}" type="presParOf" srcId="{1897926D-3442-4B37-AAC3-8C238EECECA3}" destId="{62ABA6F7-252B-4403-A944-83FCF0857E38}" srcOrd="0" destOrd="0" presId="urn:microsoft.com/office/officeart/2018/2/layout/IconVerticalSolidList"/>
    <dgm:cxn modelId="{B785AE3E-AE02-446E-B3CC-C814CCE20810}" type="presParOf" srcId="{62ABA6F7-252B-4403-A944-83FCF0857E38}" destId="{1F9E8D55-0167-4A9A-9B31-8C1749BBD2CD}" srcOrd="0" destOrd="0" presId="urn:microsoft.com/office/officeart/2018/2/layout/IconVerticalSolidList"/>
    <dgm:cxn modelId="{4B4575D7-9A97-4810-B685-32D8B008433C}" type="presParOf" srcId="{62ABA6F7-252B-4403-A944-83FCF0857E38}" destId="{58027DC5-95C1-4EA4-8D08-EC01B6450A4A}" srcOrd="1" destOrd="0" presId="urn:microsoft.com/office/officeart/2018/2/layout/IconVerticalSolidList"/>
    <dgm:cxn modelId="{D87ED8C2-0286-4FCC-B751-52AA5A981E70}" type="presParOf" srcId="{62ABA6F7-252B-4403-A944-83FCF0857E38}" destId="{F9BCAC91-9D1C-47CD-9C00-F2343E16E750}" srcOrd="2" destOrd="0" presId="urn:microsoft.com/office/officeart/2018/2/layout/IconVerticalSolidList"/>
    <dgm:cxn modelId="{32CE7840-E0F4-4DB5-9D3F-D158C6AA8163}" type="presParOf" srcId="{62ABA6F7-252B-4403-A944-83FCF0857E38}" destId="{49AC58F5-F350-47FA-9512-E4412E73395E}" srcOrd="3" destOrd="0" presId="urn:microsoft.com/office/officeart/2018/2/layout/IconVerticalSolidList"/>
    <dgm:cxn modelId="{AAA933C7-E657-4533-96B9-0FB7D6D13606}" type="presParOf" srcId="{1897926D-3442-4B37-AAC3-8C238EECECA3}" destId="{39556E50-B571-4303-9560-744D29AA57FF}" srcOrd="1" destOrd="0" presId="urn:microsoft.com/office/officeart/2018/2/layout/IconVerticalSolidList"/>
    <dgm:cxn modelId="{F862534F-B3F6-4071-AD1B-22337DA35790}" type="presParOf" srcId="{1897926D-3442-4B37-AAC3-8C238EECECA3}" destId="{B65AF4F2-7DEF-49AE-89EB-AC3E80DEA077}" srcOrd="2" destOrd="0" presId="urn:microsoft.com/office/officeart/2018/2/layout/IconVerticalSolidList"/>
    <dgm:cxn modelId="{7BB19C44-AD14-4C5E-8F99-46CC2B02276A}" type="presParOf" srcId="{B65AF4F2-7DEF-49AE-89EB-AC3E80DEA077}" destId="{6BB737F4-50F0-47B4-B1A9-E0D7A7976413}" srcOrd="0" destOrd="0" presId="urn:microsoft.com/office/officeart/2018/2/layout/IconVerticalSolidList"/>
    <dgm:cxn modelId="{19168E91-1E40-4A14-BFBF-B0DEE9511FDD}" type="presParOf" srcId="{B65AF4F2-7DEF-49AE-89EB-AC3E80DEA077}" destId="{5647B6C7-018B-4B80-A385-059B56A72AC4}" srcOrd="1" destOrd="0" presId="urn:microsoft.com/office/officeart/2018/2/layout/IconVerticalSolidList"/>
    <dgm:cxn modelId="{F320FC8F-63D6-40BC-A1B0-F002BF34FF21}" type="presParOf" srcId="{B65AF4F2-7DEF-49AE-89EB-AC3E80DEA077}" destId="{C9E0EDDC-A384-434B-A217-CF2C1E9DFF07}" srcOrd="2" destOrd="0" presId="urn:microsoft.com/office/officeart/2018/2/layout/IconVerticalSolidList"/>
    <dgm:cxn modelId="{A567F90D-5094-425E-B65C-C4EB0611FB2E}" type="presParOf" srcId="{B65AF4F2-7DEF-49AE-89EB-AC3E80DEA077}" destId="{D231EE42-7246-46A4-B03C-B8699588AF8B}"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E8D55-0167-4A9A-9B31-8C1749BBD2CD}">
      <dsp:nvSpPr>
        <dsp:cNvPr id="0" name=""/>
        <dsp:cNvSpPr/>
      </dsp:nvSpPr>
      <dsp:spPr>
        <a:xfrm>
          <a:off x="0" y="803056"/>
          <a:ext cx="6596063" cy="1482566"/>
        </a:xfrm>
        <a:prstGeom prst="roundRect">
          <a:avLst>
            <a:gd name="adj" fmla="val 10000"/>
          </a:avLst>
        </a:prstGeom>
        <a:gradFill rotWithShape="0">
          <a:gsLst>
            <a:gs pos="0">
              <a:schemeClr val="accent2">
                <a:hueOff val="0"/>
                <a:satOff val="0"/>
                <a:lumOff val="0"/>
                <a:alphaOff val="0"/>
                <a:tint val="100000"/>
                <a:shade val="85000"/>
                <a:satMod val="100000"/>
                <a:lumMod val="100000"/>
              </a:schemeClr>
            </a:gs>
            <a:gs pos="100000">
              <a:schemeClr val="accent2">
                <a:hueOff val="0"/>
                <a:satOff val="0"/>
                <a:lumOff val="0"/>
                <a:alphaOff val="0"/>
                <a:tint val="90000"/>
                <a:shade val="100000"/>
                <a:satMod val="150000"/>
                <a:lumMod val="100000"/>
              </a:schemeClr>
            </a:gs>
          </a:gsLst>
          <a:path path="circle">
            <a:fillToRect l="100000" t="100000" r="100000" b="100000"/>
          </a:path>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58027DC5-95C1-4EA4-8D08-EC01B6450A4A}">
      <dsp:nvSpPr>
        <dsp:cNvPr id="0" name=""/>
        <dsp:cNvSpPr/>
      </dsp:nvSpPr>
      <dsp:spPr>
        <a:xfrm>
          <a:off x="448476" y="1136634"/>
          <a:ext cx="815411" cy="81541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a:effectLst>
          <a:outerShdw blurRad="50800" dist="12700" dir="5400000" algn="ctr"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9AC58F5-F350-47FA-9512-E4412E73395E}">
      <dsp:nvSpPr>
        <dsp:cNvPr id="0" name=""/>
        <dsp:cNvSpPr/>
      </dsp:nvSpPr>
      <dsp:spPr>
        <a:xfrm>
          <a:off x="1712364" y="803056"/>
          <a:ext cx="4883698" cy="1482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905" tIns="156905" rIns="156905" bIns="156905" numCol="1" spcCol="1270" anchor="ctr" anchorCtr="0">
          <a:noAutofit/>
        </a:bodyPr>
        <a:lstStyle/>
        <a:p>
          <a:pPr marL="0" lvl="0" indent="0" algn="l" defTabSz="800100">
            <a:lnSpc>
              <a:spcPct val="100000"/>
            </a:lnSpc>
            <a:spcBef>
              <a:spcPct val="0"/>
            </a:spcBef>
            <a:spcAft>
              <a:spcPct val="35000"/>
            </a:spcAft>
            <a:buNone/>
          </a:pPr>
          <a:r>
            <a:rPr lang="nl-NL" sz="1800" kern="1200"/>
            <a:t>Er wordt hierbij ook gebruik gemaakt van een lumbaalpunctie. Aanvullend wordt vaak nog een MRI-scan gemaakt en een EEG.</a:t>
          </a:r>
          <a:endParaRPr lang="en-US" sz="1800" kern="1200"/>
        </a:p>
      </dsp:txBody>
      <dsp:txXfrm>
        <a:off x="1712364" y="803056"/>
        <a:ext cx="4883698" cy="1482566"/>
      </dsp:txXfrm>
    </dsp:sp>
    <dsp:sp modelId="{6BB737F4-50F0-47B4-B1A9-E0D7A7976413}">
      <dsp:nvSpPr>
        <dsp:cNvPr id="0" name=""/>
        <dsp:cNvSpPr/>
      </dsp:nvSpPr>
      <dsp:spPr>
        <a:xfrm>
          <a:off x="0" y="2656264"/>
          <a:ext cx="6596063" cy="1482566"/>
        </a:xfrm>
        <a:prstGeom prst="roundRect">
          <a:avLst>
            <a:gd name="adj" fmla="val 10000"/>
          </a:avLst>
        </a:prstGeom>
        <a:gradFill rotWithShape="0">
          <a:gsLst>
            <a:gs pos="0">
              <a:schemeClr val="accent3">
                <a:hueOff val="0"/>
                <a:satOff val="0"/>
                <a:lumOff val="0"/>
                <a:alphaOff val="0"/>
                <a:tint val="100000"/>
                <a:shade val="85000"/>
                <a:satMod val="100000"/>
                <a:lumMod val="100000"/>
              </a:schemeClr>
            </a:gs>
            <a:gs pos="100000">
              <a:schemeClr val="accent3">
                <a:hueOff val="0"/>
                <a:satOff val="0"/>
                <a:lumOff val="0"/>
                <a:alphaOff val="0"/>
                <a:tint val="90000"/>
                <a:shade val="100000"/>
                <a:satMod val="150000"/>
                <a:lumMod val="100000"/>
              </a:schemeClr>
            </a:gs>
          </a:gsLst>
          <a:path path="circle">
            <a:fillToRect l="100000" t="100000" r="100000" b="100000"/>
          </a:path>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5647B6C7-018B-4B80-A385-059B56A72AC4}">
      <dsp:nvSpPr>
        <dsp:cNvPr id="0" name=""/>
        <dsp:cNvSpPr/>
      </dsp:nvSpPr>
      <dsp:spPr>
        <a:xfrm>
          <a:off x="448476" y="2989842"/>
          <a:ext cx="815411" cy="81541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a:effectLst>
          <a:outerShdw blurRad="50800" dist="12700" dir="5400000" algn="ctr"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231EE42-7246-46A4-B03C-B8699588AF8B}">
      <dsp:nvSpPr>
        <dsp:cNvPr id="0" name=""/>
        <dsp:cNvSpPr/>
      </dsp:nvSpPr>
      <dsp:spPr>
        <a:xfrm>
          <a:off x="1712364" y="2656264"/>
          <a:ext cx="4883698" cy="1482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905" tIns="156905" rIns="156905" bIns="156905" numCol="1" spcCol="1270" anchor="ctr" anchorCtr="0">
          <a:noAutofit/>
        </a:bodyPr>
        <a:lstStyle/>
        <a:p>
          <a:pPr marL="0" lvl="0" indent="0" algn="l" defTabSz="800100">
            <a:lnSpc>
              <a:spcPct val="100000"/>
            </a:lnSpc>
            <a:spcBef>
              <a:spcPct val="0"/>
            </a:spcBef>
            <a:spcAft>
              <a:spcPct val="35000"/>
            </a:spcAft>
            <a:buNone/>
          </a:pPr>
          <a:r>
            <a:rPr lang="nl-NL" sz="1800" kern="1200"/>
            <a:t>Vaak kan de neuroloog op grond van het hersenvochtonderzoek en de neurologische afwijkingen de waarschijnlijke diagnose stellen en behandelen. </a:t>
          </a:r>
          <a:endParaRPr lang="en-US" sz="1800" kern="1200"/>
        </a:p>
      </dsp:txBody>
      <dsp:txXfrm>
        <a:off x="1712364" y="2656264"/>
        <a:ext cx="4883698" cy="1482566"/>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E9E601-B754-43C6-8878-8987E6ED863A}" type="datetimeFigureOut">
              <a:rPr lang="nl-NL" smtClean="0"/>
              <a:t>10-2-2021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E1FA2B-FEAD-4D5C-8EA5-CE1D039690E7}" type="slidenum">
              <a:rPr lang="nl-NL" smtClean="0"/>
              <a:t>‹nr.›</a:t>
            </a:fld>
            <a:endParaRPr lang="nl-NL"/>
          </a:p>
        </p:txBody>
      </p:sp>
    </p:spTree>
    <p:extLst>
      <p:ext uri="{BB962C8B-B14F-4D97-AF65-F5344CB8AC3E}">
        <p14:creationId xmlns:p14="http://schemas.microsoft.com/office/powerpoint/2010/main" val="8567022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Het hersenvocht</a:t>
            </a:r>
            <a:r>
              <a:rPr lang="nl-NL" baseline="0" dirty="0"/>
              <a:t> kan worden afgenomen door een lumbaalpunctie. Hierbij plaatst de chirurg een naald tussen 2 ruggenwervels in om zo liquor af te nemen voor onderzoek. Een bacteriële meningitis moet worden behandeld met antibiotica (bacterie </a:t>
            </a:r>
            <a:r>
              <a:rPr lang="nl-NL" baseline="0" dirty="0">
                <a:sym typeface="Wingdings" panose="05000000000000000000" pitchFamily="2" charset="2"/>
              </a:rPr>
              <a:t> dus kan worden behandeld met AB), bij een virale meningitis kan geen AB worden gegeven.</a:t>
            </a:r>
            <a:endParaRPr lang="nl-NL" dirty="0"/>
          </a:p>
        </p:txBody>
      </p:sp>
      <p:sp>
        <p:nvSpPr>
          <p:cNvPr id="4" name="Tijdelijke aanduiding voor dianummer 3"/>
          <p:cNvSpPr>
            <a:spLocks noGrp="1"/>
          </p:cNvSpPr>
          <p:nvPr>
            <p:ph type="sldNum" sz="quarter" idx="10"/>
          </p:nvPr>
        </p:nvSpPr>
        <p:spPr/>
        <p:txBody>
          <a:bodyPr/>
          <a:lstStyle/>
          <a:p>
            <a:fld id="{EAE1FA2B-FEAD-4D5C-8EA5-CE1D039690E7}" type="slidenum">
              <a:rPr lang="nl-NL" smtClean="0"/>
              <a:t>19</a:t>
            </a:fld>
            <a:endParaRPr lang="nl-NL"/>
          </a:p>
        </p:txBody>
      </p:sp>
    </p:spTree>
    <p:extLst>
      <p:ext uri="{BB962C8B-B14F-4D97-AF65-F5344CB8AC3E}">
        <p14:creationId xmlns:p14="http://schemas.microsoft.com/office/powerpoint/2010/main" val="14668405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a:t>
            </a:r>
            <a:r>
              <a:rPr lang="nl-NL" baseline="0" dirty="0"/>
              <a:t> nekstijfheid kan getest worden door de nek voorover te buigen, bij baby’s kun je het testen tijdens het luier verschonen. Wanneer je de beentjes van de baby omhoog tilt zal het kindje gaan huilen, omdat je als het ware aan de nek ‘trekt’. Sepsis kan veroorzaakt worden door een bacterie in het bloed.</a:t>
            </a:r>
            <a:endParaRPr lang="nl-NL" dirty="0"/>
          </a:p>
        </p:txBody>
      </p:sp>
      <p:sp>
        <p:nvSpPr>
          <p:cNvPr id="4" name="Tijdelijke aanduiding voor dianummer 3"/>
          <p:cNvSpPr>
            <a:spLocks noGrp="1"/>
          </p:cNvSpPr>
          <p:nvPr>
            <p:ph type="sldNum" sz="quarter" idx="10"/>
          </p:nvPr>
        </p:nvSpPr>
        <p:spPr/>
        <p:txBody>
          <a:bodyPr/>
          <a:lstStyle/>
          <a:p>
            <a:fld id="{EAE1FA2B-FEAD-4D5C-8EA5-CE1D039690E7}" type="slidenum">
              <a:rPr lang="nl-NL" smtClean="0"/>
              <a:t>20</a:t>
            </a:fld>
            <a:endParaRPr lang="nl-NL"/>
          </a:p>
        </p:txBody>
      </p:sp>
    </p:spTree>
    <p:extLst>
      <p:ext uri="{BB962C8B-B14F-4D97-AF65-F5344CB8AC3E}">
        <p14:creationId xmlns:p14="http://schemas.microsoft.com/office/powerpoint/2010/main" val="1106446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EAE1FA2B-FEAD-4D5C-8EA5-CE1D039690E7}" type="slidenum">
              <a:rPr lang="nl-NL" smtClean="0"/>
              <a:t>21</a:t>
            </a:fld>
            <a:endParaRPr lang="nl-NL"/>
          </a:p>
        </p:txBody>
      </p:sp>
    </p:spTree>
    <p:extLst>
      <p:ext uri="{BB962C8B-B14F-4D97-AF65-F5344CB8AC3E}">
        <p14:creationId xmlns:p14="http://schemas.microsoft.com/office/powerpoint/2010/main" val="300875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EAE1FA2B-FEAD-4D5C-8EA5-CE1D039690E7}" type="slidenum">
              <a:rPr lang="nl-NL" smtClean="0"/>
              <a:t>22</a:t>
            </a:fld>
            <a:endParaRPr lang="nl-NL"/>
          </a:p>
        </p:txBody>
      </p:sp>
    </p:spTree>
    <p:extLst>
      <p:ext uri="{BB962C8B-B14F-4D97-AF65-F5344CB8AC3E}">
        <p14:creationId xmlns:p14="http://schemas.microsoft.com/office/powerpoint/2010/main" val="7793505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EAE1FA2B-FEAD-4D5C-8EA5-CE1D039690E7}" type="slidenum">
              <a:rPr lang="nl-NL" smtClean="0"/>
              <a:t>23</a:t>
            </a:fld>
            <a:endParaRPr lang="nl-NL"/>
          </a:p>
        </p:txBody>
      </p:sp>
    </p:spTree>
    <p:extLst>
      <p:ext uri="{BB962C8B-B14F-4D97-AF65-F5344CB8AC3E}">
        <p14:creationId xmlns:p14="http://schemas.microsoft.com/office/powerpoint/2010/main" val="3197064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EEG = </a:t>
            </a:r>
            <a:r>
              <a:rPr lang="nl-NL" dirty="0" err="1"/>
              <a:t>electro-</a:t>
            </a:r>
            <a:r>
              <a:rPr lang="nl-NL" baseline="0" dirty="0" err="1"/>
              <a:t>encephalogram</a:t>
            </a:r>
            <a:r>
              <a:rPr lang="nl-NL" baseline="0" dirty="0"/>
              <a:t>. Hierbij wordt de hersenactiviteit gemeten.</a:t>
            </a:r>
            <a:endParaRPr lang="nl-NL" dirty="0"/>
          </a:p>
        </p:txBody>
      </p:sp>
      <p:sp>
        <p:nvSpPr>
          <p:cNvPr id="4" name="Tijdelijke aanduiding voor dianummer 3"/>
          <p:cNvSpPr>
            <a:spLocks noGrp="1"/>
          </p:cNvSpPr>
          <p:nvPr>
            <p:ph type="sldNum" sz="quarter" idx="10"/>
          </p:nvPr>
        </p:nvSpPr>
        <p:spPr/>
        <p:txBody>
          <a:bodyPr/>
          <a:lstStyle/>
          <a:p>
            <a:fld id="{EAE1FA2B-FEAD-4D5C-8EA5-CE1D039690E7}" type="slidenum">
              <a:rPr lang="nl-NL" smtClean="0"/>
              <a:t>27</a:t>
            </a:fld>
            <a:endParaRPr lang="nl-NL"/>
          </a:p>
        </p:txBody>
      </p:sp>
    </p:spTree>
    <p:extLst>
      <p:ext uri="{BB962C8B-B14F-4D97-AF65-F5344CB8AC3E}">
        <p14:creationId xmlns:p14="http://schemas.microsoft.com/office/powerpoint/2010/main" val="5514710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Onbehandeld kan encefalitis</a:t>
            </a:r>
            <a:r>
              <a:rPr lang="nl-NL" baseline="0" dirty="0"/>
              <a:t> leiden tot de dood. Soms houdt de patiënt een blijvende hersenschade.</a:t>
            </a:r>
            <a:endParaRPr lang="nl-NL" dirty="0"/>
          </a:p>
        </p:txBody>
      </p:sp>
      <p:sp>
        <p:nvSpPr>
          <p:cNvPr id="4" name="Tijdelijke aanduiding voor dianummer 3"/>
          <p:cNvSpPr>
            <a:spLocks noGrp="1"/>
          </p:cNvSpPr>
          <p:nvPr>
            <p:ph type="sldNum" sz="quarter" idx="10"/>
          </p:nvPr>
        </p:nvSpPr>
        <p:spPr/>
        <p:txBody>
          <a:bodyPr/>
          <a:lstStyle/>
          <a:p>
            <a:fld id="{EAE1FA2B-FEAD-4D5C-8EA5-CE1D039690E7}" type="slidenum">
              <a:rPr lang="nl-NL" smtClean="0"/>
              <a:t>28</a:t>
            </a:fld>
            <a:endParaRPr lang="nl-NL"/>
          </a:p>
        </p:txBody>
      </p:sp>
    </p:spTree>
    <p:extLst>
      <p:ext uri="{BB962C8B-B14F-4D97-AF65-F5344CB8AC3E}">
        <p14:creationId xmlns:p14="http://schemas.microsoft.com/office/powerpoint/2010/main" val="32951067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EAE1FA2B-FEAD-4D5C-8EA5-CE1D039690E7}" type="slidenum">
              <a:rPr lang="nl-NL" smtClean="0"/>
              <a:t>29</a:t>
            </a:fld>
            <a:endParaRPr lang="nl-NL"/>
          </a:p>
        </p:txBody>
      </p:sp>
    </p:spTree>
    <p:extLst>
      <p:ext uri="{BB962C8B-B14F-4D97-AF65-F5344CB8AC3E}">
        <p14:creationId xmlns:p14="http://schemas.microsoft.com/office/powerpoint/2010/main" val="32265855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557" name="Group 1556"/>
          <p:cNvGrpSpPr/>
          <p:nvPr/>
        </p:nvGrpSpPr>
        <p:grpSpPr>
          <a:xfrm>
            <a:off x="0" y="420256"/>
            <a:ext cx="12188952" cy="3795497"/>
            <a:chOff x="0" y="420256"/>
            <a:chExt cx="12188952" cy="3795497"/>
          </a:xfrm>
        </p:grpSpPr>
        <p:cxnSp>
          <p:nvCxnSpPr>
            <p:cNvPr id="1558" name="Straight Connector 1557"/>
            <p:cNvCxnSpPr/>
            <p:nvPr/>
          </p:nvCxnSpPr>
          <p:spPr>
            <a:xfrm>
              <a:off x="0" y="4215753"/>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9" name="Straight Connector 1558"/>
            <p:cNvCxnSpPr/>
            <p:nvPr/>
          </p:nvCxnSpPr>
          <p:spPr>
            <a:xfrm>
              <a:off x="0" y="379403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0" name="Straight Connector 1559"/>
            <p:cNvCxnSpPr/>
            <p:nvPr/>
          </p:nvCxnSpPr>
          <p:spPr>
            <a:xfrm>
              <a:off x="0" y="337231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1" name="Straight Connector 1560"/>
            <p:cNvCxnSpPr/>
            <p:nvPr/>
          </p:nvCxnSpPr>
          <p:spPr>
            <a:xfrm>
              <a:off x="0" y="295058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2" name="Straight Connector 1561"/>
            <p:cNvCxnSpPr/>
            <p:nvPr/>
          </p:nvCxnSpPr>
          <p:spPr>
            <a:xfrm>
              <a:off x="0" y="252886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3" name="Straight Connector 1562"/>
            <p:cNvCxnSpPr/>
            <p:nvPr/>
          </p:nvCxnSpPr>
          <p:spPr>
            <a:xfrm>
              <a:off x="0" y="2107144"/>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4" name="Straight Connector 1563"/>
            <p:cNvCxnSpPr/>
            <p:nvPr/>
          </p:nvCxnSpPr>
          <p:spPr>
            <a:xfrm>
              <a:off x="0" y="168542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5" name="Straight Connector 1564"/>
            <p:cNvCxnSpPr/>
            <p:nvPr/>
          </p:nvCxnSpPr>
          <p:spPr>
            <a:xfrm>
              <a:off x="0" y="126370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6" name="Straight Connector 1565"/>
            <p:cNvCxnSpPr/>
            <p:nvPr/>
          </p:nvCxnSpPr>
          <p:spPr>
            <a:xfrm>
              <a:off x="0" y="84197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7" name="Straight Connector 1566"/>
            <p:cNvCxnSpPr/>
            <p:nvPr/>
          </p:nvCxnSpPr>
          <p:spPr>
            <a:xfrm>
              <a:off x="0" y="42025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68"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69"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0"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1"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2"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3"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4"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5"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6"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7"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8"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9"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0"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1"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2"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3"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4"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5"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6"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7"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8"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9"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0"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1"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2"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3"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4"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5"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6"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7"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8"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9"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0"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1"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2"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3"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4"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5"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6"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7"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8"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9" name="Oval 1608"/>
          <p:cNvSpPr/>
          <p:nvPr/>
        </p:nvSpPr>
        <p:spPr>
          <a:xfrm>
            <a:off x="71204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0"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1" name="Oval 1610"/>
          <p:cNvSpPr/>
          <p:nvPr/>
        </p:nvSpPr>
        <p:spPr>
          <a:xfrm>
            <a:off x="3774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2"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3"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4"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5"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6"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7"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8" name="Oval 1617"/>
          <p:cNvSpPr/>
          <p:nvPr/>
        </p:nvSpPr>
        <p:spPr>
          <a:xfrm>
            <a:off x="12203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9" name="Oval 1618"/>
          <p:cNvSpPr/>
          <p:nvPr/>
        </p:nvSpPr>
        <p:spPr>
          <a:xfrm>
            <a:off x="20632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0" name="Oval 1619"/>
          <p:cNvSpPr/>
          <p:nvPr/>
        </p:nvSpPr>
        <p:spPr>
          <a:xfrm>
            <a:off x="29060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1" name="Oval 1620"/>
          <p:cNvSpPr/>
          <p:nvPr/>
        </p:nvSpPr>
        <p:spPr>
          <a:xfrm>
            <a:off x="37489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2" name="Oval 1621"/>
          <p:cNvSpPr/>
          <p:nvPr/>
        </p:nvSpPr>
        <p:spPr>
          <a:xfrm>
            <a:off x="45918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3" name="Oval 1622"/>
          <p:cNvSpPr/>
          <p:nvPr/>
        </p:nvSpPr>
        <p:spPr>
          <a:xfrm>
            <a:off x="54347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4" name="Oval 1623"/>
          <p:cNvSpPr/>
          <p:nvPr/>
        </p:nvSpPr>
        <p:spPr>
          <a:xfrm>
            <a:off x="62776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6" name="Oval 1625"/>
          <p:cNvSpPr/>
          <p:nvPr/>
        </p:nvSpPr>
        <p:spPr>
          <a:xfrm>
            <a:off x="88062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7"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8" name="Oval 1627"/>
          <p:cNvSpPr/>
          <p:nvPr/>
        </p:nvSpPr>
        <p:spPr>
          <a:xfrm>
            <a:off x="79633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9"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0" name="Oval 1629"/>
          <p:cNvSpPr/>
          <p:nvPr/>
        </p:nvSpPr>
        <p:spPr>
          <a:xfrm>
            <a:off x="104920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1"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2" name="Oval 1631"/>
          <p:cNvSpPr/>
          <p:nvPr/>
        </p:nvSpPr>
        <p:spPr>
          <a:xfrm>
            <a:off x="96491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3"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4"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5" name="Oval 1634"/>
          <p:cNvSpPr/>
          <p:nvPr/>
        </p:nvSpPr>
        <p:spPr>
          <a:xfrm>
            <a:off x="113348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6"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7" name="Oval 1636"/>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8"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9" name="Oval 1638"/>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0" name="Oval 1639"/>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1" name="Oval 1640"/>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2" name="Oval 1641"/>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3" name="Oval 1642"/>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4" name="Oval 1643"/>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5" name="Oval 1644"/>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6" name="Oval 1645"/>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7" name="Oval 1646"/>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8" name="Oval 1647"/>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9" name="Oval 1648"/>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0" name="Oval 1649"/>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1" name="Oval 1650"/>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2"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3"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4"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5"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6"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7"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8"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9"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0"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1"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2"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3"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4"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5"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6"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7" name="Oval 1666"/>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8" name="Oval 1667"/>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9" name="Oval 1668"/>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0" name="Oval 1669"/>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1" name="Oval 1670"/>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2" name="Oval 1671"/>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3" name="Oval 1672"/>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4" name="Oval 1673"/>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5" name="Oval 1674"/>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6" name="Oval 1675"/>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7" name="Oval 1676"/>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8" name="Oval 1677"/>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9" name="Oval 1678"/>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0"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1" name="Oval 1680"/>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2"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3"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4"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5"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6"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7"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8"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9"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0"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1"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2"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3"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4"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5"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6"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7"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8"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9"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0"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1" name="Oval 1700"/>
          <p:cNvSpPr/>
          <p:nvPr/>
        </p:nvSpPr>
        <p:spPr>
          <a:xfrm>
            <a:off x="71204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2"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3" name="Oval 1702"/>
          <p:cNvSpPr/>
          <p:nvPr/>
        </p:nvSpPr>
        <p:spPr>
          <a:xfrm>
            <a:off x="3774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4"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5"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6"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7"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8"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9"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0" name="Oval 1709"/>
          <p:cNvSpPr/>
          <p:nvPr/>
        </p:nvSpPr>
        <p:spPr>
          <a:xfrm>
            <a:off x="12203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1" name="Oval 1710"/>
          <p:cNvSpPr/>
          <p:nvPr/>
        </p:nvSpPr>
        <p:spPr>
          <a:xfrm>
            <a:off x="20632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2" name="Oval 1711"/>
          <p:cNvSpPr/>
          <p:nvPr/>
        </p:nvSpPr>
        <p:spPr>
          <a:xfrm>
            <a:off x="29060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3" name="Oval 1712"/>
          <p:cNvSpPr/>
          <p:nvPr/>
        </p:nvSpPr>
        <p:spPr>
          <a:xfrm>
            <a:off x="37489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4" name="Oval 1713"/>
          <p:cNvSpPr/>
          <p:nvPr/>
        </p:nvSpPr>
        <p:spPr>
          <a:xfrm>
            <a:off x="45918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5" name="Oval 1714"/>
          <p:cNvSpPr/>
          <p:nvPr/>
        </p:nvSpPr>
        <p:spPr>
          <a:xfrm>
            <a:off x="54347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6" name="Oval 1715"/>
          <p:cNvSpPr/>
          <p:nvPr/>
        </p:nvSpPr>
        <p:spPr>
          <a:xfrm>
            <a:off x="62776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7"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8" name="Oval 1717"/>
          <p:cNvSpPr/>
          <p:nvPr/>
        </p:nvSpPr>
        <p:spPr>
          <a:xfrm>
            <a:off x="88062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9"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0" name="Oval 1719"/>
          <p:cNvSpPr/>
          <p:nvPr/>
        </p:nvSpPr>
        <p:spPr>
          <a:xfrm>
            <a:off x="79633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1"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2" name="Oval 1721"/>
          <p:cNvSpPr/>
          <p:nvPr/>
        </p:nvSpPr>
        <p:spPr>
          <a:xfrm>
            <a:off x="104920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3"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4" name="Oval 1723"/>
          <p:cNvSpPr/>
          <p:nvPr/>
        </p:nvSpPr>
        <p:spPr>
          <a:xfrm>
            <a:off x="96491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5"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6"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7" name="Oval 1726"/>
          <p:cNvSpPr/>
          <p:nvPr/>
        </p:nvSpPr>
        <p:spPr>
          <a:xfrm>
            <a:off x="113348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8"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9" name="Oval 1728"/>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0" name="Oval 1729"/>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1" name="Oval 1730"/>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2" name="Oval 1731"/>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3" name="Oval 1732"/>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4" name="Oval 1733"/>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5" name="Oval 1734"/>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6" name="Oval 1735"/>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7" name="Oval 1736"/>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8" name="Oval 1737"/>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9" name="Oval 1738"/>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0" name="Oval 1739"/>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1" name="Oval 1740"/>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2" name="Oval 1741"/>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3"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4"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5"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6"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7"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8"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9"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0"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1"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2"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3"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4"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5"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6"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7"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8" name="Oval 1757"/>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9" name="Oval 1758"/>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0" name="Oval 1759"/>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1" name="Oval 1760"/>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2" name="Oval 1761"/>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3" name="Oval 1762"/>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4" name="Oval 1763"/>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5" name="Oval 1764"/>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6" name="Oval 1765"/>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7" name="Oval 1766"/>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8" name="Oval 1767"/>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9" name="Oval 1768"/>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0" name="Oval 1769"/>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1" name="Oval 1770"/>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2"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3" name="Oval 1772"/>
          <p:cNvSpPr/>
          <p:nvPr/>
        </p:nvSpPr>
        <p:spPr>
          <a:xfrm>
            <a:off x="71204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5" name="Oval 1774"/>
          <p:cNvSpPr/>
          <p:nvPr/>
        </p:nvSpPr>
        <p:spPr>
          <a:xfrm>
            <a:off x="3774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6"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7"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8"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9"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0"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1"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2" name="Oval 1781"/>
          <p:cNvSpPr/>
          <p:nvPr/>
        </p:nvSpPr>
        <p:spPr>
          <a:xfrm>
            <a:off x="12203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3" name="Oval 1782"/>
          <p:cNvSpPr/>
          <p:nvPr/>
        </p:nvSpPr>
        <p:spPr>
          <a:xfrm>
            <a:off x="20632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4" name="Oval 1783"/>
          <p:cNvSpPr/>
          <p:nvPr/>
        </p:nvSpPr>
        <p:spPr>
          <a:xfrm>
            <a:off x="29060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5" name="Oval 1784"/>
          <p:cNvSpPr/>
          <p:nvPr/>
        </p:nvSpPr>
        <p:spPr>
          <a:xfrm>
            <a:off x="37489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6" name="Oval 1785"/>
          <p:cNvSpPr/>
          <p:nvPr/>
        </p:nvSpPr>
        <p:spPr>
          <a:xfrm>
            <a:off x="45918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7" name="Oval 1786"/>
          <p:cNvSpPr/>
          <p:nvPr/>
        </p:nvSpPr>
        <p:spPr>
          <a:xfrm>
            <a:off x="54347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8" name="Oval 1787"/>
          <p:cNvSpPr/>
          <p:nvPr/>
        </p:nvSpPr>
        <p:spPr>
          <a:xfrm>
            <a:off x="62776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9"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0" name="Oval 1789"/>
          <p:cNvSpPr/>
          <p:nvPr/>
        </p:nvSpPr>
        <p:spPr>
          <a:xfrm>
            <a:off x="88062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1"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2" name="Oval 1791"/>
          <p:cNvSpPr/>
          <p:nvPr/>
        </p:nvSpPr>
        <p:spPr>
          <a:xfrm>
            <a:off x="79633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4" name="Oval 1793"/>
          <p:cNvSpPr/>
          <p:nvPr/>
        </p:nvSpPr>
        <p:spPr>
          <a:xfrm>
            <a:off x="104920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5"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6" name="Oval 1795"/>
          <p:cNvSpPr/>
          <p:nvPr/>
        </p:nvSpPr>
        <p:spPr>
          <a:xfrm>
            <a:off x="96491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7"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8"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9" name="Oval 1798"/>
          <p:cNvSpPr/>
          <p:nvPr/>
        </p:nvSpPr>
        <p:spPr>
          <a:xfrm>
            <a:off x="113348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00"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1" name="Oval 1800"/>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2" name="Oval 1801"/>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3" name="Oval 1802"/>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4" name="Oval 1803"/>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5" name="Oval 1804"/>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6" name="Oval 1805"/>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7" name="Oval 1806"/>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8" name="Oval 1807"/>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9" name="Oval 1808"/>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0" name="Oval 1809"/>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1" name="Oval 1810"/>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2" name="Oval 1811"/>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3" name="Oval 1812"/>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4" name="Oval 1813"/>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5"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6"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7"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8"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9"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0"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1"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2"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3"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4"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5"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6"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7"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8"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9"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0" name="Oval 1829"/>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1" name="Oval 1830"/>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2" name="Oval 1831"/>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3" name="Oval 1832"/>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4" name="Oval 1833"/>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5" name="Oval 1834"/>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6" name="Oval 1835"/>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7" name="Oval 1836"/>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8" name="Oval 1837"/>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9" name="Oval 1838"/>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0" name="Oval 1839"/>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1" name="Oval 1840"/>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2" name="Oval 1841"/>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3" name="Oval 1842"/>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4"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5" name="Oval 1844"/>
          <p:cNvSpPr/>
          <p:nvPr/>
        </p:nvSpPr>
        <p:spPr>
          <a:xfrm>
            <a:off x="71204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6"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7" name="Oval 1846"/>
          <p:cNvSpPr/>
          <p:nvPr/>
        </p:nvSpPr>
        <p:spPr>
          <a:xfrm>
            <a:off x="3774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8"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9"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0"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1"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2"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3"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4" name="Oval 1853"/>
          <p:cNvSpPr/>
          <p:nvPr/>
        </p:nvSpPr>
        <p:spPr>
          <a:xfrm>
            <a:off x="12203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5" name="Oval 1854"/>
          <p:cNvSpPr/>
          <p:nvPr/>
        </p:nvSpPr>
        <p:spPr>
          <a:xfrm>
            <a:off x="20632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6" name="Oval 1855"/>
          <p:cNvSpPr/>
          <p:nvPr/>
        </p:nvSpPr>
        <p:spPr>
          <a:xfrm>
            <a:off x="29060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7" name="Oval 1856"/>
          <p:cNvSpPr/>
          <p:nvPr/>
        </p:nvSpPr>
        <p:spPr>
          <a:xfrm>
            <a:off x="37489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8" name="Oval 1857"/>
          <p:cNvSpPr/>
          <p:nvPr/>
        </p:nvSpPr>
        <p:spPr>
          <a:xfrm>
            <a:off x="45918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9" name="Oval 1858"/>
          <p:cNvSpPr/>
          <p:nvPr/>
        </p:nvSpPr>
        <p:spPr>
          <a:xfrm>
            <a:off x="54347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0" name="Oval 1859"/>
          <p:cNvSpPr/>
          <p:nvPr/>
        </p:nvSpPr>
        <p:spPr>
          <a:xfrm>
            <a:off x="62776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1"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2" name="Oval 1861"/>
          <p:cNvSpPr/>
          <p:nvPr/>
        </p:nvSpPr>
        <p:spPr>
          <a:xfrm>
            <a:off x="88062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3"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4" name="Oval 1863"/>
          <p:cNvSpPr/>
          <p:nvPr/>
        </p:nvSpPr>
        <p:spPr>
          <a:xfrm>
            <a:off x="79633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5"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6" name="Oval 1865"/>
          <p:cNvSpPr/>
          <p:nvPr/>
        </p:nvSpPr>
        <p:spPr>
          <a:xfrm>
            <a:off x="104920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7"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8" name="Oval 1867"/>
          <p:cNvSpPr/>
          <p:nvPr/>
        </p:nvSpPr>
        <p:spPr>
          <a:xfrm>
            <a:off x="96491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9"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0"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1" name="Oval 1870"/>
          <p:cNvSpPr/>
          <p:nvPr/>
        </p:nvSpPr>
        <p:spPr>
          <a:xfrm>
            <a:off x="113348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72"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3" name="Oval 1872"/>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4" name="Oval 1873"/>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5" name="Oval 1874"/>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6" name="Oval 1875"/>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7" name="Oval 1876"/>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8" name="Oval 1877"/>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9" name="Oval 1878"/>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0" name="Oval 1879"/>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1" name="Oval 1880"/>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2" name="Oval 1881"/>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3" name="Oval 1882"/>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4" name="Oval 1883"/>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5" name="Oval 1884"/>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6" name="Oval 1885"/>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7"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8"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9"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0"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1"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2"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3"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4"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5"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6"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7"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8"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9"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0"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1"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2" name="Oval 1901"/>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3" name="Oval 1902"/>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4" name="Oval 1903"/>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5" name="Oval 1904"/>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6" name="Oval 1905"/>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7" name="Oval 1906"/>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8" name="Oval 1907"/>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9" name="Oval 1908"/>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0" name="Oval 1909"/>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1" name="Oval 1910"/>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2" name="Oval 1911"/>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3" name="Oval 1912"/>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4" name="Oval 1913"/>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5" name="Oval 1914"/>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6"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7" name="Oval 1916"/>
          <p:cNvSpPr/>
          <p:nvPr/>
        </p:nvSpPr>
        <p:spPr>
          <a:xfrm>
            <a:off x="71204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18"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9" name="Oval 1918"/>
          <p:cNvSpPr/>
          <p:nvPr/>
        </p:nvSpPr>
        <p:spPr>
          <a:xfrm>
            <a:off x="3774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0"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1"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2"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3"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4"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5"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6" name="Oval 1925"/>
          <p:cNvSpPr/>
          <p:nvPr/>
        </p:nvSpPr>
        <p:spPr>
          <a:xfrm>
            <a:off x="12203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7" name="Oval 1926"/>
          <p:cNvSpPr/>
          <p:nvPr/>
        </p:nvSpPr>
        <p:spPr>
          <a:xfrm>
            <a:off x="20632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8" name="Oval 1927"/>
          <p:cNvSpPr/>
          <p:nvPr/>
        </p:nvSpPr>
        <p:spPr>
          <a:xfrm>
            <a:off x="29060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9" name="Oval 1928"/>
          <p:cNvSpPr/>
          <p:nvPr/>
        </p:nvSpPr>
        <p:spPr>
          <a:xfrm>
            <a:off x="37489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0" name="Oval 1929"/>
          <p:cNvSpPr/>
          <p:nvPr/>
        </p:nvSpPr>
        <p:spPr>
          <a:xfrm>
            <a:off x="45918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1" name="Oval 1930"/>
          <p:cNvSpPr/>
          <p:nvPr/>
        </p:nvSpPr>
        <p:spPr>
          <a:xfrm>
            <a:off x="54347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2" name="Oval 1931"/>
          <p:cNvSpPr/>
          <p:nvPr/>
        </p:nvSpPr>
        <p:spPr>
          <a:xfrm>
            <a:off x="62776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3"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4" name="Oval 1933"/>
          <p:cNvSpPr/>
          <p:nvPr/>
        </p:nvSpPr>
        <p:spPr>
          <a:xfrm>
            <a:off x="88062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5"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6" name="Oval 1935"/>
          <p:cNvSpPr/>
          <p:nvPr/>
        </p:nvSpPr>
        <p:spPr>
          <a:xfrm>
            <a:off x="79633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7"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8" name="Oval 1937"/>
          <p:cNvSpPr/>
          <p:nvPr/>
        </p:nvSpPr>
        <p:spPr>
          <a:xfrm>
            <a:off x="104920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9"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0" name="Oval 1939"/>
          <p:cNvSpPr/>
          <p:nvPr/>
        </p:nvSpPr>
        <p:spPr>
          <a:xfrm>
            <a:off x="96491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3" name="Oval 1942"/>
          <p:cNvSpPr/>
          <p:nvPr/>
        </p:nvSpPr>
        <p:spPr>
          <a:xfrm>
            <a:off x="113348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4"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5" name="Oval 1944"/>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6" name="Oval 1945"/>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7" name="Oval 1946"/>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8" name="Oval 1947"/>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9" name="Oval 1948"/>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0" name="Oval 1949"/>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1" name="Oval 1950"/>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2" name="Oval 1951"/>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3" name="Oval 1952"/>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4" name="Oval 1953"/>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5" name="Oval 1954"/>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6" name="Oval 1955"/>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7" name="Oval 1956"/>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8" name="Oval 1957"/>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9"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0"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1"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2"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3"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4"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5"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6"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7"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8"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9"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0"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1"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2"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3"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4" name="Oval 1973"/>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5" name="Oval 1974"/>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6" name="Oval 1975"/>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7" name="Oval 1976"/>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8" name="Oval 1977"/>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9" name="Oval 1978"/>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0" name="Oval 1979"/>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1" name="Oval 1980"/>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2" name="Oval 1981"/>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3" name="Oval 1982"/>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4" name="Oval 1983"/>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5" name="Oval 1984"/>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6" name="Oval 1985"/>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7" name="Oval 1986"/>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8"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9"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0"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1"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2"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3"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4"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5"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6"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7"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8"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9"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0"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1"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2"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3"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448EF663-184B-4B50-8C9A-F7FEED5C3CB1}" type="datetimeFigureOut">
              <a:rPr lang="nl-NL" smtClean="0"/>
              <a:t>10-2-2021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744B6F4-567D-4569-80FD-46C806DD9934}" type="slidenum">
              <a:rPr lang="nl-NL" smtClean="0"/>
              <a:t>‹nr.›</a:t>
            </a:fld>
            <a:endParaRPr lang="nl-NL"/>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8241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48EF663-184B-4B50-8C9A-F7FEED5C3CB1}" type="datetimeFigureOut">
              <a:rPr lang="nl-NL" smtClean="0"/>
              <a:t>10-2-2021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744B6F4-567D-4569-80FD-46C806DD9934}" type="slidenum">
              <a:rPr lang="nl-NL" smtClean="0"/>
              <a:t>‹nr.›</a:t>
            </a:fld>
            <a:endParaRPr lang="nl-NL"/>
          </a:p>
        </p:txBody>
      </p:sp>
    </p:spTree>
    <p:extLst>
      <p:ext uri="{BB962C8B-B14F-4D97-AF65-F5344CB8AC3E}">
        <p14:creationId xmlns:p14="http://schemas.microsoft.com/office/powerpoint/2010/main" val="630923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nl-NL"/>
              <a:t>Klik om de stijl te bewerken</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48EF663-184B-4B50-8C9A-F7FEED5C3CB1}" type="datetimeFigureOut">
              <a:rPr lang="nl-NL" smtClean="0"/>
              <a:t>10-2-2021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744B6F4-567D-4569-80FD-46C806DD9934}" type="slidenum">
              <a:rPr lang="nl-NL" smtClean="0"/>
              <a:t>‹nr.›</a:t>
            </a:fld>
            <a:endParaRPr lang="nl-NL"/>
          </a:p>
        </p:txBody>
      </p:sp>
      <p:cxnSp>
        <p:nvCxnSpPr>
          <p:cNvPr id="7" name="Straight Connector 6"/>
          <p:cNvCxnSpPr/>
          <p:nvPr/>
        </p:nvCxnSpPr>
        <p:spPr>
          <a:xfrm rot="5400000" flipV="1">
            <a:off x="10058400" y="59263"/>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77903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Sendsteps">
    <p:spTree>
      <p:nvGrpSpPr>
        <p:cNvPr id="1" name=""/>
        <p:cNvGrpSpPr/>
        <p:nvPr/>
      </p:nvGrpSpPr>
      <p:grpSpPr>
        <a:xfrm>
          <a:off x="0" y="0"/>
          <a:ext cx="0" cy="0"/>
          <a:chOff x="0" y="0"/>
          <a:chExt cx="0" cy="0"/>
        </a:xfrm>
      </p:grpSpPr>
      <p:sp>
        <p:nvSpPr>
          <p:cNvPr id="2" name="Sendsteps Title 1">
            <a:extLst>
              <a:ext uri="{FF2B5EF4-FFF2-40B4-BE49-F238E27FC236}">
                <a16:creationId xmlns:a16="http://schemas.microsoft.com/office/drawing/2014/main" id="{5CE61817-4D24-48C1-8F9F-D02492826A93}"/>
              </a:ext>
            </a:extLst>
          </p:cNvPr>
          <p:cNvSpPr>
            <a:spLocks noGrp="1"/>
          </p:cNvSpPr>
          <p:nvPr>
            <p:ph type="title" hasCustomPrompt="1"/>
          </p:nvPr>
        </p:nvSpPr>
        <p:spPr/>
        <p:txBody>
          <a:bodyPr/>
          <a:lstStyle/>
          <a:p>
            <a:r>
              <a:rPr lang="en-US"/>
              <a:t>Click to edit Sendsteps Master title style</a:t>
            </a:r>
            <a:endParaRPr lang="nl-NL"/>
          </a:p>
        </p:txBody>
      </p:sp>
      <p:sp>
        <p:nvSpPr>
          <p:cNvPr id="6" name="Tijdelijke aanduiding voor tekst 5">
            <a:extLst>
              <a:ext uri="{FF2B5EF4-FFF2-40B4-BE49-F238E27FC236}">
                <a16:creationId xmlns:a16="http://schemas.microsoft.com/office/drawing/2014/main" id="{54F6D095-931C-4941-9C0D-B708E97EF08D}"/>
              </a:ext>
            </a:extLst>
          </p:cNvPr>
          <p:cNvSpPr>
            <a:spLocks noGrp="1"/>
          </p:cNvSpPr>
          <p:nvPr>
            <p:ph type="body" idx="13" hasCustomPrompt="1"/>
          </p:nvPr>
        </p:nvSpPr>
        <p:spPr>
          <a:xfrm>
            <a:off x="1024128" y="1828343"/>
            <a:ext cx="9720072" cy="4352498"/>
          </a:xfrm>
        </p:spPr>
        <p:txBody>
          <a:bodyPr wrap="none">
            <a:normAutofit/>
          </a:bodyPr>
          <a:lstStyle>
            <a:lvl1pPr algn="l">
              <a:defRPr/>
            </a:lvl1pPr>
            <a:lvl2pPr algn="l">
              <a:defRPr/>
            </a:lvl2pPr>
            <a:lvl3pPr algn="l">
              <a:defRPr/>
            </a:lvl3pPr>
          </a:lstStyle>
          <a:p>
            <a:pPr lvl="0"/>
            <a:r>
              <a:rPr lang="en-US"/>
              <a:t>Multiple choice answers listen to this text style</a:t>
            </a:r>
          </a:p>
          <a:p>
            <a:pPr lvl="1"/>
            <a:r>
              <a:rPr lang="en-US"/>
              <a:t>Open ended messages listen to this text style</a:t>
            </a:r>
          </a:p>
          <a:p>
            <a:pPr lvl="2"/>
            <a:r>
              <a:rPr lang="en-US"/>
              <a:t>Explanation texts listen to this font family</a:t>
            </a:r>
            <a:endParaRPr lang="nl-NL"/>
          </a:p>
        </p:txBody>
      </p:sp>
    </p:spTree>
    <p:extLst>
      <p:ext uri="{BB962C8B-B14F-4D97-AF65-F5344CB8AC3E}">
        <p14:creationId xmlns:p14="http://schemas.microsoft.com/office/powerpoint/2010/main" val="986106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48EF663-184B-4B50-8C9A-F7FEED5C3CB1}" type="datetimeFigureOut">
              <a:rPr lang="nl-NL" smtClean="0"/>
              <a:t>10-2-2021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744B6F4-567D-4569-80FD-46C806DD9934}" type="slidenum">
              <a:rPr lang="nl-NL" smtClean="0"/>
              <a:t>‹nr.›</a:t>
            </a:fld>
            <a:endParaRPr lang="nl-NL"/>
          </a:p>
        </p:txBody>
      </p:sp>
    </p:spTree>
    <p:extLst>
      <p:ext uri="{BB962C8B-B14F-4D97-AF65-F5344CB8AC3E}">
        <p14:creationId xmlns:p14="http://schemas.microsoft.com/office/powerpoint/2010/main" val="2243745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526" name="Group 525"/>
          <p:cNvGrpSpPr/>
          <p:nvPr/>
        </p:nvGrpSpPr>
        <p:grpSpPr>
          <a:xfrm>
            <a:off x="0" y="420256"/>
            <a:ext cx="12188952" cy="3795497"/>
            <a:chOff x="0" y="420256"/>
            <a:chExt cx="12188952" cy="3795497"/>
          </a:xfrm>
        </p:grpSpPr>
        <p:cxnSp>
          <p:nvCxnSpPr>
            <p:cNvPr id="527" name="Straight Connector 526"/>
            <p:cNvCxnSpPr/>
            <p:nvPr/>
          </p:nvCxnSpPr>
          <p:spPr>
            <a:xfrm>
              <a:off x="0" y="4215753"/>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8" name="Straight Connector 527"/>
            <p:cNvCxnSpPr/>
            <p:nvPr/>
          </p:nvCxnSpPr>
          <p:spPr>
            <a:xfrm>
              <a:off x="0" y="379403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9" name="Straight Connector 528"/>
            <p:cNvCxnSpPr/>
            <p:nvPr/>
          </p:nvCxnSpPr>
          <p:spPr>
            <a:xfrm>
              <a:off x="0" y="337231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0" name="Straight Connector 529"/>
            <p:cNvCxnSpPr/>
            <p:nvPr/>
          </p:nvCxnSpPr>
          <p:spPr>
            <a:xfrm>
              <a:off x="0" y="295058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1" name="Straight Connector 530"/>
            <p:cNvCxnSpPr/>
            <p:nvPr/>
          </p:nvCxnSpPr>
          <p:spPr>
            <a:xfrm>
              <a:off x="0" y="252886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0" y="2107144"/>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0" y="168542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4" name="Straight Connector 533"/>
            <p:cNvCxnSpPr/>
            <p:nvPr/>
          </p:nvCxnSpPr>
          <p:spPr>
            <a:xfrm>
              <a:off x="0" y="126370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5" name="Straight Connector 534"/>
            <p:cNvCxnSpPr/>
            <p:nvPr/>
          </p:nvCxnSpPr>
          <p:spPr>
            <a:xfrm>
              <a:off x="0" y="84197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6" name="Straight Connector 535"/>
            <p:cNvCxnSpPr/>
            <p:nvPr/>
          </p:nvCxnSpPr>
          <p:spPr>
            <a:xfrm>
              <a:off x="0" y="42025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37"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8"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9"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0"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1"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2"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3"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4"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5"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6"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7"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8"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9"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0"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1"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2"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3"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4"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5"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6"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7"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8"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9"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0"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1"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2"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3"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4"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5"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6"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7"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8"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9"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0"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1"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2"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3"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4"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5"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6"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7"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8"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9"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0"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1"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2"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3"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4"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6"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7"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8"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9"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0"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1"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2" name="Oval 591"/>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3"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4" name="Oval 593"/>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5" name="Oval 594"/>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6" name="Oval 595"/>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7" name="Oval 596"/>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8" name="Oval 597"/>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9" name="Oval 598"/>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0" name="Oval 599"/>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1" name="Oval 600"/>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2" name="Oval 601"/>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3" name="Oval 602"/>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4" name="Oval 603"/>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5" name="Oval 604"/>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6" name="Oval 605"/>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7"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8"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9"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0"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1"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2"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3"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4"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5"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6"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7"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8"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9"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0"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1"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2" name="Oval 621"/>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3" name="Oval 622"/>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4" name="Oval 623"/>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5" name="Oval 624"/>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6" name="Oval 625"/>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7" name="Oval 626"/>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8" name="Oval 627"/>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9" name="Oval 628"/>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0" name="Oval 629"/>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1" name="Oval 630"/>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2" name="Oval 631"/>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3" name="Oval 632"/>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4" name="Oval 633"/>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5"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6" name="Oval 635"/>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7"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8"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9"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0"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1"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2"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3"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4"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5"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6"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7"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8"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9"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0"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1"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2"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3"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4"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5"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6"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7"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8"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9"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0"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1"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2"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3"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4"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5"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6"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7"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8"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9"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0" name="Oval 669"/>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1" name="Oval 670"/>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2" name="Oval 671"/>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3" name="Oval 672"/>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4" name="Oval 673"/>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5" name="Oval 674"/>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6" name="Oval 675"/>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7" name="Oval 676"/>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8" name="Oval 677"/>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9" name="Oval 678"/>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0" name="Oval 679"/>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1" name="Oval 680"/>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2" name="Oval 681"/>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3" name="Oval 682"/>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4"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5"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6"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7"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8"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9"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0"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1"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2"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3"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4"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5"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6"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7"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8"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9" name="Oval 698"/>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0" name="Oval 699"/>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1" name="Oval 700"/>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2" name="Oval 701"/>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3" name="Oval 702"/>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4" name="Oval 703"/>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5" name="Oval 704"/>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6" name="Oval 705"/>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7" name="Oval 706"/>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8" name="Oval 707"/>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9" name="Oval 708"/>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0" name="Oval 709"/>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1" name="Oval 710"/>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2" name="Oval 711"/>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3"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5"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6"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7"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8"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9"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0"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1"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2"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4"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5"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6"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7"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8" name="Oval 727"/>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9" name="Oval 728"/>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0" name="Oval 729"/>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1" name="Oval 730"/>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2" name="Oval 731"/>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3" name="Oval 732"/>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4" name="Oval 733"/>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5" name="Oval 734"/>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6" name="Oval 735"/>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7" name="Oval 736"/>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8" name="Oval 737"/>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9" name="Oval 738"/>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0" name="Oval 739"/>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1" name="Oval 740"/>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2"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3"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4"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5"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6"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7"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8"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9"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0"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1"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2"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3"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4"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5"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6"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7" name="Oval 756"/>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8" name="Oval 757"/>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9" name="Oval 758"/>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0" name="Oval 759"/>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1" name="Oval 760"/>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2" name="Oval 761"/>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3" name="Oval 762"/>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4" name="Oval 763"/>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5" name="Oval 764"/>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6" name="Oval 765"/>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7" name="Oval 766"/>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8" name="Oval 767"/>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9" name="Oval 768"/>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0" name="Oval 769"/>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1"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2"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4"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5"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6"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7"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8"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9"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0"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1"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2"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3"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4"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5"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6" name="Oval 785"/>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7" name="Oval 786"/>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8" name="Oval 787"/>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9" name="Oval 788"/>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0" name="Oval 789"/>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1" name="Oval 790"/>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2" name="Oval 791"/>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3" name="Oval 792"/>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4" name="Oval 793"/>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5" name="Oval 794"/>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6" name="Oval 795"/>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7" name="Oval 796"/>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8" name="Oval 797"/>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9" name="Oval 798"/>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0"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1"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2"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3"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4"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5"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6"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7"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8"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9"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0"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1"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2"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3"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4"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5" name="Oval 814"/>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6" name="Oval 815"/>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7" name="Oval 816"/>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8" name="Oval 817"/>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9" name="Oval 818"/>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0" name="Oval 819"/>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1" name="Oval 820"/>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2" name="Oval 821"/>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3" name="Oval 822"/>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4" name="Oval 823"/>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5" name="Oval 824"/>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6" name="Oval 825"/>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7" name="Oval 826"/>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8" name="Oval 827"/>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9"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0"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1"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2"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3"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4"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5"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6"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7"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8"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9"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0"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3"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4" name="Oval 843"/>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5" name="Oval 844"/>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6" name="Oval 845"/>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7" name="Oval 846"/>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8" name="Oval 847"/>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9" name="Oval 848"/>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0" name="Oval 849"/>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1" name="Oval 850"/>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2" name="Oval 851"/>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3" name="Oval 852"/>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4" name="Oval 853"/>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5" name="Oval 854"/>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6" name="Oval 855"/>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7" name="Oval 856"/>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8"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9"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0"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1"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2"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3"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4"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5"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6"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7"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8"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9"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0"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1"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2"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3" name="Oval 872"/>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4" name="Oval 873"/>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5" name="Oval 874"/>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6" name="Oval 875"/>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7" name="Oval 876"/>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8" name="Oval 877"/>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9" name="Oval 878"/>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0" name="Oval 879"/>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1" name="Oval 880"/>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2" name="Oval 881"/>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3" name="Oval 882"/>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4" name="Oval 883"/>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5" name="Oval 884"/>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6" name="Oval 885"/>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7"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8"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9"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0"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1"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2"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3"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4"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5"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6"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7"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8"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9"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0"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1"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2"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3" name="Oval 902"/>
          <p:cNvSpPr/>
          <p:nvPr/>
        </p:nvSpPr>
        <p:spPr>
          <a:xfrm>
            <a:off x="71204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4" name="Oval 903"/>
          <p:cNvSpPr/>
          <p:nvPr/>
        </p:nvSpPr>
        <p:spPr>
          <a:xfrm>
            <a:off x="3774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5" name="Oval 904"/>
          <p:cNvSpPr/>
          <p:nvPr/>
        </p:nvSpPr>
        <p:spPr>
          <a:xfrm>
            <a:off x="12203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6" name="Oval 905"/>
          <p:cNvSpPr/>
          <p:nvPr/>
        </p:nvSpPr>
        <p:spPr>
          <a:xfrm>
            <a:off x="20632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7" name="Oval 906"/>
          <p:cNvSpPr/>
          <p:nvPr/>
        </p:nvSpPr>
        <p:spPr>
          <a:xfrm>
            <a:off x="29060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8" name="Oval 907"/>
          <p:cNvSpPr/>
          <p:nvPr/>
        </p:nvSpPr>
        <p:spPr>
          <a:xfrm>
            <a:off x="37489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9" name="Oval 908"/>
          <p:cNvSpPr/>
          <p:nvPr/>
        </p:nvSpPr>
        <p:spPr>
          <a:xfrm>
            <a:off x="45918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0" name="Oval 909"/>
          <p:cNvSpPr/>
          <p:nvPr/>
        </p:nvSpPr>
        <p:spPr>
          <a:xfrm>
            <a:off x="54347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1" name="Oval 910"/>
          <p:cNvSpPr/>
          <p:nvPr/>
        </p:nvSpPr>
        <p:spPr>
          <a:xfrm>
            <a:off x="62776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2" name="Oval 911"/>
          <p:cNvSpPr/>
          <p:nvPr/>
        </p:nvSpPr>
        <p:spPr>
          <a:xfrm>
            <a:off x="88062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3" name="Oval 912"/>
          <p:cNvSpPr/>
          <p:nvPr/>
        </p:nvSpPr>
        <p:spPr>
          <a:xfrm>
            <a:off x="79633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4" name="Oval 913"/>
          <p:cNvSpPr/>
          <p:nvPr/>
        </p:nvSpPr>
        <p:spPr>
          <a:xfrm>
            <a:off x="104920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5" name="Oval 914"/>
          <p:cNvSpPr/>
          <p:nvPr/>
        </p:nvSpPr>
        <p:spPr>
          <a:xfrm>
            <a:off x="96491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6" name="Oval 915"/>
          <p:cNvSpPr/>
          <p:nvPr/>
        </p:nvSpPr>
        <p:spPr>
          <a:xfrm>
            <a:off x="113348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7" name="Oval 916"/>
          <p:cNvSpPr/>
          <p:nvPr/>
        </p:nvSpPr>
        <p:spPr>
          <a:xfrm>
            <a:off x="71204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8" name="Oval 917"/>
          <p:cNvSpPr/>
          <p:nvPr/>
        </p:nvSpPr>
        <p:spPr>
          <a:xfrm>
            <a:off x="3774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9" name="Oval 918"/>
          <p:cNvSpPr/>
          <p:nvPr/>
        </p:nvSpPr>
        <p:spPr>
          <a:xfrm>
            <a:off x="12203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0" name="Oval 919"/>
          <p:cNvSpPr/>
          <p:nvPr/>
        </p:nvSpPr>
        <p:spPr>
          <a:xfrm>
            <a:off x="20632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1" name="Oval 920"/>
          <p:cNvSpPr/>
          <p:nvPr/>
        </p:nvSpPr>
        <p:spPr>
          <a:xfrm>
            <a:off x="29060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2" name="Oval 921"/>
          <p:cNvSpPr/>
          <p:nvPr/>
        </p:nvSpPr>
        <p:spPr>
          <a:xfrm>
            <a:off x="37489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3" name="Oval 922"/>
          <p:cNvSpPr/>
          <p:nvPr/>
        </p:nvSpPr>
        <p:spPr>
          <a:xfrm>
            <a:off x="45918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4" name="Oval 923"/>
          <p:cNvSpPr/>
          <p:nvPr/>
        </p:nvSpPr>
        <p:spPr>
          <a:xfrm>
            <a:off x="54347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5" name="Oval 924"/>
          <p:cNvSpPr/>
          <p:nvPr/>
        </p:nvSpPr>
        <p:spPr>
          <a:xfrm>
            <a:off x="62776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6" name="Oval 925"/>
          <p:cNvSpPr/>
          <p:nvPr/>
        </p:nvSpPr>
        <p:spPr>
          <a:xfrm>
            <a:off x="88062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7" name="Oval 926"/>
          <p:cNvSpPr/>
          <p:nvPr/>
        </p:nvSpPr>
        <p:spPr>
          <a:xfrm>
            <a:off x="79633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8" name="Oval 927"/>
          <p:cNvSpPr/>
          <p:nvPr/>
        </p:nvSpPr>
        <p:spPr>
          <a:xfrm>
            <a:off x="104920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9" name="Oval 928"/>
          <p:cNvSpPr/>
          <p:nvPr/>
        </p:nvSpPr>
        <p:spPr>
          <a:xfrm>
            <a:off x="96491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0" name="Oval 929"/>
          <p:cNvSpPr/>
          <p:nvPr/>
        </p:nvSpPr>
        <p:spPr>
          <a:xfrm>
            <a:off x="113348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1" name="Oval 930"/>
          <p:cNvSpPr/>
          <p:nvPr/>
        </p:nvSpPr>
        <p:spPr>
          <a:xfrm>
            <a:off x="71204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2" name="Oval 931"/>
          <p:cNvSpPr/>
          <p:nvPr/>
        </p:nvSpPr>
        <p:spPr>
          <a:xfrm>
            <a:off x="3774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3" name="Oval 932"/>
          <p:cNvSpPr/>
          <p:nvPr/>
        </p:nvSpPr>
        <p:spPr>
          <a:xfrm>
            <a:off x="12203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4" name="Oval 933"/>
          <p:cNvSpPr/>
          <p:nvPr/>
        </p:nvSpPr>
        <p:spPr>
          <a:xfrm>
            <a:off x="20632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5" name="Oval 934"/>
          <p:cNvSpPr/>
          <p:nvPr/>
        </p:nvSpPr>
        <p:spPr>
          <a:xfrm>
            <a:off x="29060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6" name="Oval 935"/>
          <p:cNvSpPr/>
          <p:nvPr/>
        </p:nvSpPr>
        <p:spPr>
          <a:xfrm>
            <a:off x="37489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7" name="Oval 936"/>
          <p:cNvSpPr/>
          <p:nvPr/>
        </p:nvSpPr>
        <p:spPr>
          <a:xfrm>
            <a:off x="45918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8" name="Oval 937"/>
          <p:cNvSpPr/>
          <p:nvPr/>
        </p:nvSpPr>
        <p:spPr>
          <a:xfrm>
            <a:off x="54347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9" name="Oval 938"/>
          <p:cNvSpPr/>
          <p:nvPr/>
        </p:nvSpPr>
        <p:spPr>
          <a:xfrm>
            <a:off x="62776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0" name="Oval 939"/>
          <p:cNvSpPr/>
          <p:nvPr/>
        </p:nvSpPr>
        <p:spPr>
          <a:xfrm>
            <a:off x="88062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1" name="Oval 940"/>
          <p:cNvSpPr/>
          <p:nvPr/>
        </p:nvSpPr>
        <p:spPr>
          <a:xfrm>
            <a:off x="79633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2" name="Oval 941"/>
          <p:cNvSpPr/>
          <p:nvPr/>
        </p:nvSpPr>
        <p:spPr>
          <a:xfrm>
            <a:off x="104920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3" name="Oval 942"/>
          <p:cNvSpPr/>
          <p:nvPr/>
        </p:nvSpPr>
        <p:spPr>
          <a:xfrm>
            <a:off x="96491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4" name="Oval 943"/>
          <p:cNvSpPr/>
          <p:nvPr/>
        </p:nvSpPr>
        <p:spPr>
          <a:xfrm>
            <a:off x="113348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5" name="Oval 944"/>
          <p:cNvSpPr/>
          <p:nvPr/>
        </p:nvSpPr>
        <p:spPr>
          <a:xfrm>
            <a:off x="71204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6" name="Oval 945"/>
          <p:cNvSpPr/>
          <p:nvPr/>
        </p:nvSpPr>
        <p:spPr>
          <a:xfrm>
            <a:off x="3774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7" name="Oval 946"/>
          <p:cNvSpPr/>
          <p:nvPr/>
        </p:nvSpPr>
        <p:spPr>
          <a:xfrm>
            <a:off x="12203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8" name="Oval 947"/>
          <p:cNvSpPr/>
          <p:nvPr/>
        </p:nvSpPr>
        <p:spPr>
          <a:xfrm>
            <a:off x="20632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9" name="Oval 948"/>
          <p:cNvSpPr/>
          <p:nvPr/>
        </p:nvSpPr>
        <p:spPr>
          <a:xfrm>
            <a:off x="29060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0" name="Oval 949"/>
          <p:cNvSpPr/>
          <p:nvPr/>
        </p:nvSpPr>
        <p:spPr>
          <a:xfrm>
            <a:off x="37489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1" name="Oval 950"/>
          <p:cNvSpPr/>
          <p:nvPr/>
        </p:nvSpPr>
        <p:spPr>
          <a:xfrm>
            <a:off x="45918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2" name="Oval 951"/>
          <p:cNvSpPr/>
          <p:nvPr/>
        </p:nvSpPr>
        <p:spPr>
          <a:xfrm>
            <a:off x="54347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3" name="Oval 952"/>
          <p:cNvSpPr/>
          <p:nvPr/>
        </p:nvSpPr>
        <p:spPr>
          <a:xfrm>
            <a:off x="62776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4" name="Oval 953"/>
          <p:cNvSpPr/>
          <p:nvPr/>
        </p:nvSpPr>
        <p:spPr>
          <a:xfrm>
            <a:off x="88062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5" name="Oval 954"/>
          <p:cNvSpPr/>
          <p:nvPr/>
        </p:nvSpPr>
        <p:spPr>
          <a:xfrm>
            <a:off x="79633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6" name="Oval 955"/>
          <p:cNvSpPr/>
          <p:nvPr/>
        </p:nvSpPr>
        <p:spPr>
          <a:xfrm>
            <a:off x="104920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7" name="Oval 956"/>
          <p:cNvSpPr/>
          <p:nvPr/>
        </p:nvSpPr>
        <p:spPr>
          <a:xfrm>
            <a:off x="96491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8" name="Oval 957"/>
          <p:cNvSpPr/>
          <p:nvPr/>
        </p:nvSpPr>
        <p:spPr>
          <a:xfrm>
            <a:off x="113348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9" name="Oval 958"/>
          <p:cNvSpPr/>
          <p:nvPr/>
        </p:nvSpPr>
        <p:spPr>
          <a:xfrm>
            <a:off x="71204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0" name="Oval 959"/>
          <p:cNvSpPr/>
          <p:nvPr/>
        </p:nvSpPr>
        <p:spPr>
          <a:xfrm>
            <a:off x="3774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1" name="Oval 960"/>
          <p:cNvSpPr/>
          <p:nvPr/>
        </p:nvSpPr>
        <p:spPr>
          <a:xfrm>
            <a:off x="12203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2" name="Oval 961"/>
          <p:cNvSpPr/>
          <p:nvPr/>
        </p:nvSpPr>
        <p:spPr>
          <a:xfrm>
            <a:off x="20632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3" name="Oval 962"/>
          <p:cNvSpPr/>
          <p:nvPr/>
        </p:nvSpPr>
        <p:spPr>
          <a:xfrm>
            <a:off x="29060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4" name="Oval 963"/>
          <p:cNvSpPr/>
          <p:nvPr/>
        </p:nvSpPr>
        <p:spPr>
          <a:xfrm>
            <a:off x="37489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5" name="Oval 964"/>
          <p:cNvSpPr/>
          <p:nvPr/>
        </p:nvSpPr>
        <p:spPr>
          <a:xfrm>
            <a:off x="45918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6" name="Oval 965"/>
          <p:cNvSpPr/>
          <p:nvPr/>
        </p:nvSpPr>
        <p:spPr>
          <a:xfrm>
            <a:off x="54347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7" name="Oval 966"/>
          <p:cNvSpPr/>
          <p:nvPr/>
        </p:nvSpPr>
        <p:spPr>
          <a:xfrm>
            <a:off x="62776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8" name="Oval 967"/>
          <p:cNvSpPr/>
          <p:nvPr/>
        </p:nvSpPr>
        <p:spPr>
          <a:xfrm>
            <a:off x="88062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9" name="Oval 968"/>
          <p:cNvSpPr/>
          <p:nvPr/>
        </p:nvSpPr>
        <p:spPr>
          <a:xfrm>
            <a:off x="79633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0" name="Oval 969"/>
          <p:cNvSpPr/>
          <p:nvPr/>
        </p:nvSpPr>
        <p:spPr>
          <a:xfrm>
            <a:off x="104920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1" name="Oval 970"/>
          <p:cNvSpPr/>
          <p:nvPr/>
        </p:nvSpPr>
        <p:spPr>
          <a:xfrm>
            <a:off x="96491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2" name="Oval 971"/>
          <p:cNvSpPr/>
          <p:nvPr/>
        </p:nvSpPr>
        <p:spPr>
          <a:xfrm>
            <a:off x="113348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tIns="45720" rIns="91440" bIns="4572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48EF663-184B-4B50-8C9A-F7FEED5C3CB1}" type="datetimeFigureOut">
              <a:rPr lang="nl-NL" smtClean="0"/>
              <a:t>10-2-2021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744B6F4-567D-4569-80FD-46C806DD9934}" type="slidenum">
              <a:rPr lang="nl-NL" smtClean="0"/>
              <a:t>‹nr.›</a:t>
            </a:fld>
            <a:endParaRPr lang="nl-NL"/>
          </a:p>
        </p:txBody>
      </p:sp>
      <p:cxnSp>
        <p:nvCxnSpPr>
          <p:cNvPr id="8" name="Straight Connector 7"/>
          <p:cNvCxnSpPr/>
          <p:nvPr/>
        </p:nvCxnSpPr>
        <p:spPr>
          <a:xfrm flipV="1">
            <a:off x="8386842" y="5264106"/>
            <a:ext cx="0" cy="9144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1262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48EF663-184B-4B50-8C9A-F7FEED5C3CB1}" type="datetimeFigureOut">
              <a:rPr lang="nl-NL" smtClean="0"/>
              <a:t>10-2-2021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744B6F4-567D-4569-80FD-46C806DD9934}" type="slidenum">
              <a:rPr lang="nl-NL" smtClean="0"/>
              <a:t>‹nr.›</a:t>
            </a:fld>
            <a:endParaRPr lang="nl-NL"/>
          </a:p>
        </p:txBody>
      </p:sp>
    </p:spTree>
    <p:extLst>
      <p:ext uri="{BB962C8B-B14F-4D97-AF65-F5344CB8AC3E}">
        <p14:creationId xmlns:p14="http://schemas.microsoft.com/office/powerpoint/2010/main" val="58729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3"/>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89320"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48EF663-184B-4B50-8C9A-F7FEED5C3CB1}" type="datetimeFigureOut">
              <a:rPr lang="nl-NL" smtClean="0"/>
              <a:t>10-2-2021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6744B6F4-567D-4569-80FD-46C806DD9934}" type="slidenum">
              <a:rPr lang="nl-NL" smtClean="0"/>
              <a:t>‹nr.›</a:t>
            </a:fld>
            <a:endParaRPr lang="nl-NL"/>
          </a:p>
        </p:txBody>
      </p:sp>
    </p:spTree>
    <p:extLst>
      <p:ext uri="{BB962C8B-B14F-4D97-AF65-F5344CB8AC3E}">
        <p14:creationId xmlns:p14="http://schemas.microsoft.com/office/powerpoint/2010/main" val="3215590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448EF663-184B-4B50-8C9A-F7FEED5C3CB1}" type="datetimeFigureOut">
              <a:rPr lang="nl-NL" smtClean="0"/>
              <a:t>10-2-2021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6744B6F4-567D-4569-80FD-46C806DD9934}" type="slidenum">
              <a:rPr lang="nl-NL" smtClean="0"/>
              <a:t>‹nr.›</a:t>
            </a:fld>
            <a:endParaRPr lang="nl-NL"/>
          </a:p>
        </p:txBody>
      </p:sp>
    </p:spTree>
    <p:extLst>
      <p:ext uri="{BB962C8B-B14F-4D97-AF65-F5344CB8AC3E}">
        <p14:creationId xmlns:p14="http://schemas.microsoft.com/office/powerpoint/2010/main" val="2071687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8EF663-184B-4B50-8C9A-F7FEED5C3CB1}" type="datetimeFigureOut">
              <a:rPr lang="nl-NL" smtClean="0"/>
              <a:t>10-2-2021</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6744B6F4-567D-4569-80FD-46C806DD9934}" type="slidenum">
              <a:rPr lang="nl-NL" smtClean="0"/>
              <a:t>‹nr.›</a:t>
            </a:fld>
            <a:endParaRPr lang="nl-NL"/>
          </a:p>
        </p:txBody>
      </p:sp>
    </p:spTree>
    <p:extLst>
      <p:ext uri="{BB962C8B-B14F-4D97-AF65-F5344CB8AC3E}">
        <p14:creationId xmlns:p14="http://schemas.microsoft.com/office/powerpoint/2010/main" val="846324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448EF663-184B-4B50-8C9A-F7FEED5C3CB1}" type="datetimeFigureOut">
              <a:rPr lang="nl-NL" smtClean="0"/>
              <a:t>10-2-2021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744B6F4-567D-4569-80FD-46C806DD9934}" type="slidenum">
              <a:rPr lang="nl-NL" smtClean="0"/>
              <a:t>‹nr.›</a:t>
            </a:fld>
            <a:endParaRPr lang="nl-NL"/>
          </a:p>
        </p:txBody>
      </p:sp>
    </p:spTree>
    <p:extLst>
      <p:ext uri="{BB962C8B-B14F-4D97-AF65-F5344CB8AC3E}">
        <p14:creationId xmlns:p14="http://schemas.microsoft.com/office/powerpoint/2010/main" val="1435988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3">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48EF663-184B-4B50-8C9A-F7FEED5C3CB1}" type="datetimeFigureOut">
              <a:rPr lang="nl-NL" smtClean="0"/>
              <a:t>10-2-2021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744B6F4-567D-4569-80FD-46C806DD9934}" type="slidenum">
              <a:rPr lang="nl-NL" smtClean="0"/>
              <a:t>‹nr.›</a:t>
            </a:fld>
            <a:endParaRPr lang="nl-NL"/>
          </a:p>
        </p:txBody>
      </p:sp>
      <p:cxnSp>
        <p:nvCxnSpPr>
          <p:cNvPr id="9" name="Straight Connector 8"/>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1978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48EF663-184B-4B50-8C9A-F7FEED5C3CB1}" type="datetimeFigureOut">
              <a:rPr lang="nl-NL" smtClean="0"/>
              <a:t>10-2-2021</a:t>
            </a:fld>
            <a:endParaRPr lang="nl-NL"/>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6744B6F4-567D-4569-80FD-46C806DD9934}" type="slidenum">
              <a:rPr lang="nl-NL" smtClean="0"/>
              <a:t>‹nr.›</a:t>
            </a:fld>
            <a:endParaRPr lang="nl-NL"/>
          </a:p>
        </p:txBody>
      </p:sp>
      <p:cxnSp>
        <p:nvCxnSpPr>
          <p:cNvPr id="7" name="Straight Connector 6"/>
          <p:cNvCxnSpPr/>
          <p:nvPr/>
        </p:nvCxnSpPr>
        <p:spPr>
          <a:xfrm flipV="1">
            <a:off x="7620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077635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5.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G-bRCl31x4rvE5dwP2YSUFnnO_Pqlwbwkjd6x4kRBgA"/><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5.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98EE46-797C-45B8-8337-491B94E058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ctrTitle"/>
          </p:nvPr>
        </p:nvSpPr>
        <p:spPr>
          <a:xfrm>
            <a:off x="634501" y="640080"/>
            <a:ext cx="4019429" cy="3339348"/>
          </a:xfrm>
        </p:spPr>
        <p:txBody>
          <a:bodyPr anchor="b">
            <a:normAutofit/>
          </a:bodyPr>
          <a:lstStyle/>
          <a:p>
            <a:r>
              <a:rPr lang="nl-NL" sz="4400">
                <a:solidFill>
                  <a:srgbClr val="FFFFFF"/>
                </a:solidFill>
              </a:rPr>
              <a:t>Medische kennis</a:t>
            </a:r>
          </a:p>
        </p:txBody>
      </p:sp>
      <p:sp>
        <p:nvSpPr>
          <p:cNvPr id="3" name="Ondertitel 2"/>
          <p:cNvSpPr>
            <a:spLocks noGrp="1"/>
          </p:cNvSpPr>
          <p:nvPr>
            <p:ph type="subTitle" idx="1"/>
          </p:nvPr>
        </p:nvSpPr>
        <p:spPr>
          <a:xfrm>
            <a:off x="638921" y="4315017"/>
            <a:ext cx="4015009" cy="1893939"/>
          </a:xfrm>
        </p:spPr>
        <p:txBody>
          <a:bodyPr anchor="t">
            <a:normAutofit/>
          </a:bodyPr>
          <a:lstStyle/>
          <a:p>
            <a:pPr algn="r"/>
            <a:r>
              <a:rPr lang="nl-NL" sz="1600">
                <a:solidFill>
                  <a:srgbClr val="FFFFFF"/>
                </a:solidFill>
              </a:rPr>
              <a:t>Neurologie</a:t>
            </a:r>
          </a:p>
          <a:p>
            <a:pPr algn="r"/>
            <a:r>
              <a:rPr lang="nl-NL" sz="1600">
                <a:solidFill>
                  <a:srgbClr val="FFFFFF"/>
                </a:solidFill>
              </a:rPr>
              <a:t>Meningitis en encefalitis</a:t>
            </a:r>
          </a:p>
        </p:txBody>
      </p:sp>
      <p:cxnSp>
        <p:nvCxnSpPr>
          <p:cNvPr id="10" name="Straight Connector 9">
            <a:extLst>
              <a:ext uri="{FF2B5EF4-FFF2-40B4-BE49-F238E27FC236}">
                <a16:creationId xmlns:a16="http://schemas.microsoft.com/office/drawing/2014/main" id="{4E4CA735-62CB-4665-AA7D-4A259E3F7CE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39130" y="4156010"/>
            <a:ext cx="356616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619704C7-B579-43B7-89ED-555E6619AF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396" y="0"/>
            <a:ext cx="6909991" cy="6858000"/>
          </a:xfrm>
          <a:prstGeom prst="rect">
            <a:avLst/>
          </a:prstGeom>
          <a:blipFill dpi="0" rotWithShape="1">
            <a:blip r:embed="rId2">
              <a:duotone>
                <a:schemeClr val="accent3">
                  <a:shade val="45000"/>
                  <a:satMod val="135000"/>
                </a:schemeClr>
                <a:prstClr val="white"/>
              </a:duotone>
            </a:blip>
            <a:srcRect/>
            <a:tile tx="0" ty="0" sx="75000" sy="75000" flip="xy" algn="ctr"/>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436895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t_v_RS_0_3_3446747_0_1_1_-1_0_[1]_0">
    <p:spTree>
      <p:nvGrpSpPr>
        <p:cNvPr id="1" name=""/>
        <p:cNvGrpSpPr/>
        <p:nvPr/>
      </p:nvGrpSpPr>
      <p:grpSpPr>
        <a:xfrm>
          <a:off x="0" y="0"/>
          <a:ext cx="0" cy="0"/>
          <a:chOff x="0" y="0"/>
          <a:chExt cx="0" cy="0"/>
        </a:xfrm>
      </p:grpSpPr>
      <p:pic>
        <p:nvPicPr>
          <p:cNvPr id="36" name="LAYOUT_BG_IMAGE_2">
            <a:extLst>
              <a:ext uri="{FF2B5EF4-FFF2-40B4-BE49-F238E27FC236}">
                <a16:creationId xmlns:a16="http://schemas.microsoft.com/office/drawing/2014/main" id="{9B261D46-31AB-49C1-8AA7-FB16F8F61F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2" name="VoteExplanationBg_1">
            <a:extLst>
              <a:ext uri="{FF2B5EF4-FFF2-40B4-BE49-F238E27FC236}">
                <a16:creationId xmlns:a16="http://schemas.microsoft.com/office/drawing/2014/main" id="{F90F9072-24CF-4088-81AC-1461E441B8BA}"/>
              </a:ext>
            </a:extLst>
          </p:cNvPr>
          <p:cNvSpPr txBox="1"/>
          <p:nvPr/>
        </p:nvSpPr>
        <p:spPr>
          <a:xfrm>
            <a:off x="0" y="5932169"/>
            <a:ext cx="12192000" cy="92583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88900" tIns="38100" rIns="88900" bIns="38100" rtlCol="0" anchor="t" anchorCtr="0">
            <a:normAutofit/>
          </a:bodyPr>
          <a:lstStyle/>
          <a:p>
            <a:pPr>
              <a:buClr>
                <a:srgbClr val="000000"/>
              </a:buClr>
            </a:pPr>
            <a:endParaRPr lang="nl-NL">
              <a:solidFill>
                <a:srgbClr val="000000"/>
              </a:solidFill>
              <a:latin typeface="Calibri" panose="020F0502020204030204" pitchFamily="34" charset="0"/>
            </a:endParaRPr>
          </a:p>
        </p:txBody>
      </p:sp>
      <p:sp>
        <p:nvSpPr>
          <p:cNvPr id="2" name="st_v_RT_0_3_3446747_0_1_1_-1_0_[1]_0">
            <a:extLst>
              <a:ext uri="{FF2B5EF4-FFF2-40B4-BE49-F238E27FC236}">
                <a16:creationId xmlns:a16="http://schemas.microsoft.com/office/drawing/2014/main" id="{D2C084DA-504D-4C15-9B4E-A4DA8BD2268A}"/>
              </a:ext>
            </a:extLst>
          </p:cNvPr>
          <p:cNvSpPr>
            <a:spLocks noGrp="1"/>
          </p:cNvSpPr>
          <p:nvPr>
            <p:ph type="title"/>
          </p:nvPr>
        </p:nvSpPr>
        <p:spPr>
          <a:xfrm>
            <a:off x="573024" y="185166"/>
            <a:ext cx="11033760" cy="1412748"/>
          </a:xfrm>
          <a:noFill/>
          <a:extLst>
            <a:ext uri="{909E8E84-426E-40DD-AFC4-6F175D3DCCD1}">
              <a14:hiddenFill xmlns:a14="http://schemas.microsoft.com/office/drawing/2010/main">
                <a:solidFill>
                  <a:srgbClr val="FFFFFF">
                    <a:alpha val="0"/>
                  </a:srgbClr>
                </a:solidFill>
              </a14:hiddenFill>
            </a:ext>
          </a:extLst>
        </p:spPr>
        <p:txBody>
          <a:bodyPr wrap="square" lIns="0" tIns="45720" rIns="91440" bIns="45720" anchor="ctr" anchorCtr="0">
            <a:noAutofit/>
          </a:bodyPr>
          <a:lstStyle/>
          <a:p>
            <a:pPr>
              <a:lnSpc>
                <a:spcPct val="100000"/>
              </a:lnSpc>
              <a:buClr>
                <a:srgbClr val="000000"/>
              </a:buClr>
            </a:pPr>
            <a:r>
              <a:rPr lang="nl-NL" sz="2800" b="1" dirty="0">
                <a:solidFill>
                  <a:srgbClr val="FFFFFF"/>
                </a:solidFill>
                <a:latin typeface="Roboto Slab"/>
              </a:rPr>
              <a:t>Binnen hoeveel uur na de eerste symptomen van een herseninfarct moet gestart worden met trombolyse?</a:t>
            </a:r>
          </a:p>
        </p:txBody>
      </p:sp>
      <p:grpSp>
        <p:nvGrpSpPr>
          <p:cNvPr id="30" name="vss_group_1">
            <a:extLst>
              <a:ext uri="{FF2B5EF4-FFF2-40B4-BE49-F238E27FC236}">
                <a16:creationId xmlns:a16="http://schemas.microsoft.com/office/drawing/2014/main" id="{33CCA909-80FC-4823-ADFC-AB2E560B2DDE}"/>
              </a:ext>
            </a:extLst>
          </p:cNvPr>
          <p:cNvGrpSpPr/>
          <p:nvPr/>
        </p:nvGrpSpPr>
        <p:grpSpPr>
          <a:xfrm>
            <a:off x="10668000" y="6357366"/>
            <a:ext cx="1402080" cy="332613"/>
            <a:chOff x="10668000" y="6350000"/>
            <a:chExt cx="1397000" cy="330200"/>
          </a:xfrm>
        </p:grpSpPr>
        <p:sp>
          <p:nvSpPr>
            <p:cNvPr id="28" name="vss_text_0">
              <a:extLst>
                <a:ext uri="{FF2B5EF4-FFF2-40B4-BE49-F238E27FC236}">
                  <a16:creationId xmlns:a16="http://schemas.microsoft.com/office/drawing/2014/main" id="{235AB92D-247C-499F-8866-90C6E501B5F6}"/>
                </a:ext>
              </a:extLst>
            </p:cNvPr>
            <p:cNvSpPr/>
            <p:nvPr/>
          </p:nvSpPr>
          <p:spPr>
            <a:xfrm>
              <a:off x="10668000" y="6350000"/>
              <a:ext cx="1397000" cy="330200"/>
            </a:xfrm>
            <a:prstGeom prst="roundRect">
              <a:avLst/>
            </a:prstGeom>
            <a:noFill/>
            <a:ln w="15875" cap="flat" cmpd="sng" algn="ctr">
              <a:noFill/>
              <a:prstDash val="solid"/>
            </a:ln>
            <a:effectLst>
              <a:prstShdw prst="shdw14" dist="35921" dir="2700000">
                <a:scrgbClr r="0" g="0" b="0">
                  <a:alpha val="50000"/>
                </a:scrgbClr>
              </a:prstShdw>
            </a:effectLst>
            <a:extLst>
              <a:ext uri="{909E8E84-426E-40DD-AFC4-6F175D3DCCD1}">
                <a14:hiddenFill xmlns:a14="http://schemas.microsoft.com/office/drawing/2010/main">
                  <a:solidFill>
                    <a:srgbClr val="FFFFFF">
                      <a:alpha val="0"/>
                    </a:srgbClr>
                  </a:solidFill>
                </a14:hiddenFill>
              </a:ex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330200" rtlCol="0" anchor="ctr">
              <a:noAutofit/>
            </a:bodyPr>
            <a:lstStyle/>
            <a:p>
              <a:pPr>
                <a:spcBef>
                  <a:spcPct val="0"/>
                </a:spcBef>
                <a:spcAft>
                  <a:spcPct val="0"/>
                </a:spcAft>
                <a:buClr>
                  <a:srgbClr val="000000"/>
                </a:buClr>
              </a:pPr>
              <a:r>
                <a:rPr lang="nl-NL" sz="1600">
                  <a:solidFill>
                    <a:srgbClr val="FFFFFF"/>
                  </a:solidFill>
                  <a:latin typeface="Roboto Light"/>
                </a:rPr>
                <a:t>Gesloten</a:t>
              </a:r>
            </a:p>
          </p:txBody>
        </p:sp>
        <p:sp>
          <p:nvSpPr>
            <p:cNvPr id="29" name="vss_light">
              <a:extLst>
                <a:ext uri="{FF2B5EF4-FFF2-40B4-BE49-F238E27FC236}">
                  <a16:creationId xmlns:a16="http://schemas.microsoft.com/office/drawing/2014/main" id="{92CCD83E-9088-456E-BADF-45FD78A2BC2F}"/>
                </a:ext>
              </a:extLst>
            </p:cNvPr>
            <p:cNvSpPr/>
            <p:nvPr/>
          </p:nvSpPr>
          <p:spPr>
            <a:xfrm>
              <a:off x="10738757" y="6420757"/>
              <a:ext cx="188685" cy="188686"/>
            </a:xfrm>
            <a:prstGeom prst="ellipse">
              <a:avLst/>
            </a:prstGeom>
            <a:solidFill>
              <a:srgbClr val="FF0000"/>
            </a:solidFill>
            <a:ln w="15875" cap="flat" cmpd="sng" algn="ctr">
              <a:noFill/>
              <a:prstDash val="solid"/>
            </a:ln>
            <a:effectLst/>
            <a:extLs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spcBef>
                  <a:spcPct val="0"/>
                </a:spcBef>
                <a:spcAft>
                  <a:spcPct val="0"/>
                </a:spcAft>
                <a:buClr>
                  <a:srgbClr val="000000"/>
                </a:buClr>
              </a:pPr>
              <a:endParaRPr lang="nl-NL" sz="1600">
                <a:solidFill>
                  <a:srgbClr val="FFFFFF"/>
                </a:solidFill>
                <a:latin typeface="Roboto Light"/>
              </a:endParaRPr>
            </a:p>
          </p:txBody>
        </p:sp>
      </p:grpSp>
      <p:pic>
        <p:nvPicPr>
          <p:cNvPr id="34" name="Logo">
            <a:extLst>
              <a:ext uri="{FF2B5EF4-FFF2-40B4-BE49-F238E27FC236}">
                <a16:creationId xmlns:a16="http://schemas.microsoft.com/office/drawing/2014/main" id="{75DAC35F-4427-44DE-B27C-62E94B62D2C1}"/>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60832" y="6089904"/>
            <a:ext cx="487680" cy="521208"/>
          </a:xfrm>
          <a:prstGeom prst="rect">
            <a:avLst/>
          </a:prstGeom>
        </p:spPr>
      </p:pic>
      <p:grpSp>
        <p:nvGrpSpPr>
          <p:cNvPr id="56" name="rg_group_1">
            <a:extLst>
              <a:ext uri="{FF2B5EF4-FFF2-40B4-BE49-F238E27FC236}">
                <a16:creationId xmlns:a16="http://schemas.microsoft.com/office/drawing/2014/main" id="{9EA903D8-F3BD-4815-9968-7DD9C6A1087C}"/>
              </a:ext>
            </a:extLst>
          </p:cNvPr>
          <p:cNvGrpSpPr/>
          <p:nvPr/>
        </p:nvGrpSpPr>
        <p:grpSpPr>
          <a:xfrm>
            <a:off x="571500" y="1689100"/>
            <a:ext cx="11010900" cy="3886200"/>
            <a:chOff x="571500" y="1689100"/>
            <a:chExt cx="11010900" cy="3886200"/>
          </a:xfrm>
        </p:grpSpPr>
        <p:sp>
          <p:nvSpPr>
            <p:cNvPr id="38" name="rg_background_0">
              <a:extLst>
                <a:ext uri="{FF2B5EF4-FFF2-40B4-BE49-F238E27FC236}">
                  <a16:creationId xmlns:a16="http://schemas.microsoft.com/office/drawing/2014/main" id="{EB1038F5-023D-4FFF-8FAF-8E849F0E135F}"/>
                </a:ext>
              </a:extLst>
            </p:cNvPr>
            <p:cNvSpPr txBox="1"/>
            <p:nvPr/>
          </p:nvSpPr>
          <p:spPr>
            <a:xfrm>
              <a:off x="571500" y="1689100"/>
              <a:ext cx="11010900" cy="3886200"/>
            </a:xfrm>
            <a:prstGeom prst="rect">
              <a:avLst/>
            </a:prstGeom>
            <a:noFill/>
          </p:spPr>
          <p:txBody>
            <a:bodyPr vert="horz" rtlCol="0">
              <a:spAutoFit/>
            </a:bodyPr>
            <a:lstStyle/>
            <a:p>
              <a:endParaRPr lang="nl-NL"/>
            </a:p>
          </p:txBody>
        </p:sp>
        <p:sp>
          <p:nvSpPr>
            <p:cNvPr id="39" name="rg_axis_0">
              <a:extLst>
                <a:ext uri="{FF2B5EF4-FFF2-40B4-BE49-F238E27FC236}">
                  <a16:creationId xmlns:a16="http://schemas.microsoft.com/office/drawing/2014/main" id="{987F88A4-9BA6-41BA-A762-D4B7624B1D19}"/>
                </a:ext>
              </a:extLst>
            </p:cNvPr>
            <p:cNvSpPr txBox="1"/>
            <p:nvPr/>
          </p:nvSpPr>
          <p:spPr>
            <a:xfrm>
              <a:off x="3619500" y="1727200"/>
              <a:ext cx="12700" cy="3810000"/>
            </a:xfrm>
            <a:prstGeom prst="rect">
              <a:avLst/>
            </a:prstGeom>
            <a:solidFill>
              <a:srgbClr val="000001">
                <a:alpha val="0"/>
              </a:srgbClr>
            </a:solidFill>
          </p:spPr>
          <p:txBody>
            <a:bodyPr vert="horz" wrap="square" rtlCol="0" anchor="t" anchorCtr="0">
              <a:normAutofit/>
            </a:bodyPr>
            <a:lstStyle/>
            <a:p>
              <a:endParaRPr lang="nl-NL"/>
            </a:p>
          </p:txBody>
        </p:sp>
        <p:sp>
          <p:nvSpPr>
            <p:cNvPr id="40" name="rg_axisBullet_0_0">
              <a:extLst>
                <a:ext uri="{FF2B5EF4-FFF2-40B4-BE49-F238E27FC236}">
                  <a16:creationId xmlns:a16="http://schemas.microsoft.com/office/drawing/2014/main" id="{A9DD1E08-9C27-4571-B0A4-8CE3B869B832}"/>
                </a:ext>
              </a:extLst>
            </p:cNvPr>
            <p:cNvSpPr txBox="1"/>
            <p:nvPr/>
          </p:nvSpPr>
          <p:spPr>
            <a:xfrm>
              <a:off x="647700" y="1765300"/>
              <a:ext cx="5080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CB731"/>
                  </a:solidFill>
                  <a:latin typeface="Roboto Light"/>
                </a:rPr>
                <a:t>A.</a:t>
              </a:r>
            </a:p>
          </p:txBody>
        </p:sp>
        <p:sp>
          <p:nvSpPr>
            <p:cNvPr id="41" name="rg_axisBullet_1_0">
              <a:extLst>
                <a:ext uri="{FF2B5EF4-FFF2-40B4-BE49-F238E27FC236}">
                  <a16:creationId xmlns:a16="http://schemas.microsoft.com/office/drawing/2014/main" id="{4F0BC5B3-4CA5-466E-B900-8228E619E01C}"/>
                </a:ext>
              </a:extLst>
            </p:cNvPr>
            <p:cNvSpPr txBox="1"/>
            <p:nvPr/>
          </p:nvSpPr>
          <p:spPr>
            <a:xfrm>
              <a:off x="647700" y="2717800"/>
              <a:ext cx="5080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CB731"/>
                  </a:solidFill>
                  <a:latin typeface="Roboto Light"/>
                </a:rPr>
                <a:t>B.</a:t>
              </a:r>
            </a:p>
          </p:txBody>
        </p:sp>
        <p:sp>
          <p:nvSpPr>
            <p:cNvPr id="42" name="rg_axisBullet_2_0">
              <a:extLst>
                <a:ext uri="{FF2B5EF4-FFF2-40B4-BE49-F238E27FC236}">
                  <a16:creationId xmlns:a16="http://schemas.microsoft.com/office/drawing/2014/main" id="{DF157DAD-8882-4B57-8BC0-721720697B0B}"/>
                </a:ext>
              </a:extLst>
            </p:cNvPr>
            <p:cNvSpPr txBox="1"/>
            <p:nvPr/>
          </p:nvSpPr>
          <p:spPr>
            <a:xfrm>
              <a:off x="647700" y="3670300"/>
              <a:ext cx="5080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CB731"/>
                  </a:solidFill>
                  <a:latin typeface="Roboto Light"/>
                </a:rPr>
                <a:t>C.</a:t>
              </a:r>
            </a:p>
          </p:txBody>
        </p:sp>
        <p:sp>
          <p:nvSpPr>
            <p:cNvPr id="43" name="rg_axisBullet_3_0">
              <a:extLst>
                <a:ext uri="{FF2B5EF4-FFF2-40B4-BE49-F238E27FC236}">
                  <a16:creationId xmlns:a16="http://schemas.microsoft.com/office/drawing/2014/main" id="{CB4C3754-4FC4-4E00-9ED9-CA7FD68DBD4A}"/>
                </a:ext>
              </a:extLst>
            </p:cNvPr>
            <p:cNvSpPr txBox="1"/>
            <p:nvPr/>
          </p:nvSpPr>
          <p:spPr>
            <a:xfrm>
              <a:off x="647700" y="4622800"/>
              <a:ext cx="5080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CB731"/>
                  </a:solidFill>
                  <a:latin typeface="Roboto Light"/>
                </a:rPr>
                <a:t>D.</a:t>
              </a:r>
            </a:p>
          </p:txBody>
        </p:sp>
        <p:sp>
          <p:nvSpPr>
            <p:cNvPr id="44" name="rg_axisLabel_0_0">
              <a:extLst>
                <a:ext uri="{FF2B5EF4-FFF2-40B4-BE49-F238E27FC236}">
                  <a16:creationId xmlns:a16="http://schemas.microsoft.com/office/drawing/2014/main" id="{02B4D218-6629-4CB5-9A95-D53F5CC9981E}"/>
                </a:ext>
              </a:extLst>
            </p:cNvPr>
            <p:cNvSpPr txBox="1"/>
            <p:nvPr/>
          </p:nvSpPr>
          <p:spPr>
            <a:xfrm>
              <a:off x="1231900" y="1765300"/>
              <a:ext cx="23114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FFFFF"/>
                  </a:solidFill>
                  <a:latin typeface="Roboto Light"/>
                </a:rPr>
                <a:t>3 uur</a:t>
              </a:r>
            </a:p>
          </p:txBody>
        </p:sp>
        <p:sp>
          <p:nvSpPr>
            <p:cNvPr id="45" name="rg_axisLabel_1_0">
              <a:extLst>
                <a:ext uri="{FF2B5EF4-FFF2-40B4-BE49-F238E27FC236}">
                  <a16:creationId xmlns:a16="http://schemas.microsoft.com/office/drawing/2014/main" id="{97F6DF30-5F6F-41DC-BF52-C8C7B574AA39}"/>
                </a:ext>
              </a:extLst>
            </p:cNvPr>
            <p:cNvSpPr txBox="1"/>
            <p:nvPr/>
          </p:nvSpPr>
          <p:spPr>
            <a:xfrm>
              <a:off x="1231900" y="2717800"/>
              <a:ext cx="23114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FFFFF"/>
                  </a:solidFill>
                  <a:latin typeface="Roboto Light"/>
                </a:rPr>
                <a:t>4 uur</a:t>
              </a:r>
            </a:p>
          </p:txBody>
        </p:sp>
        <p:sp>
          <p:nvSpPr>
            <p:cNvPr id="46" name="rg_axisLabel_2_0">
              <a:extLst>
                <a:ext uri="{FF2B5EF4-FFF2-40B4-BE49-F238E27FC236}">
                  <a16:creationId xmlns:a16="http://schemas.microsoft.com/office/drawing/2014/main" id="{003BD19F-5A0F-4AF9-86E8-CBE41F3C81FA}"/>
                </a:ext>
              </a:extLst>
            </p:cNvPr>
            <p:cNvSpPr txBox="1"/>
            <p:nvPr/>
          </p:nvSpPr>
          <p:spPr>
            <a:xfrm>
              <a:off x="1231900" y="3670300"/>
              <a:ext cx="23114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FFFFF"/>
                  </a:solidFill>
                  <a:latin typeface="Roboto Light"/>
                </a:rPr>
                <a:t>5 uur</a:t>
              </a:r>
            </a:p>
          </p:txBody>
        </p:sp>
        <p:sp>
          <p:nvSpPr>
            <p:cNvPr id="47" name="rg_axisLabel_3_0">
              <a:extLst>
                <a:ext uri="{FF2B5EF4-FFF2-40B4-BE49-F238E27FC236}">
                  <a16:creationId xmlns:a16="http://schemas.microsoft.com/office/drawing/2014/main" id="{B0298AD4-7B62-440B-AB65-F732EFC28E30}"/>
                </a:ext>
              </a:extLst>
            </p:cNvPr>
            <p:cNvSpPr txBox="1"/>
            <p:nvPr/>
          </p:nvSpPr>
          <p:spPr>
            <a:xfrm>
              <a:off x="1231900" y="4622800"/>
              <a:ext cx="23114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FFFFF"/>
                  </a:solidFill>
                  <a:latin typeface="Roboto Light"/>
                </a:rPr>
                <a:t>6 uur</a:t>
              </a:r>
            </a:p>
          </p:txBody>
        </p:sp>
        <p:sp>
          <p:nvSpPr>
            <p:cNvPr id="48" name="rg_bar_0_0">
              <a:extLst>
                <a:ext uri="{FF2B5EF4-FFF2-40B4-BE49-F238E27FC236}">
                  <a16:creationId xmlns:a16="http://schemas.microsoft.com/office/drawing/2014/main" id="{4B1CBA63-50B4-4E8E-97DA-2D0B192CD309}"/>
                </a:ext>
              </a:extLst>
            </p:cNvPr>
            <p:cNvSpPr txBox="1"/>
            <p:nvPr/>
          </p:nvSpPr>
          <p:spPr>
            <a:xfrm>
              <a:off x="3632200" y="2012950"/>
              <a:ext cx="1698625" cy="381000"/>
            </a:xfrm>
            <a:prstGeom prst="roundRect">
              <a:avLst/>
            </a:prstGeom>
            <a:solidFill>
              <a:srgbClr val="FF0000"/>
            </a:solidFill>
          </p:spPr>
          <p:txBody>
            <a:bodyPr vert="horz" wrap="square" lIns="91440" tIns="45720" rIns="91440" bIns="45720" rtlCol="0" anchor="ctr" anchorCtr="0">
              <a:noAutofit/>
            </a:bodyPr>
            <a:lstStyle/>
            <a:p>
              <a:pPr algn="ctr">
                <a:buClr>
                  <a:srgbClr val="000000"/>
                </a:buClr>
              </a:pPr>
              <a:endParaRPr lang="nl-NL">
                <a:solidFill>
                  <a:srgbClr val="FFFFFF"/>
                </a:solidFill>
                <a:latin typeface="Calibri" panose="020F0502020204030204" pitchFamily="34" charset="0"/>
              </a:endParaRPr>
            </a:p>
          </p:txBody>
        </p:sp>
        <p:sp>
          <p:nvSpPr>
            <p:cNvPr id="49" name="rg_bar_1_0">
              <a:extLst>
                <a:ext uri="{FF2B5EF4-FFF2-40B4-BE49-F238E27FC236}">
                  <a16:creationId xmlns:a16="http://schemas.microsoft.com/office/drawing/2014/main" id="{D7A0323A-5BB6-4D5B-8D33-C5ED8DBF3FC9}"/>
                </a:ext>
              </a:extLst>
            </p:cNvPr>
            <p:cNvSpPr txBox="1"/>
            <p:nvPr/>
          </p:nvSpPr>
          <p:spPr>
            <a:xfrm>
              <a:off x="3632201" y="2965450"/>
              <a:ext cx="3397250" cy="381000"/>
            </a:xfrm>
            <a:prstGeom prst="roundRect">
              <a:avLst/>
            </a:prstGeom>
            <a:solidFill>
              <a:srgbClr val="FF0000"/>
            </a:solidFill>
          </p:spPr>
          <p:txBody>
            <a:bodyPr vert="horz" wrap="square" lIns="91440" tIns="45720" rIns="91440" bIns="45720" rtlCol="0" anchor="ctr" anchorCtr="0">
              <a:noAutofit/>
            </a:bodyPr>
            <a:lstStyle/>
            <a:p>
              <a:pPr algn="ctr">
                <a:buClr>
                  <a:srgbClr val="000000"/>
                </a:buClr>
              </a:pPr>
              <a:endParaRPr lang="nl-NL">
                <a:solidFill>
                  <a:srgbClr val="FFFFFF"/>
                </a:solidFill>
                <a:latin typeface="Calibri" panose="020F0502020204030204" pitchFamily="34" charset="0"/>
              </a:endParaRPr>
            </a:p>
          </p:txBody>
        </p:sp>
        <p:sp>
          <p:nvSpPr>
            <p:cNvPr id="50" name="rg_bar_2_0">
              <a:extLst>
                <a:ext uri="{FF2B5EF4-FFF2-40B4-BE49-F238E27FC236}">
                  <a16:creationId xmlns:a16="http://schemas.microsoft.com/office/drawing/2014/main" id="{50A9836B-1E68-403B-9D78-1884D33C866F}"/>
                </a:ext>
              </a:extLst>
            </p:cNvPr>
            <p:cNvSpPr txBox="1"/>
            <p:nvPr/>
          </p:nvSpPr>
          <p:spPr>
            <a:xfrm>
              <a:off x="3632200" y="3917950"/>
              <a:ext cx="5095875" cy="381000"/>
            </a:xfrm>
            <a:prstGeom prst="roundRect">
              <a:avLst/>
            </a:prstGeom>
            <a:solidFill>
              <a:srgbClr val="FF0000"/>
            </a:solidFill>
          </p:spPr>
          <p:txBody>
            <a:bodyPr vert="horz" wrap="square" lIns="91440" tIns="45720" rIns="91440" bIns="45720" rtlCol="0" anchor="ctr" anchorCtr="0">
              <a:noAutofit/>
            </a:bodyPr>
            <a:lstStyle/>
            <a:p>
              <a:pPr algn="ctr">
                <a:buClr>
                  <a:srgbClr val="000000"/>
                </a:buClr>
              </a:pPr>
              <a:endParaRPr lang="nl-NL">
                <a:solidFill>
                  <a:srgbClr val="FFFFFF"/>
                </a:solidFill>
                <a:latin typeface="Calibri" panose="020F0502020204030204" pitchFamily="34" charset="0"/>
              </a:endParaRPr>
            </a:p>
          </p:txBody>
        </p:sp>
        <p:sp>
          <p:nvSpPr>
            <p:cNvPr id="51" name="rg_bar_3_0">
              <a:extLst>
                <a:ext uri="{FF2B5EF4-FFF2-40B4-BE49-F238E27FC236}">
                  <a16:creationId xmlns:a16="http://schemas.microsoft.com/office/drawing/2014/main" id="{78B663B1-259B-4E22-94C9-A35C8328637E}"/>
                </a:ext>
              </a:extLst>
            </p:cNvPr>
            <p:cNvSpPr txBox="1"/>
            <p:nvPr/>
          </p:nvSpPr>
          <p:spPr>
            <a:xfrm>
              <a:off x="3632200" y="4870450"/>
              <a:ext cx="6794500" cy="381000"/>
            </a:xfrm>
            <a:prstGeom prst="roundRect">
              <a:avLst/>
            </a:prstGeom>
            <a:solidFill>
              <a:srgbClr val="00CC00"/>
            </a:solidFill>
          </p:spPr>
          <p:txBody>
            <a:bodyPr vert="horz" wrap="square" lIns="91440" tIns="45720" rIns="91440" bIns="45720" rtlCol="0" anchor="ctr" anchorCtr="0">
              <a:noAutofit/>
            </a:bodyPr>
            <a:lstStyle/>
            <a:p>
              <a:pPr algn="ctr">
                <a:buClr>
                  <a:srgbClr val="000000"/>
                </a:buClr>
              </a:pPr>
              <a:endParaRPr lang="nl-NL">
                <a:solidFill>
                  <a:srgbClr val="FFFFFF"/>
                </a:solidFill>
                <a:latin typeface="Calibri" panose="020F0502020204030204" pitchFamily="34" charset="0"/>
              </a:endParaRPr>
            </a:p>
          </p:txBody>
        </p:sp>
        <p:sp>
          <p:nvSpPr>
            <p:cNvPr id="52" name="rg_barLabel_0_0">
              <a:extLst>
                <a:ext uri="{FF2B5EF4-FFF2-40B4-BE49-F238E27FC236}">
                  <a16:creationId xmlns:a16="http://schemas.microsoft.com/office/drawing/2014/main" id="{7B8625FB-11D6-4DE3-A8AB-6DBAB55A2E2D}"/>
                </a:ext>
              </a:extLst>
            </p:cNvPr>
            <p:cNvSpPr txBox="1"/>
            <p:nvPr/>
          </p:nvSpPr>
          <p:spPr>
            <a:xfrm>
              <a:off x="5407025" y="1993900"/>
              <a:ext cx="1079500" cy="3810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lnSpcReduction="10000"/>
            </a:bodyPr>
            <a:lstStyle/>
            <a:p>
              <a:pPr>
                <a:spcBef>
                  <a:spcPts val="2400"/>
                </a:spcBef>
                <a:spcAft>
                  <a:spcPts val="600"/>
                </a:spcAft>
                <a:buClr>
                  <a:srgbClr val="FCB731"/>
                </a:buClr>
              </a:pPr>
              <a:r>
                <a:rPr lang="nl-NL" sz="2000">
                  <a:solidFill>
                    <a:srgbClr val="FFFFFF"/>
                  </a:solidFill>
                  <a:latin typeface="Roboto Light"/>
                </a:rPr>
                <a:t>25,0%</a:t>
              </a:r>
            </a:p>
          </p:txBody>
        </p:sp>
        <p:sp>
          <p:nvSpPr>
            <p:cNvPr id="53" name="rg_barLabel_1_0">
              <a:extLst>
                <a:ext uri="{FF2B5EF4-FFF2-40B4-BE49-F238E27FC236}">
                  <a16:creationId xmlns:a16="http://schemas.microsoft.com/office/drawing/2014/main" id="{6FBC311A-9CF8-44F2-B9A3-138DF0363536}"/>
                </a:ext>
              </a:extLst>
            </p:cNvPr>
            <p:cNvSpPr txBox="1"/>
            <p:nvPr/>
          </p:nvSpPr>
          <p:spPr>
            <a:xfrm>
              <a:off x="7105650" y="2946400"/>
              <a:ext cx="1079500" cy="3810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lnSpcReduction="10000"/>
            </a:bodyPr>
            <a:lstStyle/>
            <a:p>
              <a:pPr>
                <a:spcBef>
                  <a:spcPts val="2400"/>
                </a:spcBef>
                <a:spcAft>
                  <a:spcPts val="600"/>
                </a:spcAft>
                <a:buClr>
                  <a:srgbClr val="FCB731"/>
                </a:buClr>
              </a:pPr>
              <a:r>
                <a:rPr lang="nl-NL" sz="2000">
                  <a:solidFill>
                    <a:srgbClr val="FFFFFF"/>
                  </a:solidFill>
                  <a:latin typeface="Roboto Light"/>
                </a:rPr>
                <a:t>50,0%</a:t>
              </a:r>
            </a:p>
          </p:txBody>
        </p:sp>
        <p:sp>
          <p:nvSpPr>
            <p:cNvPr id="54" name="rg_barLabel_2_0">
              <a:extLst>
                <a:ext uri="{FF2B5EF4-FFF2-40B4-BE49-F238E27FC236}">
                  <a16:creationId xmlns:a16="http://schemas.microsoft.com/office/drawing/2014/main" id="{68F2699B-9134-4D7C-A3CD-E5232F1648B3}"/>
                </a:ext>
              </a:extLst>
            </p:cNvPr>
            <p:cNvSpPr txBox="1"/>
            <p:nvPr/>
          </p:nvSpPr>
          <p:spPr>
            <a:xfrm>
              <a:off x="8804275" y="3898900"/>
              <a:ext cx="1079500" cy="3810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lnSpcReduction="10000"/>
            </a:bodyPr>
            <a:lstStyle/>
            <a:p>
              <a:pPr>
                <a:spcBef>
                  <a:spcPts val="2400"/>
                </a:spcBef>
                <a:spcAft>
                  <a:spcPts val="600"/>
                </a:spcAft>
                <a:buClr>
                  <a:srgbClr val="FCB731"/>
                </a:buClr>
              </a:pPr>
              <a:r>
                <a:rPr lang="nl-NL" sz="2000">
                  <a:solidFill>
                    <a:srgbClr val="FFFFFF"/>
                  </a:solidFill>
                  <a:latin typeface="Roboto Light"/>
                </a:rPr>
                <a:t>75,0%</a:t>
              </a:r>
            </a:p>
          </p:txBody>
        </p:sp>
        <p:sp>
          <p:nvSpPr>
            <p:cNvPr id="55" name="rg_barLabel_3_0">
              <a:extLst>
                <a:ext uri="{FF2B5EF4-FFF2-40B4-BE49-F238E27FC236}">
                  <a16:creationId xmlns:a16="http://schemas.microsoft.com/office/drawing/2014/main" id="{A86A5508-76D7-4435-872C-714907F7BDE3}"/>
                </a:ext>
              </a:extLst>
            </p:cNvPr>
            <p:cNvSpPr txBox="1"/>
            <p:nvPr/>
          </p:nvSpPr>
          <p:spPr>
            <a:xfrm>
              <a:off x="10502900" y="4851400"/>
              <a:ext cx="1079500" cy="3810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lnSpcReduction="10000"/>
            </a:bodyPr>
            <a:lstStyle/>
            <a:p>
              <a:pPr>
                <a:spcBef>
                  <a:spcPts val="2400"/>
                </a:spcBef>
                <a:spcAft>
                  <a:spcPts val="600"/>
                </a:spcAft>
                <a:buClr>
                  <a:srgbClr val="FCB731"/>
                </a:buClr>
              </a:pPr>
              <a:r>
                <a:rPr lang="nl-NL" sz="2000">
                  <a:solidFill>
                    <a:srgbClr val="FFFFFF"/>
                  </a:solidFill>
                  <a:latin typeface="Roboto Light"/>
                </a:rPr>
                <a:t>100,0%</a:t>
              </a:r>
            </a:p>
          </p:txBody>
        </p:sp>
      </p:grpSp>
      <p:sp>
        <p:nvSpPr>
          <p:cNvPr id="7" name="ResultsGraphExplanation0">
            <a:extLst>
              <a:ext uri="{FF2B5EF4-FFF2-40B4-BE49-F238E27FC236}">
                <a16:creationId xmlns:a16="http://schemas.microsoft.com/office/drawing/2014/main" id="{8BC3B360-984B-44CD-9252-D42C17B4CF2A}"/>
              </a:ext>
            </a:extLst>
          </p:cNvPr>
          <p:cNvSpPr txBox="1"/>
          <p:nvPr/>
        </p:nvSpPr>
        <p:spPr>
          <a:xfrm>
            <a:off x="8887968" y="253746"/>
            <a:ext cx="3060192" cy="2743200"/>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203200" rIns="203200" rtlCol="0" anchor="ctr" anchorCtr="1">
            <a:normAutofit fontScale="92500" lnSpcReduction="10000"/>
          </a:bodyPr>
          <a:lstStyle/>
          <a:p>
            <a:pPr algn="ctr">
              <a:lnSpc>
                <a:spcPct val="150000"/>
              </a:lnSpc>
            </a:pPr>
            <a:r>
              <a:rPr lang="nl-NL" sz="1600" i="1">
                <a:solidFill>
                  <a:srgbClr val="3F4D65"/>
                </a:solidFill>
                <a:latin typeface="Roboto Light"/>
              </a:rPr>
              <a:t>Deze voorbeeld resultaten zullen op 0 gezet worden zodra een sessie en diavoorstelling gestart zijn.</a:t>
            </a:r>
          </a:p>
          <a:p>
            <a:pPr algn="ctr">
              <a:lnSpc>
                <a:spcPct val="150000"/>
              </a:lnSpc>
            </a:pPr>
            <a:endParaRPr lang="nl-NL" sz="1600" i="1">
              <a:solidFill>
                <a:srgbClr val="3F4D65"/>
              </a:solidFill>
              <a:latin typeface="Roboto Light"/>
            </a:endParaRPr>
          </a:p>
          <a:p>
            <a:pPr algn="ctr">
              <a:lnSpc>
                <a:spcPct val="150000"/>
              </a:lnSpc>
            </a:pPr>
            <a:r>
              <a:rPr lang="nl-NL" sz="1600" i="1">
                <a:solidFill>
                  <a:srgbClr val="3F4D65"/>
                </a:solidFill>
                <a:latin typeface="Roboto Light"/>
              </a:rPr>
              <a:t>Voel u vrij om ondertussen de layout van de resultaten te veranderen (bv. de kleur)</a:t>
            </a:r>
          </a:p>
        </p:txBody>
      </p:sp>
    </p:spTree>
    <p:extLst>
      <p:ext uri="{BB962C8B-B14F-4D97-AF65-F5344CB8AC3E}">
        <p14:creationId xmlns:p14="http://schemas.microsoft.com/office/powerpoint/2010/main" val="5442225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t_p_MessagesSlide_2_582005_0_1_0_2_1_0_0_0_[3]">
    <p:spTree>
      <p:nvGrpSpPr>
        <p:cNvPr id="1" name=""/>
        <p:cNvGrpSpPr/>
        <p:nvPr/>
      </p:nvGrpSpPr>
      <p:grpSpPr>
        <a:xfrm>
          <a:off x="0" y="0"/>
          <a:ext cx="0" cy="0"/>
          <a:chOff x="0" y="0"/>
          <a:chExt cx="0" cy="0"/>
        </a:xfrm>
      </p:grpSpPr>
      <p:pic>
        <p:nvPicPr>
          <p:cNvPr id="30" name="LAYOUT_BG_IMAGE_2">
            <a:extLst>
              <a:ext uri="{FF2B5EF4-FFF2-40B4-BE49-F238E27FC236}">
                <a16:creationId xmlns:a16="http://schemas.microsoft.com/office/drawing/2014/main" id="{8E9FE27F-806A-419D-BC49-FD11FFAFBF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8" name="S2V_LAYOUT_IMAGE_2_2">
            <a:extLst>
              <a:ext uri="{FF2B5EF4-FFF2-40B4-BE49-F238E27FC236}">
                <a16:creationId xmlns:a16="http://schemas.microsoft.com/office/drawing/2014/main" id="{54BE5D84-2206-4E01-987D-8A13AA7BC792}"/>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8229600" y="2036826"/>
            <a:ext cx="3413760" cy="3394710"/>
          </a:xfrm>
          <a:prstGeom prst="rect">
            <a:avLst/>
          </a:prstGeom>
        </p:spPr>
      </p:pic>
      <p:pic>
        <p:nvPicPr>
          <p:cNvPr id="26" name="S2V_LAYOUT_IMAGE_1_2">
            <a:extLst>
              <a:ext uri="{FF2B5EF4-FFF2-40B4-BE49-F238E27FC236}">
                <a16:creationId xmlns:a16="http://schemas.microsoft.com/office/drawing/2014/main" id="{D306A991-DD0B-4DCB-AD95-556E21C9FE2F}"/>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4401312" y="2036826"/>
            <a:ext cx="3413760" cy="3394710"/>
          </a:xfrm>
          <a:prstGeom prst="rect">
            <a:avLst/>
          </a:prstGeom>
        </p:spPr>
      </p:pic>
      <p:pic>
        <p:nvPicPr>
          <p:cNvPr id="24" name="S2V_LAYOUT_IMAGE_0_2">
            <a:extLst>
              <a:ext uri="{FF2B5EF4-FFF2-40B4-BE49-F238E27FC236}">
                <a16:creationId xmlns:a16="http://schemas.microsoft.com/office/drawing/2014/main" id="{DEF80F3C-9A52-4BC8-BA24-91F134C0AB75}"/>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73024" y="2029968"/>
            <a:ext cx="3413760" cy="3394710"/>
          </a:xfrm>
          <a:prstGeom prst="rect">
            <a:avLst/>
          </a:prstGeom>
        </p:spPr>
      </p:pic>
      <p:sp>
        <p:nvSpPr>
          <p:cNvPr id="16" name="VoteExplanationBg_1">
            <a:extLst>
              <a:ext uri="{FF2B5EF4-FFF2-40B4-BE49-F238E27FC236}">
                <a16:creationId xmlns:a16="http://schemas.microsoft.com/office/drawing/2014/main" id="{55386696-EA4A-48A2-A8C3-058777F04604}"/>
              </a:ext>
            </a:extLst>
          </p:cNvPr>
          <p:cNvSpPr txBox="1"/>
          <p:nvPr/>
        </p:nvSpPr>
        <p:spPr>
          <a:xfrm>
            <a:off x="0" y="5932169"/>
            <a:ext cx="12192000" cy="92583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88900" tIns="38100" rIns="88900" bIns="38100" rtlCol="0" anchor="t" anchorCtr="0">
            <a:normAutofit/>
          </a:bodyPr>
          <a:lstStyle/>
          <a:p>
            <a:pPr>
              <a:buClr>
                <a:srgbClr val="000000"/>
              </a:buClr>
            </a:pPr>
            <a:endParaRPr lang="nl-NL">
              <a:solidFill>
                <a:srgbClr val="000000"/>
              </a:solidFill>
              <a:latin typeface="Calibri" panose="020F0502020204030204" pitchFamily="34" charset="0"/>
            </a:endParaRPr>
          </a:p>
        </p:txBody>
      </p:sp>
      <p:sp>
        <p:nvSpPr>
          <p:cNvPr id="2" name="st_p_MessagesTitle_2_582005_0_1_0_2_1_0_0_0_[3]">
            <a:extLst>
              <a:ext uri="{FF2B5EF4-FFF2-40B4-BE49-F238E27FC236}">
                <a16:creationId xmlns:a16="http://schemas.microsoft.com/office/drawing/2014/main" id="{67B88A84-1B85-4FB9-8B13-E522A17AE671}"/>
              </a:ext>
            </a:extLst>
          </p:cNvPr>
          <p:cNvSpPr>
            <a:spLocks noGrp="1"/>
          </p:cNvSpPr>
          <p:nvPr>
            <p:ph type="title"/>
          </p:nvPr>
        </p:nvSpPr>
        <p:spPr>
          <a:xfrm>
            <a:off x="573024" y="185166"/>
            <a:ext cx="11033760" cy="1412748"/>
          </a:xfrm>
          <a:noFill/>
          <a:extLst>
            <a:ext uri="{909E8E84-426E-40DD-AFC4-6F175D3DCCD1}">
              <a14:hiddenFill xmlns:a14="http://schemas.microsoft.com/office/drawing/2010/main">
                <a:solidFill>
                  <a:srgbClr val="FFFFFF">
                    <a:alpha val="0"/>
                  </a:srgbClr>
                </a:solidFill>
              </a14:hiddenFill>
            </a:ext>
          </a:extLst>
        </p:spPr>
        <p:txBody>
          <a:bodyPr wrap="square" lIns="0" tIns="45720" rIns="91440" bIns="45720" anchor="ctr" anchorCtr="0">
            <a:noAutofit/>
          </a:bodyPr>
          <a:lstStyle/>
          <a:p>
            <a:pPr>
              <a:lnSpc>
                <a:spcPct val="100000"/>
              </a:lnSpc>
              <a:buClr>
                <a:srgbClr val="000000"/>
              </a:buClr>
            </a:pPr>
            <a:r>
              <a:rPr lang="nl-NL" sz="3200" b="1" dirty="0">
                <a:solidFill>
                  <a:srgbClr val="FFFFFF"/>
                </a:solidFill>
                <a:latin typeface="Roboto Slab"/>
              </a:rPr>
              <a:t>Waarom is diabetes een risicofactor voor het ontstaan van een TIA of een CVA?</a:t>
            </a:r>
          </a:p>
        </p:txBody>
      </p:sp>
      <p:sp>
        <p:nvSpPr>
          <p:cNvPr id="4" name="s2s_MessageShape_0_0">
            <a:extLst>
              <a:ext uri="{FF2B5EF4-FFF2-40B4-BE49-F238E27FC236}">
                <a16:creationId xmlns:a16="http://schemas.microsoft.com/office/drawing/2014/main" id="{2352420A-2932-4514-9BFE-AF73C1F46268}"/>
              </a:ext>
            </a:extLst>
          </p:cNvPr>
          <p:cNvSpPr txBox="1"/>
          <p:nvPr/>
        </p:nvSpPr>
        <p:spPr>
          <a:xfrm>
            <a:off x="804672" y="2249424"/>
            <a:ext cx="2962656" cy="2962656"/>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Autofit/>
          </a:bodyPr>
          <a:lstStyle/>
          <a:p>
            <a:pPr algn="ctr">
              <a:lnSpc>
                <a:spcPct val="130000"/>
              </a:lnSpc>
              <a:buClr>
                <a:srgbClr val="000000"/>
              </a:buClr>
            </a:pPr>
            <a:r>
              <a:rPr lang="nl-NL" sz="2000">
                <a:solidFill>
                  <a:srgbClr val="FFFFFF"/>
                </a:solidFill>
                <a:latin typeface="Roboto Light"/>
              </a:rPr>
              <a:t>1. Hier verschijnen de berichten. Pas dit aan naar de gewenste grootte, lettertype etc. Dit bericht verdwijnt na het starten van uw sessie en diavoorstelling.</a:t>
            </a:r>
          </a:p>
        </p:txBody>
      </p:sp>
      <p:sp>
        <p:nvSpPr>
          <p:cNvPr id="5" name="s2s_MessageShape_0_1">
            <a:extLst>
              <a:ext uri="{FF2B5EF4-FFF2-40B4-BE49-F238E27FC236}">
                <a16:creationId xmlns:a16="http://schemas.microsoft.com/office/drawing/2014/main" id="{BD3D0636-B3A6-49EF-A574-8FBA3A90F8DD}"/>
              </a:ext>
            </a:extLst>
          </p:cNvPr>
          <p:cNvSpPr txBox="1"/>
          <p:nvPr/>
        </p:nvSpPr>
        <p:spPr>
          <a:xfrm>
            <a:off x="4632960" y="2249424"/>
            <a:ext cx="2962656" cy="2969514"/>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Autofit/>
          </a:bodyPr>
          <a:lstStyle/>
          <a:p>
            <a:pPr algn="ctr">
              <a:lnSpc>
                <a:spcPct val="130000"/>
              </a:lnSpc>
              <a:buClr>
                <a:srgbClr val="000000"/>
              </a:buClr>
            </a:pPr>
            <a:r>
              <a:rPr lang="nl-NL" sz="2000">
                <a:solidFill>
                  <a:srgbClr val="FFFFFF"/>
                </a:solidFill>
                <a:latin typeface="Roboto Light"/>
              </a:rPr>
              <a:t>2. Hier verschijnen de berichten. Pas dit aan naar de gewenste grootte, lettertype etc. Dit bericht verdwijnt na het starten van uw sessie en diavoorstelling.</a:t>
            </a:r>
          </a:p>
        </p:txBody>
      </p:sp>
      <p:sp>
        <p:nvSpPr>
          <p:cNvPr id="6" name="s2s_MessageShape_0_2">
            <a:extLst>
              <a:ext uri="{FF2B5EF4-FFF2-40B4-BE49-F238E27FC236}">
                <a16:creationId xmlns:a16="http://schemas.microsoft.com/office/drawing/2014/main" id="{CA378726-B43B-4BD9-98DF-9DD45F20F40F}"/>
              </a:ext>
            </a:extLst>
          </p:cNvPr>
          <p:cNvSpPr txBox="1"/>
          <p:nvPr/>
        </p:nvSpPr>
        <p:spPr>
          <a:xfrm>
            <a:off x="8485632" y="2242566"/>
            <a:ext cx="2962656" cy="2969514"/>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Autofit/>
          </a:bodyPr>
          <a:lstStyle/>
          <a:p>
            <a:pPr algn="ctr">
              <a:lnSpc>
                <a:spcPct val="130000"/>
              </a:lnSpc>
              <a:buClr>
                <a:srgbClr val="000000"/>
              </a:buClr>
            </a:pPr>
            <a:r>
              <a:rPr lang="nl-NL" sz="2000">
                <a:solidFill>
                  <a:srgbClr val="FFFFFF"/>
                </a:solidFill>
                <a:latin typeface="Roboto Light"/>
              </a:rPr>
              <a:t>3. Hier verschijnen de berichten. Pas dit aan naar de gewenste grootte, lettertype etc. Dit bericht verdwijnt na het starten van uw sessie en diavoorstelling.</a:t>
            </a:r>
          </a:p>
        </p:txBody>
      </p:sp>
      <p:grpSp>
        <p:nvGrpSpPr>
          <p:cNvPr id="11" name="MessagesCounterGroup">
            <a:extLst>
              <a:ext uri="{FF2B5EF4-FFF2-40B4-BE49-F238E27FC236}">
                <a16:creationId xmlns:a16="http://schemas.microsoft.com/office/drawing/2014/main" id="{91840010-BC31-4975-BCD0-23B446D92E14}"/>
              </a:ext>
            </a:extLst>
          </p:cNvPr>
          <p:cNvGrpSpPr/>
          <p:nvPr/>
        </p:nvGrpSpPr>
        <p:grpSpPr>
          <a:xfrm>
            <a:off x="9887712" y="6035040"/>
            <a:ext cx="841248" cy="277749"/>
            <a:chOff x="9400032" y="6076188"/>
            <a:chExt cx="841248" cy="276999"/>
          </a:xfrm>
        </p:grpSpPr>
        <p:pic>
          <p:nvPicPr>
            <p:cNvPr id="9" name="counter_icon">
              <a:extLst>
                <a:ext uri="{FF2B5EF4-FFF2-40B4-BE49-F238E27FC236}">
                  <a16:creationId xmlns:a16="http://schemas.microsoft.com/office/drawing/2014/main" id="{B21A1477-96F3-43F5-A395-7238CF80E5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21824" y="6117336"/>
              <a:ext cx="219456" cy="219456"/>
            </a:xfrm>
            <a:prstGeom prst="rect">
              <a:avLst/>
            </a:prstGeom>
          </p:spPr>
        </p:pic>
        <p:sp>
          <p:nvSpPr>
            <p:cNvPr id="10" name="counter_text">
              <a:extLst>
                <a:ext uri="{FF2B5EF4-FFF2-40B4-BE49-F238E27FC236}">
                  <a16:creationId xmlns:a16="http://schemas.microsoft.com/office/drawing/2014/main" id="{2701A6D0-967E-4995-80CB-BA09BB9B4900}"/>
                </a:ext>
              </a:extLst>
            </p:cNvPr>
            <p:cNvSpPr txBox="1"/>
            <p:nvPr/>
          </p:nvSpPr>
          <p:spPr>
            <a:xfrm>
              <a:off x="9400032" y="6076188"/>
              <a:ext cx="597408" cy="276999"/>
            </a:xfrm>
            <a:prstGeom prst="rect">
              <a:avLst/>
            </a:prstGeom>
            <a:solidFill>
              <a:srgbClr val="F1F1F1">
                <a:alpha val="0"/>
              </a:srgbClr>
            </a:solidFill>
          </p:spPr>
          <p:txBody>
            <a:bodyPr vert="horz" wrap="square" lIns="0" tIns="0" rIns="33020" bIns="0" rtlCol="0" anchor="ctr" anchorCtr="0">
              <a:normAutofit/>
            </a:bodyPr>
            <a:lstStyle/>
            <a:p>
              <a:pPr algn="r">
                <a:buClr>
                  <a:srgbClr val="000000"/>
                </a:buClr>
              </a:pPr>
              <a:r>
                <a:rPr lang="nl-NL" sz="1600">
                  <a:solidFill>
                    <a:srgbClr val="FFFFFF"/>
                  </a:solidFill>
                  <a:latin typeface="Roboto Slab"/>
                </a:rPr>
                <a:t>0</a:t>
              </a:r>
            </a:p>
          </p:txBody>
        </p:sp>
      </p:grpSp>
      <p:grpSp>
        <p:nvGrpSpPr>
          <p:cNvPr id="15" name="ParticipantsCounterGroup">
            <a:extLst>
              <a:ext uri="{FF2B5EF4-FFF2-40B4-BE49-F238E27FC236}">
                <a16:creationId xmlns:a16="http://schemas.microsoft.com/office/drawing/2014/main" id="{12F7102F-7028-4DB4-B361-47947F529059}"/>
              </a:ext>
            </a:extLst>
          </p:cNvPr>
          <p:cNvGrpSpPr/>
          <p:nvPr/>
        </p:nvGrpSpPr>
        <p:grpSpPr>
          <a:xfrm>
            <a:off x="10777728" y="6035040"/>
            <a:ext cx="841248" cy="276999"/>
            <a:chOff x="10777728" y="6035040"/>
            <a:chExt cx="841248" cy="276999"/>
          </a:xfrm>
        </p:grpSpPr>
        <p:pic>
          <p:nvPicPr>
            <p:cNvPr id="13" name="counter_icon">
              <a:extLst>
                <a:ext uri="{FF2B5EF4-FFF2-40B4-BE49-F238E27FC236}">
                  <a16:creationId xmlns:a16="http://schemas.microsoft.com/office/drawing/2014/main" id="{270DF734-598C-4AFA-9D24-3EA21496835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99520" y="6055614"/>
              <a:ext cx="219456" cy="219456"/>
            </a:xfrm>
            <a:prstGeom prst="rect">
              <a:avLst/>
            </a:prstGeom>
          </p:spPr>
        </p:pic>
        <p:sp>
          <p:nvSpPr>
            <p:cNvPr id="14" name="counter_text">
              <a:extLst>
                <a:ext uri="{FF2B5EF4-FFF2-40B4-BE49-F238E27FC236}">
                  <a16:creationId xmlns:a16="http://schemas.microsoft.com/office/drawing/2014/main" id="{6AD21832-EAB0-4579-BF10-6648CF18C2F6}"/>
                </a:ext>
              </a:extLst>
            </p:cNvPr>
            <p:cNvSpPr txBox="1"/>
            <p:nvPr/>
          </p:nvSpPr>
          <p:spPr>
            <a:xfrm>
              <a:off x="10777728" y="6035040"/>
              <a:ext cx="597408" cy="276999"/>
            </a:xfrm>
            <a:prstGeom prst="rect">
              <a:avLst/>
            </a:prstGeom>
            <a:solidFill>
              <a:srgbClr val="F1F1F1">
                <a:alpha val="0"/>
              </a:srgbClr>
            </a:solidFill>
          </p:spPr>
          <p:txBody>
            <a:bodyPr vert="horz" wrap="square" lIns="0" tIns="0" rIns="33020" bIns="0" rtlCol="0" anchor="ctr" anchorCtr="0">
              <a:normAutofit/>
            </a:bodyPr>
            <a:lstStyle/>
            <a:p>
              <a:pPr algn="r">
                <a:buClr>
                  <a:srgbClr val="000000"/>
                </a:buClr>
              </a:pPr>
              <a:r>
                <a:rPr lang="nl-NL" sz="1600">
                  <a:solidFill>
                    <a:srgbClr val="FFFFFF"/>
                  </a:solidFill>
                  <a:latin typeface="Roboto Slab"/>
                </a:rPr>
                <a:t>0</a:t>
              </a:r>
            </a:p>
          </p:txBody>
        </p:sp>
      </p:grpSp>
      <p:graphicFrame>
        <p:nvGraphicFramePr>
          <p:cNvPr id="21" name="ExplanationsTable_0_1_1">
            <a:extLst>
              <a:ext uri="{FF2B5EF4-FFF2-40B4-BE49-F238E27FC236}">
                <a16:creationId xmlns:a16="http://schemas.microsoft.com/office/drawing/2014/main" id="{978C2052-EA2B-428E-9750-B404B039EEF0}"/>
              </a:ext>
            </a:extLst>
          </p:cNvPr>
          <p:cNvGraphicFramePr>
            <a:graphicFrameLocks noGrp="1"/>
          </p:cNvGraphicFramePr>
          <p:nvPr>
            <p:extLst>
              <p:ext uri="{D42A27DB-BD31-4B8C-83A1-F6EECF244321}">
                <p14:modId xmlns:p14="http://schemas.microsoft.com/office/powerpoint/2010/main" val="2156846422"/>
              </p:ext>
            </p:extLst>
          </p:nvPr>
        </p:nvGraphicFramePr>
        <p:xfrm>
          <a:off x="1280160" y="6000750"/>
          <a:ext cx="8180833" cy="699516"/>
        </p:xfrm>
        <a:graphic>
          <a:graphicData uri="http://schemas.openxmlformats.org/drawingml/2006/table">
            <a:tbl>
              <a:tblPr bandRow="1">
                <a:tableStyleId>{2D5ABB26-0587-4C30-8999-92F81FD0307C}</a:tableStyleId>
              </a:tblPr>
              <a:tblGrid>
                <a:gridCol w="940796">
                  <a:extLst>
                    <a:ext uri="{9D8B030D-6E8A-4147-A177-3AD203B41FA5}">
                      <a16:colId xmlns:a16="http://schemas.microsoft.com/office/drawing/2014/main" val="2444670941"/>
                    </a:ext>
                  </a:extLst>
                </a:gridCol>
                <a:gridCol w="7240037">
                  <a:extLst>
                    <a:ext uri="{9D8B030D-6E8A-4147-A177-3AD203B41FA5}">
                      <a16:colId xmlns:a16="http://schemas.microsoft.com/office/drawing/2014/main" val="2675065427"/>
                    </a:ext>
                  </a:extLst>
                </a:gridCol>
              </a:tblGrid>
              <a:tr h="349758">
                <a:tc>
                  <a:txBody>
                    <a:bodyPr/>
                    <a:lstStyle/>
                    <a:p>
                      <a:pPr algn="l">
                        <a:lnSpc>
                          <a:spcPct val="100000"/>
                        </a:lnSpc>
                        <a:spcBef>
                          <a:spcPct val="0"/>
                        </a:spcBef>
                        <a:spcAft>
                          <a:spcPct val="0"/>
                        </a:spcAft>
                        <a:buClr>
                          <a:srgbClr val="000000"/>
                        </a:buClr>
                      </a:pPr>
                      <a:r>
                        <a:rPr lang="nl-NL" sz="1600" b="1" i="0" u="none" baseline="0">
                          <a:solidFill>
                            <a:srgbClr val="FFFFFF"/>
                          </a:solidFill>
                          <a:latin typeface="Roboto Medium"/>
                        </a:rPr>
                        <a:t>Internet</a:t>
                      </a:r>
                    </a:p>
                  </a:txBody>
                  <a:tcPr anchor="ctr"/>
                </a:tc>
                <a:tc>
                  <a:txBody>
                    <a:bodyPr/>
                    <a:lstStyle/>
                    <a:p>
                      <a:pPr algn="l">
                        <a:lnSpc>
                          <a:spcPct val="100000"/>
                        </a:lnSpc>
                        <a:spcBef>
                          <a:spcPct val="0"/>
                        </a:spcBef>
                        <a:spcAft>
                          <a:spcPct val="0"/>
                        </a:spcAft>
                        <a:buClr>
                          <a:srgbClr val="000000"/>
                        </a:buClr>
                      </a:pPr>
                      <a:r>
                        <a:rPr lang="nl-NL" sz="1600" b="0" i="0" u="none" baseline="0">
                          <a:solidFill>
                            <a:srgbClr val="FFFFFF"/>
                          </a:solidFill>
                          <a:latin typeface="Roboto Light"/>
                        </a:rPr>
                        <a:t>Ga naar </a:t>
                      </a:r>
                      <a:r>
                        <a:rPr lang="nl-NL" sz="1600" b="1" i="0" u="none" baseline="0">
                          <a:solidFill>
                            <a:srgbClr val="FFFFFF"/>
                          </a:solidFill>
                          <a:latin typeface="Roboto Light"/>
                        </a:rPr>
                        <a:t>sendsteps.me</a:t>
                      </a:r>
                      <a:r>
                        <a:rPr lang="nl-NL" sz="1600" b="0" i="0" u="none" baseline="0">
                          <a:solidFill>
                            <a:srgbClr val="FFFFFF"/>
                          </a:solidFill>
                          <a:latin typeface="Roboto Light"/>
                        </a:rPr>
                        <a:t> en log in met </a:t>
                      </a:r>
                      <a:r>
                        <a:rPr lang="nl-NL" sz="1600" b="1" i="0" u="none" baseline="0">
                          <a:solidFill>
                            <a:srgbClr val="FFFFFF"/>
                          </a:solidFill>
                          <a:latin typeface="Roboto Light"/>
                        </a:rPr>
                        <a:t>Free98134</a:t>
                      </a:r>
                    </a:p>
                  </a:txBody>
                  <a:tcPr anchor="ctr"/>
                </a:tc>
                <a:extLst>
                  <a:ext uri="{0D108BD9-81ED-4DB2-BD59-A6C34878D82A}">
                    <a16:rowId xmlns:a16="http://schemas.microsoft.com/office/drawing/2014/main" val="139864829"/>
                  </a:ext>
                </a:extLst>
              </a:tr>
              <a:tr h="349758">
                <a:tc>
                  <a:txBody>
                    <a:bodyPr/>
                    <a:lstStyle/>
                    <a:p>
                      <a:pPr algn="l">
                        <a:lnSpc>
                          <a:spcPct val="100000"/>
                        </a:lnSpc>
                        <a:spcBef>
                          <a:spcPct val="0"/>
                        </a:spcBef>
                        <a:spcAft>
                          <a:spcPct val="0"/>
                        </a:spcAft>
                        <a:buClr>
                          <a:srgbClr val="000000"/>
                        </a:buClr>
                      </a:pPr>
                      <a:endParaRPr lang="nl-NL" sz="1600" b="1" i="0" u="none" baseline="0">
                        <a:solidFill>
                          <a:srgbClr val="FFFFFF"/>
                        </a:solidFill>
                        <a:latin typeface="Roboto Medium"/>
                      </a:endParaRPr>
                    </a:p>
                  </a:txBody>
                  <a:tcPr anchor="ctr"/>
                </a:tc>
                <a:tc>
                  <a:txBody>
                    <a:bodyPr/>
                    <a:lstStyle/>
                    <a:p>
                      <a:pPr algn="l">
                        <a:lnSpc>
                          <a:spcPct val="100000"/>
                        </a:lnSpc>
                        <a:spcBef>
                          <a:spcPct val="0"/>
                        </a:spcBef>
                        <a:spcAft>
                          <a:spcPct val="0"/>
                        </a:spcAft>
                        <a:buClr>
                          <a:srgbClr val="000000"/>
                        </a:buClr>
                      </a:pPr>
                      <a:endParaRPr lang="nl-NL" sz="1600" b="0" i="0" u="none" baseline="0">
                        <a:solidFill>
                          <a:srgbClr val="FFFFFF"/>
                        </a:solidFill>
                        <a:latin typeface="Roboto Light"/>
                      </a:endParaRPr>
                    </a:p>
                  </a:txBody>
                  <a:tcPr anchor="ctr"/>
                </a:tc>
                <a:extLst>
                  <a:ext uri="{0D108BD9-81ED-4DB2-BD59-A6C34878D82A}">
                    <a16:rowId xmlns:a16="http://schemas.microsoft.com/office/drawing/2014/main" val="4002289924"/>
                  </a:ext>
                </a:extLst>
              </a:tr>
            </a:tbl>
          </a:graphicData>
        </a:graphic>
      </p:graphicFrame>
      <p:pic>
        <p:nvPicPr>
          <p:cNvPr id="32" name="Logo">
            <a:extLst>
              <a:ext uri="{FF2B5EF4-FFF2-40B4-BE49-F238E27FC236}">
                <a16:creationId xmlns:a16="http://schemas.microsoft.com/office/drawing/2014/main" id="{267B86F1-709E-4774-A0CA-81333962F913}"/>
              </a:ext>
            </a:extLst>
          </p:cNvPr>
          <p:cNvPicPr>
            <a:picLocks/>
          </p:cNvPicPr>
          <p:nvPr/>
        </p:nvPicPr>
        <p:blipFill>
          <a:blip r:embed="rId6">
            <a:extLst>
              <a:ext uri="{28A0092B-C50C-407E-A947-70E740481C1C}">
                <a14:useLocalDpi xmlns:a14="http://schemas.microsoft.com/office/drawing/2010/main" val="0"/>
              </a:ext>
            </a:extLst>
          </a:blip>
          <a:stretch>
            <a:fillRect/>
          </a:stretch>
        </p:blipFill>
        <p:spPr>
          <a:xfrm>
            <a:off x="560832" y="6089904"/>
            <a:ext cx="487680" cy="521208"/>
          </a:xfrm>
          <a:prstGeom prst="rect">
            <a:avLst/>
          </a:prstGeom>
        </p:spPr>
      </p:pic>
      <p:sp>
        <p:nvSpPr>
          <p:cNvPr id="7" name="VoteExplanationOverlay">
            <a:extLst>
              <a:ext uri="{FF2B5EF4-FFF2-40B4-BE49-F238E27FC236}">
                <a16:creationId xmlns:a16="http://schemas.microsoft.com/office/drawing/2014/main" id="{7098D2D2-C0E6-4ED7-B5DA-88AC8B3C645F}"/>
              </a:ext>
            </a:extLst>
          </p:cNvPr>
          <p:cNvSpPr txBox="1"/>
          <p:nvPr/>
        </p:nvSpPr>
        <p:spPr>
          <a:xfrm>
            <a:off x="1270000" y="5976938"/>
            <a:ext cx="8178800" cy="733425"/>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406400" rIns="406400" rtlCol="0" anchor="ctr" anchorCtr="1">
            <a:noAutofit/>
          </a:bodyPr>
          <a:lstStyle/>
          <a:p>
            <a:pPr algn="ctr"/>
            <a:r>
              <a:rPr lang="nl-NL" sz="2000" i="1">
                <a:solidFill>
                  <a:srgbClr val="3F4D65"/>
                </a:solidFill>
                <a:latin typeface="Roboto Light"/>
              </a:rPr>
              <a:t>Deze presentatie is geladen zonder de Sendsteps Add-In.</a:t>
            </a:r>
          </a:p>
          <a:p>
            <a:pPr algn="ctr"/>
            <a:r>
              <a:rPr lang="nl-NL" sz="2000" i="1">
                <a:solidFill>
                  <a:srgbClr val="3F4D65"/>
                </a:solidFill>
                <a:latin typeface="Roboto Light"/>
              </a:rPr>
              <a:t>Add-In gratis downloaden? Ga naar https://dashboard.sendsteps.com</a:t>
            </a:r>
          </a:p>
        </p:txBody>
      </p:sp>
    </p:spTree>
    <p:extLst>
      <p:ext uri="{BB962C8B-B14F-4D97-AF65-F5344CB8AC3E}">
        <p14:creationId xmlns:p14="http://schemas.microsoft.com/office/powerpoint/2010/main" val="13415956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t_v_VS_0_4_3446748_1_-1_0_2_2_[3]">
    <p:spTree>
      <p:nvGrpSpPr>
        <p:cNvPr id="1" name=""/>
        <p:cNvGrpSpPr/>
        <p:nvPr/>
      </p:nvGrpSpPr>
      <p:grpSpPr>
        <a:xfrm>
          <a:off x="0" y="0"/>
          <a:ext cx="0" cy="0"/>
          <a:chOff x="0" y="0"/>
          <a:chExt cx="0" cy="0"/>
        </a:xfrm>
      </p:grpSpPr>
      <p:pic>
        <p:nvPicPr>
          <p:cNvPr id="27" name="LAYOUT_BG_IMAGE_2">
            <a:extLst>
              <a:ext uri="{FF2B5EF4-FFF2-40B4-BE49-F238E27FC236}">
                <a16:creationId xmlns:a16="http://schemas.microsoft.com/office/drawing/2014/main" id="{AC8C9721-AFE8-450D-8728-E0F057053D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VoteExplanationBg_1">
            <a:extLst>
              <a:ext uri="{FF2B5EF4-FFF2-40B4-BE49-F238E27FC236}">
                <a16:creationId xmlns:a16="http://schemas.microsoft.com/office/drawing/2014/main" id="{CF321416-635A-4383-A001-C84FB72312C0}"/>
              </a:ext>
            </a:extLst>
          </p:cNvPr>
          <p:cNvSpPr txBox="1"/>
          <p:nvPr/>
        </p:nvSpPr>
        <p:spPr>
          <a:xfrm>
            <a:off x="0" y="5932169"/>
            <a:ext cx="12192000" cy="92583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88900" tIns="38100" rIns="88900" bIns="38100" rtlCol="0" anchor="t" anchorCtr="0">
            <a:normAutofit/>
          </a:bodyPr>
          <a:lstStyle/>
          <a:p>
            <a:pPr>
              <a:buClr>
                <a:srgbClr val="000000"/>
              </a:buClr>
            </a:pPr>
            <a:endParaRPr lang="nl-NL">
              <a:solidFill>
                <a:srgbClr val="000000"/>
              </a:solidFill>
              <a:latin typeface="Calibri" panose="020F0502020204030204" pitchFamily="34" charset="0"/>
            </a:endParaRPr>
          </a:p>
        </p:txBody>
      </p:sp>
      <p:sp>
        <p:nvSpPr>
          <p:cNvPr id="2" name="st_v_VT_0_4_3446748_1_-1_0_2_2_[3]">
            <a:extLst>
              <a:ext uri="{FF2B5EF4-FFF2-40B4-BE49-F238E27FC236}">
                <a16:creationId xmlns:a16="http://schemas.microsoft.com/office/drawing/2014/main" id="{AD1DB4AF-5E4E-4309-915B-9BA17C70FDFC}"/>
              </a:ext>
            </a:extLst>
          </p:cNvPr>
          <p:cNvSpPr>
            <a:spLocks noGrp="1"/>
          </p:cNvSpPr>
          <p:nvPr>
            <p:ph type="title"/>
          </p:nvPr>
        </p:nvSpPr>
        <p:spPr>
          <a:xfrm>
            <a:off x="573024" y="185166"/>
            <a:ext cx="11033760" cy="1412748"/>
          </a:xfrm>
          <a:noFill/>
          <a:extLst>
            <a:ext uri="{909E8E84-426E-40DD-AFC4-6F175D3DCCD1}">
              <a14:hiddenFill xmlns:a14="http://schemas.microsoft.com/office/drawing/2010/main">
                <a:solidFill>
                  <a:srgbClr val="FFFFFF">
                    <a:alpha val="0"/>
                  </a:srgbClr>
                </a:solidFill>
              </a14:hiddenFill>
            </a:ext>
          </a:extLst>
        </p:spPr>
        <p:txBody>
          <a:bodyPr wrap="square" lIns="0" tIns="45720" rIns="91440" bIns="45720" anchor="ctr" anchorCtr="0">
            <a:normAutofit/>
          </a:bodyPr>
          <a:lstStyle/>
          <a:p>
            <a:pPr>
              <a:lnSpc>
                <a:spcPct val="100000"/>
              </a:lnSpc>
              <a:buClr>
                <a:srgbClr val="000000"/>
              </a:buClr>
            </a:pPr>
            <a:r>
              <a:rPr lang="nl-NL" sz="4000" b="1">
                <a:solidFill>
                  <a:srgbClr val="FFFFFF"/>
                </a:solidFill>
                <a:latin typeface="Roboto Slab"/>
              </a:rPr>
              <a:t>Wat is de functie van cholesterolverlagers?</a:t>
            </a:r>
          </a:p>
        </p:txBody>
      </p:sp>
      <p:sp>
        <p:nvSpPr>
          <p:cNvPr id="3" name="VoteChoices">
            <a:extLst>
              <a:ext uri="{FF2B5EF4-FFF2-40B4-BE49-F238E27FC236}">
                <a16:creationId xmlns:a16="http://schemas.microsoft.com/office/drawing/2014/main" id="{1D31F90D-7774-45A9-BAF9-94BE1101EDB6}"/>
              </a:ext>
            </a:extLst>
          </p:cNvPr>
          <p:cNvSpPr>
            <a:spLocks noGrp="1"/>
          </p:cNvSpPr>
          <p:nvPr>
            <p:ph type="body" idx="13"/>
          </p:nvPr>
        </p:nvSpPr>
        <p:spPr>
          <a:xfrm>
            <a:off x="731520" y="1783079"/>
            <a:ext cx="10814304" cy="3977640"/>
          </a:xfrm>
          <a:noFill/>
          <a:extLst>
            <a:ext uri="{909E8E84-426E-40DD-AFC4-6F175D3DCCD1}">
              <a14:hiddenFill xmlns:a14="http://schemas.microsoft.com/office/drawing/2010/main">
                <a:solidFill>
                  <a:srgbClr val="FFFFFF">
                    <a:alpha val="0"/>
                  </a:srgbClr>
                </a:solidFill>
              </a14:hiddenFill>
            </a:ext>
          </a:extLst>
        </p:spPr>
        <p:txBody>
          <a:bodyPr wrap="square" lIns="0" tIns="45720" rIns="91440" bIns="45720" anchor="t" anchorCtr="0">
            <a:normAutofit/>
          </a:bodyPr>
          <a:lstStyle/>
          <a:p>
            <a:pPr marL="508000" indent="-508000">
              <a:lnSpc>
                <a:spcPct val="150000"/>
              </a:lnSpc>
              <a:spcBef>
                <a:spcPts val="0"/>
              </a:spcBef>
              <a:spcAft>
                <a:spcPts val="0"/>
              </a:spcAft>
              <a:buClr>
                <a:srgbClr val="FCB731"/>
              </a:buClr>
              <a:buAutoNum type="alphaUcPeriod"/>
            </a:pPr>
            <a:r>
              <a:rPr lang="nl-NL" sz="2400">
                <a:solidFill>
                  <a:srgbClr val="FFFFFF"/>
                </a:solidFill>
                <a:latin typeface="Roboto Light"/>
              </a:rPr>
              <a:t>Ze verlagen alleen cholesterol</a:t>
            </a:r>
          </a:p>
          <a:p>
            <a:pPr marL="508000" indent="-508000">
              <a:lnSpc>
                <a:spcPct val="150000"/>
              </a:lnSpc>
              <a:spcBef>
                <a:spcPts val="0"/>
              </a:spcBef>
              <a:spcAft>
                <a:spcPts val="0"/>
              </a:spcAft>
              <a:buClr>
                <a:srgbClr val="FCB731"/>
              </a:buClr>
              <a:buAutoNum type="alphaUcPeriod"/>
            </a:pPr>
            <a:r>
              <a:rPr lang="nl-NL" sz="2400">
                <a:solidFill>
                  <a:srgbClr val="FFFFFF"/>
                </a:solidFill>
                <a:latin typeface="Roboto Light"/>
              </a:rPr>
              <a:t>Ze verlagen cholesterol, maar beschermen ook de vaatwand</a:t>
            </a:r>
          </a:p>
          <a:p>
            <a:pPr marL="508000" indent="-508000">
              <a:lnSpc>
                <a:spcPct val="150000"/>
              </a:lnSpc>
              <a:spcBef>
                <a:spcPts val="0"/>
              </a:spcBef>
              <a:spcAft>
                <a:spcPts val="0"/>
              </a:spcAft>
              <a:buClr>
                <a:srgbClr val="FCB731"/>
              </a:buClr>
              <a:buAutoNum type="alphaUcPeriod"/>
            </a:pPr>
            <a:r>
              <a:rPr lang="nl-NL" sz="2400">
                <a:solidFill>
                  <a:srgbClr val="FFFFFF"/>
                </a:solidFill>
                <a:latin typeface="Roboto Light"/>
              </a:rPr>
              <a:t>Ze verlagen cholesterol, maar ook de glucosewaarden</a:t>
            </a:r>
          </a:p>
          <a:p>
            <a:pPr marL="457200" indent="-457200">
              <a:lnSpc>
                <a:spcPct val="150000"/>
              </a:lnSpc>
              <a:spcBef>
                <a:spcPts val="0"/>
              </a:spcBef>
              <a:spcAft>
                <a:spcPts val="0"/>
              </a:spcAft>
              <a:buClr>
                <a:srgbClr val="FCB731"/>
              </a:buClr>
              <a:buAutoNum type="alphaUcPeriod"/>
            </a:pPr>
            <a:endParaRPr lang="nl-NL" sz="2400">
              <a:solidFill>
                <a:srgbClr val="FFFFFF"/>
              </a:solidFill>
              <a:latin typeface="Roboto Light"/>
            </a:endParaRPr>
          </a:p>
        </p:txBody>
      </p:sp>
      <p:grpSp>
        <p:nvGrpSpPr>
          <p:cNvPr id="7" name="VotesCounterGroup">
            <a:extLst>
              <a:ext uri="{FF2B5EF4-FFF2-40B4-BE49-F238E27FC236}">
                <a16:creationId xmlns:a16="http://schemas.microsoft.com/office/drawing/2014/main" id="{DDB36B85-15E2-436E-99D9-EA10FC58843A}"/>
              </a:ext>
            </a:extLst>
          </p:cNvPr>
          <p:cNvGrpSpPr/>
          <p:nvPr/>
        </p:nvGrpSpPr>
        <p:grpSpPr>
          <a:xfrm>
            <a:off x="9890151" y="6021324"/>
            <a:ext cx="841248" cy="291465"/>
            <a:chOff x="9400032" y="6137910"/>
            <a:chExt cx="841248" cy="283857"/>
          </a:xfrm>
        </p:grpSpPr>
        <p:pic>
          <p:nvPicPr>
            <p:cNvPr id="5" name="counter_icon">
              <a:extLst>
                <a:ext uri="{FF2B5EF4-FFF2-40B4-BE49-F238E27FC236}">
                  <a16:creationId xmlns:a16="http://schemas.microsoft.com/office/drawing/2014/main" id="{014FE36D-9E1F-461B-BD07-5D73C6ED92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21824" y="6137910"/>
              <a:ext cx="219456" cy="219456"/>
            </a:xfrm>
            <a:prstGeom prst="rect">
              <a:avLst/>
            </a:prstGeom>
          </p:spPr>
        </p:pic>
        <p:sp>
          <p:nvSpPr>
            <p:cNvPr id="6" name="counter_text">
              <a:extLst>
                <a:ext uri="{FF2B5EF4-FFF2-40B4-BE49-F238E27FC236}">
                  <a16:creationId xmlns:a16="http://schemas.microsoft.com/office/drawing/2014/main" id="{B46DC906-8B2A-4351-B02F-234ABE3BC101}"/>
                </a:ext>
              </a:extLst>
            </p:cNvPr>
            <p:cNvSpPr txBox="1"/>
            <p:nvPr/>
          </p:nvSpPr>
          <p:spPr>
            <a:xfrm>
              <a:off x="9400032" y="6144768"/>
              <a:ext cx="597408" cy="276999"/>
            </a:xfrm>
            <a:prstGeom prst="rect">
              <a:avLst/>
            </a:prstGeom>
            <a:solidFill>
              <a:srgbClr val="F1F1F1">
                <a:alpha val="0"/>
              </a:srgbClr>
            </a:solidFill>
          </p:spPr>
          <p:txBody>
            <a:bodyPr vert="horz" wrap="square" lIns="0" tIns="0" rIns="33020" bIns="0" rtlCol="0" anchor="ctr" anchorCtr="0">
              <a:normAutofit/>
            </a:bodyPr>
            <a:lstStyle/>
            <a:p>
              <a:pPr algn="r">
                <a:buClr>
                  <a:srgbClr val="000000"/>
                </a:buClr>
              </a:pPr>
              <a:r>
                <a:rPr lang="nl-NL" sz="1600">
                  <a:solidFill>
                    <a:srgbClr val="FFFFFF"/>
                  </a:solidFill>
                  <a:latin typeface="Roboto Slab"/>
                </a:rPr>
                <a:t>0</a:t>
              </a:r>
            </a:p>
          </p:txBody>
        </p:sp>
      </p:grpSp>
      <p:grpSp>
        <p:nvGrpSpPr>
          <p:cNvPr id="11" name="ParticipantsCounterGroup">
            <a:extLst>
              <a:ext uri="{FF2B5EF4-FFF2-40B4-BE49-F238E27FC236}">
                <a16:creationId xmlns:a16="http://schemas.microsoft.com/office/drawing/2014/main" id="{769AEBF8-AB4F-4BE3-8157-E2749D505946}"/>
              </a:ext>
            </a:extLst>
          </p:cNvPr>
          <p:cNvGrpSpPr/>
          <p:nvPr/>
        </p:nvGrpSpPr>
        <p:grpSpPr>
          <a:xfrm>
            <a:off x="10777728" y="6035040"/>
            <a:ext cx="841248" cy="276999"/>
            <a:chOff x="10777728" y="6035040"/>
            <a:chExt cx="841248" cy="276999"/>
          </a:xfrm>
        </p:grpSpPr>
        <p:pic>
          <p:nvPicPr>
            <p:cNvPr id="9" name="counter_icon">
              <a:extLst>
                <a:ext uri="{FF2B5EF4-FFF2-40B4-BE49-F238E27FC236}">
                  <a16:creationId xmlns:a16="http://schemas.microsoft.com/office/drawing/2014/main" id="{C12A32AB-6443-4350-88E2-5F351FECB7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99520" y="6055614"/>
              <a:ext cx="219456" cy="219456"/>
            </a:xfrm>
            <a:prstGeom prst="rect">
              <a:avLst/>
            </a:prstGeom>
          </p:spPr>
        </p:pic>
        <p:sp>
          <p:nvSpPr>
            <p:cNvPr id="10" name="counter_text">
              <a:extLst>
                <a:ext uri="{FF2B5EF4-FFF2-40B4-BE49-F238E27FC236}">
                  <a16:creationId xmlns:a16="http://schemas.microsoft.com/office/drawing/2014/main" id="{AEB6C15C-4853-4FD3-BF92-969AC700BD5B}"/>
                </a:ext>
              </a:extLst>
            </p:cNvPr>
            <p:cNvSpPr txBox="1"/>
            <p:nvPr/>
          </p:nvSpPr>
          <p:spPr>
            <a:xfrm>
              <a:off x="10777728" y="6035040"/>
              <a:ext cx="597408" cy="276999"/>
            </a:xfrm>
            <a:prstGeom prst="rect">
              <a:avLst/>
            </a:prstGeom>
            <a:solidFill>
              <a:srgbClr val="F1F1F1">
                <a:alpha val="0"/>
              </a:srgbClr>
            </a:solidFill>
          </p:spPr>
          <p:txBody>
            <a:bodyPr vert="horz" wrap="square" lIns="0" tIns="0" rIns="33020" bIns="0" rtlCol="0" anchor="ctr" anchorCtr="0">
              <a:normAutofit/>
            </a:bodyPr>
            <a:lstStyle/>
            <a:p>
              <a:pPr algn="r">
                <a:buClr>
                  <a:srgbClr val="000000"/>
                </a:buClr>
              </a:pPr>
              <a:r>
                <a:rPr lang="nl-NL" sz="1600">
                  <a:solidFill>
                    <a:srgbClr val="FFFFFF"/>
                  </a:solidFill>
                  <a:latin typeface="Roboto Slab"/>
                </a:rPr>
                <a:t>0</a:t>
              </a:r>
            </a:p>
          </p:txBody>
        </p:sp>
      </p:grpSp>
      <p:grpSp>
        <p:nvGrpSpPr>
          <p:cNvPr id="14" name="vss_group_1">
            <a:extLst>
              <a:ext uri="{FF2B5EF4-FFF2-40B4-BE49-F238E27FC236}">
                <a16:creationId xmlns:a16="http://schemas.microsoft.com/office/drawing/2014/main" id="{93E8FDDB-406A-45F0-AC74-ECC9F7C7F838}"/>
              </a:ext>
            </a:extLst>
          </p:cNvPr>
          <p:cNvGrpSpPr/>
          <p:nvPr/>
        </p:nvGrpSpPr>
        <p:grpSpPr>
          <a:xfrm>
            <a:off x="10668000" y="6357366"/>
            <a:ext cx="1402080" cy="332613"/>
            <a:chOff x="10668000" y="6350000"/>
            <a:chExt cx="1397000" cy="330200"/>
          </a:xfrm>
        </p:grpSpPr>
        <p:sp>
          <p:nvSpPr>
            <p:cNvPr id="12" name="vss_text_0">
              <a:extLst>
                <a:ext uri="{FF2B5EF4-FFF2-40B4-BE49-F238E27FC236}">
                  <a16:creationId xmlns:a16="http://schemas.microsoft.com/office/drawing/2014/main" id="{A9079538-DF29-416D-9E06-E2209BA21C27}"/>
                </a:ext>
              </a:extLst>
            </p:cNvPr>
            <p:cNvSpPr/>
            <p:nvPr/>
          </p:nvSpPr>
          <p:spPr>
            <a:xfrm>
              <a:off x="10668000" y="6350000"/>
              <a:ext cx="1397000" cy="330200"/>
            </a:xfrm>
            <a:prstGeom prst="roundRect">
              <a:avLst/>
            </a:prstGeom>
            <a:noFill/>
            <a:ln w="15875" cap="flat" cmpd="sng" algn="ctr">
              <a:noFill/>
              <a:prstDash val="solid"/>
            </a:ln>
            <a:effectLst>
              <a:prstShdw prst="shdw14" dist="35921" dir="2700000">
                <a:scrgbClr r="0" g="0" b="0">
                  <a:alpha val="50000"/>
                </a:scrgbClr>
              </a:prstShdw>
            </a:effectLst>
            <a:extLst>
              <a:ext uri="{909E8E84-426E-40DD-AFC4-6F175D3DCCD1}">
                <a14:hiddenFill xmlns:a14="http://schemas.microsoft.com/office/drawing/2010/main">
                  <a:solidFill>
                    <a:srgbClr val="FFFFFF">
                      <a:alpha val="0"/>
                    </a:srgbClr>
                  </a:solidFill>
                </a14:hiddenFill>
              </a:ex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330200" rtlCol="0" anchor="ctr">
              <a:noAutofit/>
            </a:bodyPr>
            <a:lstStyle/>
            <a:p>
              <a:pPr>
                <a:spcBef>
                  <a:spcPct val="0"/>
                </a:spcBef>
                <a:spcAft>
                  <a:spcPct val="0"/>
                </a:spcAft>
                <a:buClr>
                  <a:srgbClr val="000000"/>
                </a:buClr>
              </a:pPr>
              <a:r>
                <a:rPr lang="nl-NL" sz="1600">
                  <a:solidFill>
                    <a:srgbClr val="FFFFFF"/>
                  </a:solidFill>
                  <a:latin typeface="Roboto Light"/>
                </a:rPr>
                <a:t>Gesloten</a:t>
              </a:r>
            </a:p>
          </p:txBody>
        </p:sp>
        <p:sp>
          <p:nvSpPr>
            <p:cNvPr id="13" name="vss_light">
              <a:extLst>
                <a:ext uri="{FF2B5EF4-FFF2-40B4-BE49-F238E27FC236}">
                  <a16:creationId xmlns:a16="http://schemas.microsoft.com/office/drawing/2014/main" id="{923C7270-2E40-40D9-99B7-6898FAE87BE5}"/>
                </a:ext>
              </a:extLst>
            </p:cNvPr>
            <p:cNvSpPr/>
            <p:nvPr/>
          </p:nvSpPr>
          <p:spPr>
            <a:xfrm>
              <a:off x="10738757" y="6420757"/>
              <a:ext cx="188685" cy="188686"/>
            </a:xfrm>
            <a:prstGeom prst="ellipse">
              <a:avLst/>
            </a:prstGeom>
            <a:solidFill>
              <a:srgbClr val="FF0000"/>
            </a:solidFill>
            <a:ln w="15875" cap="flat" cmpd="sng" algn="ctr">
              <a:noFill/>
              <a:prstDash val="solid"/>
            </a:ln>
            <a:effectLst/>
            <a:extLs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spcBef>
                  <a:spcPct val="0"/>
                </a:spcBef>
                <a:spcAft>
                  <a:spcPct val="0"/>
                </a:spcAft>
                <a:buClr>
                  <a:srgbClr val="000000"/>
                </a:buClr>
              </a:pPr>
              <a:endParaRPr lang="nl-NL" sz="1600">
                <a:solidFill>
                  <a:srgbClr val="FFFFFF"/>
                </a:solidFill>
                <a:latin typeface="Roboto Light"/>
              </a:endParaRPr>
            </a:p>
          </p:txBody>
        </p:sp>
      </p:grpSp>
      <p:sp>
        <p:nvSpPr>
          <p:cNvPr id="15" name="VotesStatusExplanation0">
            <a:extLst>
              <a:ext uri="{FF2B5EF4-FFF2-40B4-BE49-F238E27FC236}">
                <a16:creationId xmlns:a16="http://schemas.microsoft.com/office/drawing/2014/main" id="{E44AEB54-96B9-484F-A431-C2181B05EF13}"/>
              </a:ext>
            </a:extLst>
          </p:cNvPr>
          <p:cNvSpPr txBox="1"/>
          <p:nvPr/>
        </p:nvSpPr>
        <p:spPr>
          <a:xfrm>
            <a:off x="8887968" y="253746"/>
            <a:ext cx="3060192" cy="2743200"/>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203200" rIns="203200" rtlCol="0" anchor="ctr" anchorCtr="1">
            <a:normAutofit lnSpcReduction="10000"/>
          </a:bodyPr>
          <a:lstStyle/>
          <a:p>
            <a:pPr algn="ctr">
              <a:lnSpc>
                <a:spcPct val="150000"/>
              </a:lnSpc>
            </a:pPr>
            <a:r>
              <a:rPr lang="nl-NL" sz="2400" i="1">
                <a:solidFill>
                  <a:srgbClr val="3F4D65"/>
                </a:solidFill>
                <a:latin typeface="Roboto Light"/>
              </a:rPr>
              <a:t>De vraag gaat open zodra u een sessie en diavoorstelling start.</a:t>
            </a:r>
          </a:p>
        </p:txBody>
      </p:sp>
      <p:graphicFrame>
        <p:nvGraphicFramePr>
          <p:cNvPr id="21" name="ExplanationsTable_0_1_1">
            <a:extLst>
              <a:ext uri="{FF2B5EF4-FFF2-40B4-BE49-F238E27FC236}">
                <a16:creationId xmlns:a16="http://schemas.microsoft.com/office/drawing/2014/main" id="{EDAE8097-6087-43C1-9B95-A44750476F64}"/>
              </a:ext>
            </a:extLst>
          </p:cNvPr>
          <p:cNvGraphicFramePr>
            <a:graphicFrameLocks noGrp="1"/>
          </p:cNvGraphicFramePr>
          <p:nvPr>
            <p:extLst>
              <p:ext uri="{D42A27DB-BD31-4B8C-83A1-F6EECF244321}">
                <p14:modId xmlns:p14="http://schemas.microsoft.com/office/powerpoint/2010/main" val="1336574169"/>
              </p:ext>
            </p:extLst>
          </p:nvPr>
        </p:nvGraphicFramePr>
        <p:xfrm>
          <a:off x="1280160" y="6000750"/>
          <a:ext cx="8180833" cy="699516"/>
        </p:xfrm>
        <a:graphic>
          <a:graphicData uri="http://schemas.openxmlformats.org/drawingml/2006/table">
            <a:tbl>
              <a:tblPr bandRow="1">
                <a:tableStyleId>{2D5ABB26-0587-4C30-8999-92F81FD0307C}</a:tableStyleId>
              </a:tblPr>
              <a:tblGrid>
                <a:gridCol w="940796">
                  <a:extLst>
                    <a:ext uri="{9D8B030D-6E8A-4147-A177-3AD203B41FA5}">
                      <a16:colId xmlns:a16="http://schemas.microsoft.com/office/drawing/2014/main" val="2186131683"/>
                    </a:ext>
                  </a:extLst>
                </a:gridCol>
                <a:gridCol w="7240037">
                  <a:extLst>
                    <a:ext uri="{9D8B030D-6E8A-4147-A177-3AD203B41FA5}">
                      <a16:colId xmlns:a16="http://schemas.microsoft.com/office/drawing/2014/main" val="2970187091"/>
                    </a:ext>
                  </a:extLst>
                </a:gridCol>
              </a:tblGrid>
              <a:tr h="349758">
                <a:tc>
                  <a:txBody>
                    <a:bodyPr/>
                    <a:lstStyle/>
                    <a:p>
                      <a:pPr algn="l">
                        <a:lnSpc>
                          <a:spcPct val="100000"/>
                        </a:lnSpc>
                        <a:spcBef>
                          <a:spcPct val="0"/>
                        </a:spcBef>
                        <a:spcAft>
                          <a:spcPct val="0"/>
                        </a:spcAft>
                        <a:buClr>
                          <a:srgbClr val="000000"/>
                        </a:buClr>
                      </a:pPr>
                      <a:r>
                        <a:rPr lang="nl-NL" sz="1600" b="1" i="0" u="none" baseline="0">
                          <a:solidFill>
                            <a:srgbClr val="FFFFFF"/>
                          </a:solidFill>
                          <a:latin typeface="Roboto Medium"/>
                        </a:rPr>
                        <a:t>Internet</a:t>
                      </a:r>
                    </a:p>
                  </a:txBody>
                  <a:tcPr anchor="ctr"/>
                </a:tc>
                <a:tc>
                  <a:txBody>
                    <a:bodyPr/>
                    <a:lstStyle/>
                    <a:p>
                      <a:pPr algn="l">
                        <a:lnSpc>
                          <a:spcPct val="100000"/>
                        </a:lnSpc>
                        <a:spcBef>
                          <a:spcPct val="0"/>
                        </a:spcBef>
                        <a:spcAft>
                          <a:spcPct val="0"/>
                        </a:spcAft>
                        <a:buClr>
                          <a:srgbClr val="000000"/>
                        </a:buClr>
                      </a:pPr>
                      <a:r>
                        <a:rPr lang="nl-NL" sz="1600" b="0" i="0" u="none" baseline="0">
                          <a:solidFill>
                            <a:srgbClr val="FFFFFF"/>
                          </a:solidFill>
                          <a:latin typeface="Roboto Light"/>
                        </a:rPr>
                        <a:t>Ga naar </a:t>
                      </a:r>
                      <a:r>
                        <a:rPr lang="nl-NL" sz="1600" b="1" i="0" u="none" baseline="0">
                          <a:solidFill>
                            <a:srgbClr val="FFFFFF"/>
                          </a:solidFill>
                          <a:latin typeface="Roboto Light"/>
                        </a:rPr>
                        <a:t>sendsteps.me</a:t>
                      </a:r>
                      <a:r>
                        <a:rPr lang="nl-NL" sz="1600" b="0" i="0" u="none" baseline="0">
                          <a:solidFill>
                            <a:srgbClr val="FFFFFF"/>
                          </a:solidFill>
                          <a:latin typeface="Roboto Light"/>
                        </a:rPr>
                        <a:t> en log in met </a:t>
                      </a:r>
                      <a:r>
                        <a:rPr lang="nl-NL" sz="1600" b="1" i="0" u="none" baseline="0">
                          <a:solidFill>
                            <a:srgbClr val="FFFFFF"/>
                          </a:solidFill>
                          <a:latin typeface="Roboto Light"/>
                        </a:rPr>
                        <a:t>Free98134</a:t>
                      </a:r>
                    </a:p>
                  </a:txBody>
                  <a:tcPr anchor="ctr"/>
                </a:tc>
                <a:extLst>
                  <a:ext uri="{0D108BD9-81ED-4DB2-BD59-A6C34878D82A}">
                    <a16:rowId xmlns:a16="http://schemas.microsoft.com/office/drawing/2014/main" val="2199584486"/>
                  </a:ext>
                </a:extLst>
              </a:tr>
              <a:tr h="349758">
                <a:tc>
                  <a:txBody>
                    <a:bodyPr/>
                    <a:lstStyle/>
                    <a:p>
                      <a:pPr algn="l">
                        <a:lnSpc>
                          <a:spcPct val="100000"/>
                        </a:lnSpc>
                        <a:spcBef>
                          <a:spcPct val="0"/>
                        </a:spcBef>
                        <a:spcAft>
                          <a:spcPct val="0"/>
                        </a:spcAft>
                        <a:buClr>
                          <a:srgbClr val="000000"/>
                        </a:buClr>
                      </a:pPr>
                      <a:endParaRPr lang="nl-NL" sz="1600" b="1" i="0" u="none" baseline="0">
                        <a:solidFill>
                          <a:srgbClr val="FFFFFF"/>
                        </a:solidFill>
                        <a:latin typeface="Roboto Medium"/>
                      </a:endParaRPr>
                    </a:p>
                  </a:txBody>
                  <a:tcPr anchor="ctr"/>
                </a:tc>
                <a:tc>
                  <a:txBody>
                    <a:bodyPr/>
                    <a:lstStyle/>
                    <a:p>
                      <a:pPr algn="l">
                        <a:lnSpc>
                          <a:spcPct val="100000"/>
                        </a:lnSpc>
                        <a:spcBef>
                          <a:spcPct val="0"/>
                        </a:spcBef>
                        <a:spcAft>
                          <a:spcPct val="0"/>
                        </a:spcAft>
                        <a:buClr>
                          <a:srgbClr val="000000"/>
                        </a:buClr>
                      </a:pPr>
                      <a:endParaRPr lang="nl-NL" sz="1600" b="0" i="0" u="none" baseline="0">
                        <a:solidFill>
                          <a:srgbClr val="FFFFFF"/>
                        </a:solidFill>
                        <a:latin typeface="Roboto Light"/>
                      </a:endParaRPr>
                    </a:p>
                  </a:txBody>
                  <a:tcPr anchor="ctr"/>
                </a:tc>
                <a:extLst>
                  <a:ext uri="{0D108BD9-81ED-4DB2-BD59-A6C34878D82A}">
                    <a16:rowId xmlns:a16="http://schemas.microsoft.com/office/drawing/2014/main" val="3108920893"/>
                  </a:ext>
                </a:extLst>
              </a:tr>
            </a:tbl>
          </a:graphicData>
        </a:graphic>
      </p:graphicFrame>
      <p:pic>
        <p:nvPicPr>
          <p:cNvPr id="25" name="Logo">
            <a:extLst>
              <a:ext uri="{FF2B5EF4-FFF2-40B4-BE49-F238E27FC236}">
                <a16:creationId xmlns:a16="http://schemas.microsoft.com/office/drawing/2014/main" id="{CAC5701B-0C3F-495B-B62D-78A7DBE69D8D}"/>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560832" y="6089904"/>
            <a:ext cx="487680" cy="521208"/>
          </a:xfrm>
          <a:prstGeom prst="rect">
            <a:avLst/>
          </a:prstGeom>
        </p:spPr>
      </p:pic>
      <p:sp>
        <p:nvSpPr>
          <p:cNvPr id="4" name="VoteExplanationOverlay">
            <a:extLst>
              <a:ext uri="{FF2B5EF4-FFF2-40B4-BE49-F238E27FC236}">
                <a16:creationId xmlns:a16="http://schemas.microsoft.com/office/drawing/2014/main" id="{B8DCAF01-602B-426A-BCEF-4CE2938F786A}"/>
              </a:ext>
            </a:extLst>
          </p:cNvPr>
          <p:cNvSpPr txBox="1"/>
          <p:nvPr/>
        </p:nvSpPr>
        <p:spPr>
          <a:xfrm>
            <a:off x="1270000" y="5976938"/>
            <a:ext cx="8178800" cy="733425"/>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406400" rIns="406400" rtlCol="0" anchor="ctr" anchorCtr="1">
            <a:noAutofit/>
          </a:bodyPr>
          <a:lstStyle/>
          <a:p>
            <a:pPr algn="ctr"/>
            <a:r>
              <a:rPr lang="nl-NL" sz="2000" i="1">
                <a:solidFill>
                  <a:srgbClr val="3F4D65"/>
                </a:solidFill>
                <a:latin typeface="Roboto Light"/>
              </a:rPr>
              <a:t>Deze presentatie is geladen zonder de Sendsteps Add-In.</a:t>
            </a:r>
          </a:p>
          <a:p>
            <a:pPr algn="ctr"/>
            <a:r>
              <a:rPr lang="nl-NL" sz="2000" i="1">
                <a:solidFill>
                  <a:srgbClr val="3F4D65"/>
                </a:solidFill>
                <a:latin typeface="Roboto Light"/>
              </a:rPr>
              <a:t>Add-In gratis downloaden? Ga naar https://dashboard.sendsteps.com</a:t>
            </a:r>
          </a:p>
        </p:txBody>
      </p:sp>
    </p:spTree>
    <p:extLst>
      <p:ext uri="{BB962C8B-B14F-4D97-AF65-F5344CB8AC3E}">
        <p14:creationId xmlns:p14="http://schemas.microsoft.com/office/powerpoint/2010/main" val="33545341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t_v_RS_0_4_3446748_0_1_1_-1_0_[1]_0">
    <p:spTree>
      <p:nvGrpSpPr>
        <p:cNvPr id="1" name=""/>
        <p:cNvGrpSpPr/>
        <p:nvPr/>
      </p:nvGrpSpPr>
      <p:grpSpPr>
        <a:xfrm>
          <a:off x="0" y="0"/>
          <a:ext cx="0" cy="0"/>
          <a:chOff x="0" y="0"/>
          <a:chExt cx="0" cy="0"/>
        </a:xfrm>
      </p:grpSpPr>
      <p:pic>
        <p:nvPicPr>
          <p:cNvPr id="32" name="LAYOUT_BG_IMAGE_2">
            <a:extLst>
              <a:ext uri="{FF2B5EF4-FFF2-40B4-BE49-F238E27FC236}">
                <a16:creationId xmlns:a16="http://schemas.microsoft.com/office/drawing/2014/main" id="{9D5A8A99-DBAE-4FF1-B05B-3477A3AC68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8" name="VoteExplanationBg_1">
            <a:extLst>
              <a:ext uri="{FF2B5EF4-FFF2-40B4-BE49-F238E27FC236}">
                <a16:creationId xmlns:a16="http://schemas.microsoft.com/office/drawing/2014/main" id="{3B9F72CF-8BAF-41E9-A1B9-1A1CD0462DC9}"/>
              </a:ext>
            </a:extLst>
          </p:cNvPr>
          <p:cNvSpPr txBox="1"/>
          <p:nvPr/>
        </p:nvSpPr>
        <p:spPr>
          <a:xfrm>
            <a:off x="0" y="5932169"/>
            <a:ext cx="12192000" cy="92583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88900" tIns="38100" rIns="88900" bIns="38100" rtlCol="0" anchor="t" anchorCtr="0">
            <a:normAutofit/>
          </a:bodyPr>
          <a:lstStyle/>
          <a:p>
            <a:pPr>
              <a:buClr>
                <a:srgbClr val="000000"/>
              </a:buClr>
            </a:pPr>
            <a:endParaRPr lang="nl-NL">
              <a:solidFill>
                <a:srgbClr val="000000"/>
              </a:solidFill>
              <a:latin typeface="Calibri" panose="020F0502020204030204" pitchFamily="34" charset="0"/>
            </a:endParaRPr>
          </a:p>
        </p:txBody>
      </p:sp>
      <p:sp>
        <p:nvSpPr>
          <p:cNvPr id="2" name="st_v_RT_0_4_3446748_0_1_1_-1_0_[1]_0">
            <a:extLst>
              <a:ext uri="{FF2B5EF4-FFF2-40B4-BE49-F238E27FC236}">
                <a16:creationId xmlns:a16="http://schemas.microsoft.com/office/drawing/2014/main" id="{2B9DF65B-EFF7-4C91-B64E-D6F889CBB255}"/>
              </a:ext>
            </a:extLst>
          </p:cNvPr>
          <p:cNvSpPr>
            <a:spLocks noGrp="1"/>
          </p:cNvSpPr>
          <p:nvPr>
            <p:ph type="title"/>
          </p:nvPr>
        </p:nvSpPr>
        <p:spPr>
          <a:xfrm>
            <a:off x="573024" y="185166"/>
            <a:ext cx="11033760" cy="1412748"/>
          </a:xfrm>
          <a:noFill/>
          <a:extLst>
            <a:ext uri="{909E8E84-426E-40DD-AFC4-6F175D3DCCD1}">
              <a14:hiddenFill xmlns:a14="http://schemas.microsoft.com/office/drawing/2010/main">
                <a:solidFill>
                  <a:srgbClr val="FFFFFF">
                    <a:alpha val="0"/>
                  </a:srgbClr>
                </a:solidFill>
              </a14:hiddenFill>
            </a:ext>
          </a:extLst>
        </p:spPr>
        <p:txBody>
          <a:bodyPr wrap="square" lIns="0" tIns="45720" rIns="91440" bIns="45720" anchor="ctr" anchorCtr="0">
            <a:normAutofit/>
          </a:bodyPr>
          <a:lstStyle/>
          <a:p>
            <a:pPr>
              <a:lnSpc>
                <a:spcPct val="100000"/>
              </a:lnSpc>
              <a:buClr>
                <a:srgbClr val="000000"/>
              </a:buClr>
            </a:pPr>
            <a:r>
              <a:rPr lang="nl-NL" sz="4000" b="1">
                <a:solidFill>
                  <a:srgbClr val="FFFFFF"/>
                </a:solidFill>
                <a:latin typeface="Roboto Slab"/>
              </a:rPr>
              <a:t>Wat is de functie van cholesterolverlagers?</a:t>
            </a:r>
          </a:p>
        </p:txBody>
      </p:sp>
      <p:grpSp>
        <p:nvGrpSpPr>
          <p:cNvPr id="26" name="vss_group_1">
            <a:extLst>
              <a:ext uri="{FF2B5EF4-FFF2-40B4-BE49-F238E27FC236}">
                <a16:creationId xmlns:a16="http://schemas.microsoft.com/office/drawing/2014/main" id="{C518B698-90BB-4EB3-B12D-326D9CEF6D27}"/>
              </a:ext>
            </a:extLst>
          </p:cNvPr>
          <p:cNvGrpSpPr/>
          <p:nvPr/>
        </p:nvGrpSpPr>
        <p:grpSpPr>
          <a:xfrm>
            <a:off x="10668000" y="6357366"/>
            <a:ext cx="1402080" cy="332613"/>
            <a:chOff x="10668000" y="6350000"/>
            <a:chExt cx="1397000" cy="330200"/>
          </a:xfrm>
        </p:grpSpPr>
        <p:sp>
          <p:nvSpPr>
            <p:cNvPr id="24" name="vss_text_0">
              <a:extLst>
                <a:ext uri="{FF2B5EF4-FFF2-40B4-BE49-F238E27FC236}">
                  <a16:creationId xmlns:a16="http://schemas.microsoft.com/office/drawing/2014/main" id="{7CD2EA80-F12B-434C-90DC-19DA5F61D7A9}"/>
                </a:ext>
              </a:extLst>
            </p:cNvPr>
            <p:cNvSpPr/>
            <p:nvPr/>
          </p:nvSpPr>
          <p:spPr>
            <a:xfrm>
              <a:off x="10668000" y="6350000"/>
              <a:ext cx="1397000" cy="330200"/>
            </a:xfrm>
            <a:prstGeom prst="roundRect">
              <a:avLst/>
            </a:prstGeom>
            <a:noFill/>
            <a:ln w="15875" cap="flat" cmpd="sng" algn="ctr">
              <a:noFill/>
              <a:prstDash val="solid"/>
            </a:ln>
            <a:effectLst>
              <a:prstShdw prst="shdw14" dist="35921" dir="2700000">
                <a:scrgbClr r="0" g="0" b="0">
                  <a:alpha val="50000"/>
                </a:scrgbClr>
              </a:prstShdw>
            </a:effectLst>
            <a:extLst>
              <a:ext uri="{909E8E84-426E-40DD-AFC4-6F175D3DCCD1}">
                <a14:hiddenFill xmlns:a14="http://schemas.microsoft.com/office/drawing/2010/main">
                  <a:solidFill>
                    <a:srgbClr val="FFFFFF">
                      <a:alpha val="0"/>
                    </a:srgbClr>
                  </a:solidFill>
                </a14:hiddenFill>
              </a:ex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330200" rtlCol="0" anchor="ctr">
              <a:noAutofit/>
            </a:bodyPr>
            <a:lstStyle/>
            <a:p>
              <a:pPr>
                <a:spcBef>
                  <a:spcPct val="0"/>
                </a:spcBef>
                <a:spcAft>
                  <a:spcPct val="0"/>
                </a:spcAft>
                <a:buClr>
                  <a:srgbClr val="000000"/>
                </a:buClr>
              </a:pPr>
              <a:r>
                <a:rPr lang="nl-NL" sz="1600">
                  <a:solidFill>
                    <a:srgbClr val="FFFFFF"/>
                  </a:solidFill>
                  <a:latin typeface="Roboto Light"/>
                </a:rPr>
                <a:t>Gesloten</a:t>
              </a:r>
            </a:p>
          </p:txBody>
        </p:sp>
        <p:sp>
          <p:nvSpPr>
            <p:cNvPr id="25" name="vss_light">
              <a:extLst>
                <a:ext uri="{FF2B5EF4-FFF2-40B4-BE49-F238E27FC236}">
                  <a16:creationId xmlns:a16="http://schemas.microsoft.com/office/drawing/2014/main" id="{BB30BBC7-CF32-48FE-A665-CE01557D8485}"/>
                </a:ext>
              </a:extLst>
            </p:cNvPr>
            <p:cNvSpPr/>
            <p:nvPr/>
          </p:nvSpPr>
          <p:spPr>
            <a:xfrm>
              <a:off x="10738757" y="6420757"/>
              <a:ext cx="188685" cy="188686"/>
            </a:xfrm>
            <a:prstGeom prst="ellipse">
              <a:avLst/>
            </a:prstGeom>
            <a:solidFill>
              <a:srgbClr val="FF0000"/>
            </a:solidFill>
            <a:ln w="15875" cap="flat" cmpd="sng" algn="ctr">
              <a:noFill/>
              <a:prstDash val="solid"/>
            </a:ln>
            <a:effectLst/>
            <a:extLs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spcBef>
                  <a:spcPct val="0"/>
                </a:spcBef>
                <a:spcAft>
                  <a:spcPct val="0"/>
                </a:spcAft>
                <a:buClr>
                  <a:srgbClr val="000000"/>
                </a:buClr>
              </a:pPr>
              <a:endParaRPr lang="nl-NL" sz="1600">
                <a:solidFill>
                  <a:srgbClr val="FFFFFF"/>
                </a:solidFill>
                <a:latin typeface="Roboto Light"/>
              </a:endParaRPr>
            </a:p>
          </p:txBody>
        </p:sp>
      </p:grpSp>
      <p:pic>
        <p:nvPicPr>
          <p:cNvPr id="30" name="Logo">
            <a:extLst>
              <a:ext uri="{FF2B5EF4-FFF2-40B4-BE49-F238E27FC236}">
                <a16:creationId xmlns:a16="http://schemas.microsoft.com/office/drawing/2014/main" id="{E93E4822-6138-4702-8A59-000EFCC6CEC8}"/>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60832" y="6089904"/>
            <a:ext cx="487680" cy="521208"/>
          </a:xfrm>
          <a:prstGeom prst="rect">
            <a:avLst/>
          </a:prstGeom>
        </p:spPr>
      </p:pic>
      <p:grpSp>
        <p:nvGrpSpPr>
          <p:cNvPr id="48" name="rg_group_1">
            <a:extLst>
              <a:ext uri="{FF2B5EF4-FFF2-40B4-BE49-F238E27FC236}">
                <a16:creationId xmlns:a16="http://schemas.microsoft.com/office/drawing/2014/main" id="{2A4A4FE6-C0C1-430E-8A31-0FB8CF090403}"/>
              </a:ext>
            </a:extLst>
          </p:cNvPr>
          <p:cNvGrpSpPr/>
          <p:nvPr/>
        </p:nvGrpSpPr>
        <p:grpSpPr>
          <a:xfrm>
            <a:off x="571500" y="1689100"/>
            <a:ext cx="11010900" cy="3886200"/>
            <a:chOff x="571500" y="1689100"/>
            <a:chExt cx="11010900" cy="3886200"/>
          </a:xfrm>
        </p:grpSpPr>
        <p:sp>
          <p:nvSpPr>
            <p:cNvPr id="34" name="rg_background_0">
              <a:extLst>
                <a:ext uri="{FF2B5EF4-FFF2-40B4-BE49-F238E27FC236}">
                  <a16:creationId xmlns:a16="http://schemas.microsoft.com/office/drawing/2014/main" id="{526973F4-F4B6-425B-AB0F-64840E1A5357}"/>
                </a:ext>
              </a:extLst>
            </p:cNvPr>
            <p:cNvSpPr txBox="1"/>
            <p:nvPr/>
          </p:nvSpPr>
          <p:spPr>
            <a:xfrm>
              <a:off x="571500" y="1689100"/>
              <a:ext cx="11010900" cy="3886200"/>
            </a:xfrm>
            <a:prstGeom prst="rect">
              <a:avLst/>
            </a:prstGeom>
            <a:noFill/>
          </p:spPr>
          <p:txBody>
            <a:bodyPr vert="horz" rtlCol="0">
              <a:spAutoFit/>
            </a:bodyPr>
            <a:lstStyle/>
            <a:p>
              <a:endParaRPr lang="nl-NL"/>
            </a:p>
          </p:txBody>
        </p:sp>
        <p:sp>
          <p:nvSpPr>
            <p:cNvPr id="35" name="rg_axis_0">
              <a:extLst>
                <a:ext uri="{FF2B5EF4-FFF2-40B4-BE49-F238E27FC236}">
                  <a16:creationId xmlns:a16="http://schemas.microsoft.com/office/drawing/2014/main" id="{15E1BD41-EA75-4FCC-80C2-D217EC21BECE}"/>
                </a:ext>
              </a:extLst>
            </p:cNvPr>
            <p:cNvSpPr txBox="1"/>
            <p:nvPr/>
          </p:nvSpPr>
          <p:spPr>
            <a:xfrm>
              <a:off x="6667500" y="1727200"/>
              <a:ext cx="12700" cy="3810000"/>
            </a:xfrm>
            <a:prstGeom prst="rect">
              <a:avLst/>
            </a:prstGeom>
            <a:solidFill>
              <a:srgbClr val="000001">
                <a:alpha val="0"/>
              </a:srgbClr>
            </a:solidFill>
          </p:spPr>
          <p:txBody>
            <a:bodyPr vert="horz" wrap="square" rtlCol="0" anchor="t" anchorCtr="0">
              <a:normAutofit/>
            </a:bodyPr>
            <a:lstStyle/>
            <a:p>
              <a:endParaRPr lang="nl-NL"/>
            </a:p>
          </p:txBody>
        </p:sp>
        <p:sp>
          <p:nvSpPr>
            <p:cNvPr id="36" name="rg_axisBullet_0_0">
              <a:extLst>
                <a:ext uri="{FF2B5EF4-FFF2-40B4-BE49-F238E27FC236}">
                  <a16:creationId xmlns:a16="http://schemas.microsoft.com/office/drawing/2014/main" id="{D9E9EBF5-42F6-415E-8CFC-64E289B77293}"/>
                </a:ext>
              </a:extLst>
            </p:cNvPr>
            <p:cNvSpPr txBox="1"/>
            <p:nvPr/>
          </p:nvSpPr>
          <p:spPr>
            <a:xfrm>
              <a:off x="647700" y="1765300"/>
              <a:ext cx="508000" cy="11938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CB731"/>
                  </a:solidFill>
                  <a:latin typeface="Roboto Light"/>
                </a:rPr>
                <a:t>A.</a:t>
              </a:r>
            </a:p>
          </p:txBody>
        </p:sp>
        <p:sp>
          <p:nvSpPr>
            <p:cNvPr id="37" name="rg_axisBullet_1_0">
              <a:extLst>
                <a:ext uri="{FF2B5EF4-FFF2-40B4-BE49-F238E27FC236}">
                  <a16:creationId xmlns:a16="http://schemas.microsoft.com/office/drawing/2014/main" id="{2CF9F3FC-F18C-450B-BA0C-5B066D2E620A}"/>
                </a:ext>
              </a:extLst>
            </p:cNvPr>
            <p:cNvSpPr txBox="1"/>
            <p:nvPr/>
          </p:nvSpPr>
          <p:spPr>
            <a:xfrm>
              <a:off x="647700" y="3035300"/>
              <a:ext cx="508000" cy="11938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CB731"/>
                  </a:solidFill>
                  <a:latin typeface="Roboto Light"/>
                </a:rPr>
                <a:t>B.</a:t>
              </a:r>
            </a:p>
          </p:txBody>
        </p:sp>
        <p:sp>
          <p:nvSpPr>
            <p:cNvPr id="38" name="rg_axisBullet_2_0">
              <a:extLst>
                <a:ext uri="{FF2B5EF4-FFF2-40B4-BE49-F238E27FC236}">
                  <a16:creationId xmlns:a16="http://schemas.microsoft.com/office/drawing/2014/main" id="{C5F993DF-A256-43A6-9B1B-16934CC212FB}"/>
                </a:ext>
              </a:extLst>
            </p:cNvPr>
            <p:cNvSpPr txBox="1"/>
            <p:nvPr/>
          </p:nvSpPr>
          <p:spPr>
            <a:xfrm>
              <a:off x="647700" y="4305300"/>
              <a:ext cx="508000" cy="11938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CB731"/>
                  </a:solidFill>
                  <a:latin typeface="Roboto Light"/>
                </a:rPr>
                <a:t>C.</a:t>
              </a:r>
            </a:p>
          </p:txBody>
        </p:sp>
        <p:sp>
          <p:nvSpPr>
            <p:cNvPr id="39" name="rg_axisLabel_0_0">
              <a:extLst>
                <a:ext uri="{FF2B5EF4-FFF2-40B4-BE49-F238E27FC236}">
                  <a16:creationId xmlns:a16="http://schemas.microsoft.com/office/drawing/2014/main" id="{0465969B-E4E1-4714-8BA1-4252B2E72F33}"/>
                </a:ext>
              </a:extLst>
            </p:cNvPr>
            <p:cNvSpPr txBox="1"/>
            <p:nvPr/>
          </p:nvSpPr>
          <p:spPr>
            <a:xfrm>
              <a:off x="1231900" y="1765300"/>
              <a:ext cx="5359400" cy="11938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FFFFF"/>
                  </a:solidFill>
                  <a:latin typeface="Roboto Light"/>
                </a:rPr>
                <a:t>Ze verlagen alleen cholesterol</a:t>
              </a:r>
            </a:p>
          </p:txBody>
        </p:sp>
        <p:sp>
          <p:nvSpPr>
            <p:cNvPr id="40" name="rg_axisLabel_1_0">
              <a:extLst>
                <a:ext uri="{FF2B5EF4-FFF2-40B4-BE49-F238E27FC236}">
                  <a16:creationId xmlns:a16="http://schemas.microsoft.com/office/drawing/2014/main" id="{20C0DD27-DF64-4EDB-865E-1B60FAB857FB}"/>
                </a:ext>
              </a:extLst>
            </p:cNvPr>
            <p:cNvSpPr txBox="1"/>
            <p:nvPr/>
          </p:nvSpPr>
          <p:spPr>
            <a:xfrm>
              <a:off x="1231900" y="3035300"/>
              <a:ext cx="5359400" cy="11938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FFFFF"/>
                  </a:solidFill>
                  <a:latin typeface="Roboto Light"/>
                </a:rPr>
                <a:t>Ze verlagen cholesterol, maar beschermen ook de vaatwand</a:t>
              </a:r>
            </a:p>
          </p:txBody>
        </p:sp>
        <p:sp>
          <p:nvSpPr>
            <p:cNvPr id="41" name="rg_axisLabel_2_0">
              <a:extLst>
                <a:ext uri="{FF2B5EF4-FFF2-40B4-BE49-F238E27FC236}">
                  <a16:creationId xmlns:a16="http://schemas.microsoft.com/office/drawing/2014/main" id="{2F7B74ED-F26F-448D-9EAE-0725B0DCD9DF}"/>
                </a:ext>
              </a:extLst>
            </p:cNvPr>
            <p:cNvSpPr txBox="1"/>
            <p:nvPr/>
          </p:nvSpPr>
          <p:spPr>
            <a:xfrm>
              <a:off x="1231900" y="4305300"/>
              <a:ext cx="5359400" cy="11938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FFFFF"/>
                  </a:solidFill>
                  <a:latin typeface="Roboto Light"/>
                </a:rPr>
                <a:t>Ze verlagen cholesterol, maar ook de glucosewaarden</a:t>
              </a:r>
            </a:p>
          </p:txBody>
        </p:sp>
        <p:sp>
          <p:nvSpPr>
            <p:cNvPr id="42" name="rg_bar_0_0">
              <a:extLst>
                <a:ext uri="{FF2B5EF4-FFF2-40B4-BE49-F238E27FC236}">
                  <a16:creationId xmlns:a16="http://schemas.microsoft.com/office/drawing/2014/main" id="{F48C2CF5-23D0-404C-B6CE-5415F5B4205D}"/>
                </a:ext>
              </a:extLst>
            </p:cNvPr>
            <p:cNvSpPr txBox="1"/>
            <p:nvPr/>
          </p:nvSpPr>
          <p:spPr>
            <a:xfrm>
              <a:off x="6680200" y="2171700"/>
              <a:ext cx="1248833" cy="381000"/>
            </a:xfrm>
            <a:prstGeom prst="roundRect">
              <a:avLst/>
            </a:prstGeom>
            <a:solidFill>
              <a:srgbClr val="FF0000"/>
            </a:solidFill>
          </p:spPr>
          <p:txBody>
            <a:bodyPr vert="horz" wrap="square" lIns="91440" tIns="45720" rIns="91440" bIns="45720" rtlCol="0" anchor="ctr" anchorCtr="0">
              <a:noAutofit/>
            </a:bodyPr>
            <a:lstStyle/>
            <a:p>
              <a:pPr algn="ctr">
                <a:buClr>
                  <a:srgbClr val="000000"/>
                </a:buClr>
              </a:pPr>
              <a:endParaRPr lang="nl-NL">
                <a:solidFill>
                  <a:srgbClr val="FFFFFF"/>
                </a:solidFill>
                <a:latin typeface="Calibri" panose="020F0502020204030204" pitchFamily="34" charset="0"/>
              </a:endParaRPr>
            </a:p>
          </p:txBody>
        </p:sp>
        <p:sp>
          <p:nvSpPr>
            <p:cNvPr id="43" name="rg_bar_1_0">
              <a:extLst>
                <a:ext uri="{FF2B5EF4-FFF2-40B4-BE49-F238E27FC236}">
                  <a16:creationId xmlns:a16="http://schemas.microsoft.com/office/drawing/2014/main" id="{09A1DE26-1F05-42B4-B3C8-124127D5A896}"/>
                </a:ext>
              </a:extLst>
            </p:cNvPr>
            <p:cNvSpPr txBox="1"/>
            <p:nvPr/>
          </p:nvSpPr>
          <p:spPr>
            <a:xfrm>
              <a:off x="6680199" y="3441700"/>
              <a:ext cx="2497667" cy="381000"/>
            </a:xfrm>
            <a:prstGeom prst="roundRect">
              <a:avLst/>
            </a:prstGeom>
            <a:solidFill>
              <a:srgbClr val="00CC00"/>
            </a:solidFill>
          </p:spPr>
          <p:txBody>
            <a:bodyPr vert="horz" wrap="square" lIns="91440" tIns="45720" rIns="91440" bIns="45720" rtlCol="0" anchor="ctr" anchorCtr="0">
              <a:noAutofit/>
            </a:bodyPr>
            <a:lstStyle/>
            <a:p>
              <a:pPr algn="ctr">
                <a:buClr>
                  <a:srgbClr val="000000"/>
                </a:buClr>
              </a:pPr>
              <a:endParaRPr lang="nl-NL">
                <a:solidFill>
                  <a:srgbClr val="FFFFFF"/>
                </a:solidFill>
                <a:latin typeface="Calibri" panose="020F0502020204030204" pitchFamily="34" charset="0"/>
              </a:endParaRPr>
            </a:p>
          </p:txBody>
        </p:sp>
        <p:sp>
          <p:nvSpPr>
            <p:cNvPr id="44" name="rg_bar_2_0">
              <a:extLst>
                <a:ext uri="{FF2B5EF4-FFF2-40B4-BE49-F238E27FC236}">
                  <a16:creationId xmlns:a16="http://schemas.microsoft.com/office/drawing/2014/main" id="{79A5185F-35F8-4A9A-8814-1DB2324EE06D}"/>
                </a:ext>
              </a:extLst>
            </p:cNvPr>
            <p:cNvSpPr txBox="1"/>
            <p:nvPr/>
          </p:nvSpPr>
          <p:spPr>
            <a:xfrm>
              <a:off x="6680200" y="4711700"/>
              <a:ext cx="3746500" cy="381000"/>
            </a:xfrm>
            <a:prstGeom prst="roundRect">
              <a:avLst/>
            </a:prstGeom>
            <a:solidFill>
              <a:srgbClr val="FF0000"/>
            </a:solidFill>
          </p:spPr>
          <p:txBody>
            <a:bodyPr vert="horz" wrap="square" lIns="91440" tIns="45720" rIns="91440" bIns="45720" rtlCol="0" anchor="ctr" anchorCtr="0">
              <a:noAutofit/>
            </a:bodyPr>
            <a:lstStyle/>
            <a:p>
              <a:pPr algn="ctr">
                <a:buClr>
                  <a:srgbClr val="000000"/>
                </a:buClr>
              </a:pPr>
              <a:endParaRPr lang="nl-NL">
                <a:solidFill>
                  <a:srgbClr val="FFFFFF"/>
                </a:solidFill>
                <a:latin typeface="Calibri" panose="020F0502020204030204" pitchFamily="34" charset="0"/>
              </a:endParaRPr>
            </a:p>
          </p:txBody>
        </p:sp>
        <p:sp>
          <p:nvSpPr>
            <p:cNvPr id="45" name="rg_barLabel_0_0">
              <a:extLst>
                <a:ext uri="{FF2B5EF4-FFF2-40B4-BE49-F238E27FC236}">
                  <a16:creationId xmlns:a16="http://schemas.microsoft.com/office/drawing/2014/main" id="{6962BAF7-C5BE-4E2F-827D-449F00955B13}"/>
                </a:ext>
              </a:extLst>
            </p:cNvPr>
            <p:cNvSpPr txBox="1"/>
            <p:nvPr/>
          </p:nvSpPr>
          <p:spPr>
            <a:xfrm>
              <a:off x="8005233" y="2159000"/>
              <a:ext cx="1079500" cy="3810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lnSpcReduction="10000"/>
            </a:bodyPr>
            <a:lstStyle/>
            <a:p>
              <a:pPr>
                <a:spcBef>
                  <a:spcPts val="2400"/>
                </a:spcBef>
                <a:spcAft>
                  <a:spcPts val="600"/>
                </a:spcAft>
                <a:buClr>
                  <a:srgbClr val="FCB731"/>
                </a:buClr>
              </a:pPr>
              <a:r>
                <a:rPr lang="nl-NL" sz="2000">
                  <a:solidFill>
                    <a:srgbClr val="FFFFFF"/>
                  </a:solidFill>
                  <a:latin typeface="Roboto Light"/>
                </a:rPr>
                <a:t>33,3%</a:t>
              </a:r>
            </a:p>
          </p:txBody>
        </p:sp>
        <p:sp>
          <p:nvSpPr>
            <p:cNvPr id="46" name="rg_barLabel_1_0">
              <a:extLst>
                <a:ext uri="{FF2B5EF4-FFF2-40B4-BE49-F238E27FC236}">
                  <a16:creationId xmlns:a16="http://schemas.microsoft.com/office/drawing/2014/main" id="{DD04FAF9-F2D5-4A8D-97B9-7FF8DD3C6FA4}"/>
                </a:ext>
              </a:extLst>
            </p:cNvPr>
            <p:cNvSpPr txBox="1"/>
            <p:nvPr/>
          </p:nvSpPr>
          <p:spPr>
            <a:xfrm>
              <a:off x="9241367" y="3429000"/>
              <a:ext cx="1079500" cy="3810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lnSpcReduction="10000"/>
            </a:bodyPr>
            <a:lstStyle/>
            <a:p>
              <a:pPr>
                <a:spcBef>
                  <a:spcPts val="2400"/>
                </a:spcBef>
                <a:spcAft>
                  <a:spcPts val="600"/>
                </a:spcAft>
                <a:buClr>
                  <a:srgbClr val="FCB731"/>
                </a:buClr>
              </a:pPr>
              <a:r>
                <a:rPr lang="nl-NL" sz="2000">
                  <a:solidFill>
                    <a:srgbClr val="FFFFFF"/>
                  </a:solidFill>
                  <a:latin typeface="Roboto Light"/>
                </a:rPr>
                <a:t>66,7%</a:t>
              </a:r>
            </a:p>
          </p:txBody>
        </p:sp>
        <p:sp>
          <p:nvSpPr>
            <p:cNvPr id="47" name="rg_barLabel_2_0">
              <a:extLst>
                <a:ext uri="{FF2B5EF4-FFF2-40B4-BE49-F238E27FC236}">
                  <a16:creationId xmlns:a16="http://schemas.microsoft.com/office/drawing/2014/main" id="{6DD2EEE7-6480-43FE-A175-2EAC253A8339}"/>
                </a:ext>
              </a:extLst>
            </p:cNvPr>
            <p:cNvSpPr txBox="1"/>
            <p:nvPr/>
          </p:nvSpPr>
          <p:spPr>
            <a:xfrm>
              <a:off x="10502900" y="4699000"/>
              <a:ext cx="1079500" cy="3810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lnSpcReduction="10000"/>
            </a:bodyPr>
            <a:lstStyle/>
            <a:p>
              <a:pPr>
                <a:spcBef>
                  <a:spcPts val="2400"/>
                </a:spcBef>
                <a:spcAft>
                  <a:spcPts val="600"/>
                </a:spcAft>
                <a:buClr>
                  <a:srgbClr val="FCB731"/>
                </a:buClr>
              </a:pPr>
              <a:r>
                <a:rPr lang="nl-NL" sz="2000">
                  <a:solidFill>
                    <a:srgbClr val="FFFFFF"/>
                  </a:solidFill>
                  <a:latin typeface="Roboto Light"/>
                </a:rPr>
                <a:t>100,0%</a:t>
              </a:r>
            </a:p>
          </p:txBody>
        </p:sp>
      </p:grpSp>
      <p:sp>
        <p:nvSpPr>
          <p:cNvPr id="7" name="ResultsGraphExplanation0">
            <a:extLst>
              <a:ext uri="{FF2B5EF4-FFF2-40B4-BE49-F238E27FC236}">
                <a16:creationId xmlns:a16="http://schemas.microsoft.com/office/drawing/2014/main" id="{12B3744C-92C7-4E52-A3BF-FB88AF362B49}"/>
              </a:ext>
            </a:extLst>
          </p:cNvPr>
          <p:cNvSpPr txBox="1"/>
          <p:nvPr/>
        </p:nvSpPr>
        <p:spPr>
          <a:xfrm>
            <a:off x="8887968" y="253746"/>
            <a:ext cx="3060192" cy="2743200"/>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203200" rIns="203200" rtlCol="0" anchor="ctr" anchorCtr="1">
            <a:normAutofit fontScale="92500" lnSpcReduction="10000"/>
          </a:bodyPr>
          <a:lstStyle/>
          <a:p>
            <a:pPr algn="ctr">
              <a:lnSpc>
                <a:spcPct val="150000"/>
              </a:lnSpc>
            </a:pPr>
            <a:r>
              <a:rPr lang="nl-NL" sz="1600" i="1">
                <a:solidFill>
                  <a:srgbClr val="3F4D65"/>
                </a:solidFill>
                <a:latin typeface="Roboto Light"/>
              </a:rPr>
              <a:t>Deze voorbeeld resultaten zullen op 0 gezet worden zodra een sessie en diavoorstelling gestart zijn.</a:t>
            </a:r>
          </a:p>
          <a:p>
            <a:pPr algn="ctr">
              <a:lnSpc>
                <a:spcPct val="150000"/>
              </a:lnSpc>
            </a:pPr>
            <a:endParaRPr lang="nl-NL" sz="1600" i="1">
              <a:solidFill>
                <a:srgbClr val="3F4D65"/>
              </a:solidFill>
              <a:latin typeface="Roboto Light"/>
            </a:endParaRPr>
          </a:p>
          <a:p>
            <a:pPr algn="ctr">
              <a:lnSpc>
                <a:spcPct val="150000"/>
              </a:lnSpc>
            </a:pPr>
            <a:r>
              <a:rPr lang="nl-NL" sz="1600" i="1">
                <a:solidFill>
                  <a:srgbClr val="3F4D65"/>
                </a:solidFill>
                <a:latin typeface="Roboto Light"/>
              </a:rPr>
              <a:t>Voel u vrij om ondertussen de layout van de resultaten te veranderen (bv. de kleur)</a:t>
            </a:r>
          </a:p>
        </p:txBody>
      </p:sp>
    </p:spTree>
    <p:extLst>
      <p:ext uri="{BB962C8B-B14F-4D97-AF65-F5344CB8AC3E}">
        <p14:creationId xmlns:p14="http://schemas.microsoft.com/office/powerpoint/2010/main" val="11220614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t_v_VS_0_5_3446749_1_-1_0_2_2_[3]">
    <p:spTree>
      <p:nvGrpSpPr>
        <p:cNvPr id="1" name=""/>
        <p:cNvGrpSpPr/>
        <p:nvPr/>
      </p:nvGrpSpPr>
      <p:grpSpPr>
        <a:xfrm>
          <a:off x="0" y="0"/>
          <a:ext cx="0" cy="0"/>
          <a:chOff x="0" y="0"/>
          <a:chExt cx="0" cy="0"/>
        </a:xfrm>
      </p:grpSpPr>
      <p:pic>
        <p:nvPicPr>
          <p:cNvPr id="27" name="LAYOUT_BG_IMAGE_2">
            <a:extLst>
              <a:ext uri="{FF2B5EF4-FFF2-40B4-BE49-F238E27FC236}">
                <a16:creationId xmlns:a16="http://schemas.microsoft.com/office/drawing/2014/main" id="{9B410BB5-F1B1-4B60-8B1F-85617AEE2B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VoteExplanationBg_1">
            <a:extLst>
              <a:ext uri="{FF2B5EF4-FFF2-40B4-BE49-F238E27FC236}">
                <a16:creationId xmlns:a16="http://schemas.microsoft.com/office/drawing/2014/main" id="{FFD731C7-9FE3-42BF-B97C-6999BCEF80EE}"/>
              </a:ext>
            </a:extLst>
          </p:cNvPr>
          <p:cNvSpPr txBox="1"/>
          <p:nvPr/>
        </p:nvSpPr>
        <p:spPr>
          <a:xfrm>
            <a:off x="0" y="5932169"/>
            <a:ext cx="12192000" cy="92583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88900" tIns="38100" rIns="88900" bIns="38100" rtlCol="0" anchor="t" anchorCtr="0">
            <a:normAutofit/>
          </a:bodyPr>
          <a:lstStyle/>
          <a:p>
            <a:pPr>
              <a:buClr>
                <a:srgbClr val="000000"/>
              </a:buClr>
            </a:pPr>
            <a:endParaRPr lang="nl-NL">
              <a:solidFill>
                <a:srgbClr val="000000"/>
              </a:solidFill>
              <a:latin typeface="Calibri" panose="020F0502020204030204" pitchFamily="34" charset="0"/>
            </a:endParaRPr>
          </a:p>
        </p:txBody>
      </p:sp>
      <p:sp>
        <p:nvSpPr>
          <p:cNvPr id="2" name="st_v_VT_0_5_3446749_1_-1_0_2_2_[3]">
            <a:extLst>
              <a:ext uri="{FF2B5EF4-FFF2-40B4-BE49-F238E27FC236}">
                <a16:creationId xmlns:a16="http://schemas.microsoft.com/office/drawing/2014/main" id="{D6043D55-34A5-410C-8ABE-EB277E8E21CC}"/>
              </a:ext>
            </a:extLst>
          </p:cNvPr>
          <p:cNvSpPr>
            <a:spLocks noGrp="1"/>
          </p:cNvSpPr>
          <p:nvPr>
            <p:ph type="title"/>
          </p:nvPr>
        </p:nvSpPr>
        <p:spPr>
          <a:xfrm>
            <a:off x="573024" y="185166"/>
            <a:ext cx="11033760" cy="1412748"/>
          </a:xfrm>
          <a:noFill/>
          <a:extLst>
            <a:ext uri="{909E8E84-426E-40DD-AFC4-6F175D3DCCD1}">
              <a14:hiddenFill xmlns:a14="http://schemas.microsoft.com/office/drawing/2010/main">
                <a:solidFill>
                  <a:srgbClr val="FFFFFF">
                    <a:alpha val="0"/>
                  </a:srgbClr>
                </a:solidFill>
              </a14:hiddenFill>
            </a:ext>
          </a:extLst>
        </p:spPr>
        <p:txBody>
          <a:bodyPr wrap="square" lIns="0" tIns="45720" rIns="91440" bIns="45720" anchor="ctr" anchorCtr="0">
            <a:normAutofit/>
          </a:bodyPr>
          <a:lstStyle/>
          <a:p>
            <a:pPr>
              <a:lnSpc>
                <a:spcPct val="100000"/>
              </a:lnSpc>
              <a:buClr>
                <a:srgbClr val="000000"/>
              </a:buClr>
            </a:pPr>
            <a:r>
              <a:rPr lang="nl-NL" sz="4000" b="1">
                <a:solidFill>
                  <a:srgbClr val="FFFFFF"/>
                </a:solidFill>
                <a:latin typeface="Roboto Slab"/>
              </a:rPr>
              <a:t>Het grootste deel van het aantal CVA's is een ... </a:t>
            </a:r>
          </a:p>
        </p:txBody>
      </p:sp>
      <p:sp>
        <p:nvSpPr>
          <p:cNvPr id="3" name="VoteChoices">
            <a:extLst>
              <a:ext uri="{FF2B5EF4-FFF2-40B4-BE49-F238E27FC236}">
                <a16:creationId xmlns:a16="http://schemas.microsoft.com/office/drawing/2014/main" id="{AC1AE8EF-A832-4813-B7FC-DD6EBCBCC3E4}"/>
              </a:ext>
            </a:extLst>
          </p:cNvPr>
          <p:cNvSpPr>
            <a:spLocks noGrp="1"/>
          </p:cNvSpPr>
          <p:nvPr>
            <p:ph type="body" idx="13"/>
          </p:nvPr>
        </p:nvSpPr>
        <p:spPr>
          <a:xfrm>
            <a:off x="731520" y="1783079"/>
            <a:ext cx="10814304" cy="3977640"/>
          </a:xfrm>
          <a:noFill/>
          <a:extLst>
            <a:ext uri="{909E8E84-426E-40DD-AFC4-6F175D3DCCD1}">
              <a14:hiddenFill xmlns:a14="http://schemas.microsoft.com/office/drawing/2010/main">
                <a:solidFill>
                  <a:srgbClr val="FFFFFF">
                    <a:alpha val="0"/>
                  </a:srgbClr>
                </a:solidFill>
              </a14:hiddenFill>
            </a:ext>
          </a:extLst>
        </p:spPr>
        <p:txBody>
          <a:bodyPr wrap="square" lIns="0" tIns="45720" rIns="91440" bIns="45720" anchor="t" anchorCtr="0">
            <a:normAutofit/>
          </a:bodyPr>
          <a:lstStyle/>
          <a:p>
            <a:pPr marL="508000" indent="-508000">
              <a:lnSpc>
                <a:spcPct val="150000"/>
              </a:lnSpc>
              <a:spcBef>
                <a:spcPts val="0"/>
              </a:spcBef>
              <a:spcAft>
                <a:spcPts val="0"/>
              </a:spcAft>
              <a:buClr>
                <a:srgbClr val="FCB731"/>
              </a:buClr>
              <a:buAutoNum type="alphaUcPeriod"/>
            </a:pPr>
            <a:r>
              <a:rPr lang="nl-NL" sz="2400">
                <a:solidFill>
                  <a:srgbClr val="FFFFFF"/>
                </a:solidFill>
                <a:latin typeface="Roboto Light"/>
              </a:rPr>
              <a:t>Hersenbloeding</a:t>
            </a:r>
          </a:p>
          <a:p>
            <a:pPr marL="508000" indent="-508000">
              <a:lnSpc>
                <a:spcPct val="150000"/>
              </a:lnSpc>
              <a:spcBef>
                <a:spcPts val="0"/>
              </a:spcBef>
              <a:spcAft>
                <a:spcPts val="0"/>
              </a:spcAft>
              <a:buClr>
                <a:srgbClr val="FCB731"/>
              </a:buClr>
              <a:buAutoNum type="alphaUcPeriod"/>
            </a:pPr>
            <a:r>
              <a:rPr lang="nl-NL" sz="2400">
                <a:solidFill>
                  <a:srgbClr val="FFFFFF"/>
                </a:solidFill>
                <a:latin typeface="Roboto Light"/>
              </a:rPr>
              <a:t>Herseninfarct</a:t>
            </a:r>
          </a:p>
          <a:p>
            <a:pPr marL="457200" indent="-457200">
              <a:lnSpc>
                <a:spcPct val="150000"/>
              </a:lnSpc>
              <a:spcBef>
                <a:spcPts val="0"/>
              </a:spcBef>
              <a:spcAft>
                <a:spcPts val="0"/>
              </a:spcAft>
              <a:buClr>
                <a:srgbClr val="FCB731"/>
              </a:buClr>
              <a:buAutoNum type="alphaUcPeriod"/>
            </a:pPr>
            <a:endParaRPr lang="nl-NL" sz="2400">
              <a:solidFill>
                <a:srgbClr val="FFFFFF"/>
              </a:solidFill>
              <a:latin typeface="Roboto Light"/>
            </a:endParaRPr>
          </a:p>
        </p:txBody>
      </p:sp>
      <p:grpSp>
        <p:nvGrpSpPr>
          <p:cNvPr id="7" name="VotesCounterGroup">
            <a:extLst>
              <a:ext uri="{FF2B5EF4-FFF2-40B4-BE49-F238E27FC236}">
                <a16:creationId xmlns:a16="http://schemas.microsoft.com/office/drawing/2014/main" id="{70A8909E-4180-421B-939B-DEFAC63BCF6A}"/>
              </a:ext>
            </a:extLst>
          </p:cNvPr>
          <p:cNvGrpSpPr/>
          <p:nvPr/>
        </p:nvGrpSpPr>
        <p:grpSpPr>
          <a:xfrm>
            <a:off x="9890151" y="6021324"/>
            <a:ext cx="841248" cy="291465"/>
            <a:chOff x="9400032" y="6137910"/>
            <a:chExt cx="841248" cy="283857"/>
          </a:xfrm>
        </p:grpSpPr>
        <p:pic>
          <p:nvPicPr>
            <p:cNvPr id="5" name="counter_icon">
              <a:extLst>
                <a:ext uri="{FF2B5EF4-FFF2-40B4-BE49-F238E27FC236}">
                  <a16:creationId xmlns:a16="http://schemas.microsoft.com/office/drawing/2014/main" id="{0D5E7AD9-8F97-4F2B-8DB9-C8899335D9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21824" y="6137910"/>
              <a:ext cx="219456" cy="219456"/>
            </a:xfrm>
            <a:prstGeom prst="rect">
              <a:avLst/>
            </a:prstGeom>
          </p:spPr>
        </p:pic>
        <p:sp>
          <p:nvSpPr>
            <p:cNvPr id="6" name="counter_text">
              <a:extLst>
                <a:ext uri="{FF2B5EF4-FFF2-40B4-BE49-F238E27FC236}">
                  <a16:creationId xmlns:a16="http://schemas.microsoft.com/office/drawing/2014/main" id="{0DFC88F7-E4B1-43AF-A180-43E3615C71E5}"/>
                </a:ext>
              </a:extLst>
            </p:cNvPr>
            <p:cNvSpPr txBox="1"/>
            <p:nvPr/>
          </p:nvSpPr>
          <p:spPr>
            <a:xfrm>
              <a:off x="9400032" y="6144768"/>
              <a:ext cx="597408" cy="276999"/>
            </a:xfrm>
            <a:prstGeom prst="rect">
              <a:avLst/>
            </a:prstGeom>
            <a:solidFill>
              <a:srgbClr val="F1F1F1">
                <a:alpha val="0"/>
              </a:srgbClr>
            </a:solidFill>
          </p:spPr>
          <p:txBody>
            <a:bodyPr vert="horz" wrap="square" lIns="0" tIns="0" rIns="33020" bIns="0" rtlCol="0" anchor="ctr" anchorCtr="0">
              <a:normAutofit/>
            </a:bodyPr>
            <a:lstStyle/>
            <a:p>
              <a:pPr algn="r">
                <a:buClr>
                  <a:srgbClr val="000000"/>
                </a:buClr>
              </a:pPr>
              <a:r>
                <a:rPr lang="nl-NL" sz="1600">
                  <a:solidFill>
                    <a:srgbClr val="FFFFFF"/>
                  </a:solidFill>
                  <a:latin typeface="Roboto Slab"/>
                </a:rPr>
                <a:t>0</a:t>
              </a:r>
            </a:p>
          </p:txBody>
        </p:sp>
      </p:grpSp>
      <p:grpSp>
        <p:nvGrpSpPr>
          <p:cNvPr id="11" name="ParticipantsCounterGroup">
            <a:extLst>
              <a:ext uri="{FF2B5EF4-FFF2-40B4-BE49-F238E27FC236}">
                <a16:creationId xmlns:a16="http://schemas.microsoft.com/office/drawing/2014/main" id="{ED8C29E1-39B3-443D-8609-F47976C3BD85}"/>
              </a:ext>
            </a:extLst>
          </p:cNvPr>
          <p:cNvGrpSpPr/>
          <p:nvPr/>
        </p:nvGrpSpPr>
        <p:grpSpPr>
          <a:xfrm>
            <a:off x="10777728" y="6035040"/>
            <a:ext cx="841248" cy="276999"/>
            <a:chOff x="10777728" y="6035040"/>
            <a:chExt cx="841248" cy="276999"/>
          </a:xfrm>
        </p:grpSpPr>
        <p:pic>
          <p:nvPicPr>
            <p:cNvPr id="9" name="counter_icon">
              <a:extLst>
                <a:ext uri="{FF2B5EF4-FFF2-40B4-BE49-F238E27FC236}">
                  <a16:creationId xmlns:a16="http://schemas.microsoft.com/office/drawing/2014/main" id="{5C7EE08E-95DD-4D60-939B-F2E80A4B94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99520" y="6055614"/>
              <a:ext cx="219456" cy="219456"/>
            </a:xfrm>
            <a:prstGeom prst="rect">
              <a:avLst/>
            </a:prstGeom>
          </p:spPr>
        </p:pic>
        <p:sp>
          <p:nvSpPr>
            <p:cNvPr id="10" name="counter_text">
              <a:extLst>
                <a:ext uri="{FF2B5EF4-FFF2-40B4-BE49-F238E27FC236}">
                  <a16:creationId xmlns:a16="http://schemas.microsoft.com/office/drawing/2014/main" id="{039D8D48-1231-4632-AAD1-0E4A70C472FF}"/>
                </a:ext>
              </a:extLst>
            </p:cNvPr>
            <p:cNvSpPr txBox="1"/>
            <p:nvPr/>
          </p:nvSpPr>
          <p:spPr>
            <a:xfrm>
              <a:off x="10777728" y="6035040"/>
              <a:ext cx="597408" cy="276999"/>
            </a:xfrm>
            <a:prstGeom prst="rect">
              <a:avLst/>
            </a:prstGeom>
            <a:solidFill>
              <a:srgbClr val="F1F1F1">
                <a:alpha val="0"/>
              </a:srgbClr>
            </a:solidFill>
          </p:spPr>
          <p:txBody>
            <a:bodyPr vert="horz" wrap="square" lIns="0" tIns="0" rIns="33020" bIns="0" rtlCol="0" anchor="ctr" anchorCtr="0">
              <a:normAutofit/>
            </a:bodyPr>
            <a:lstStyle/>
            <a:p>
              <a:pPr algn="r">
                <a:buClr>
                  <a:srgbClr val="000000"/>
                </a:buClr>
              </a:pPr>
              <a:r>
                <a:rPr lang="nl-NL" sz="1600">
                  <a:solidFill>
                    <a:srgbClr val="FFFFFF"/>
                  </a:solidFill>
                  <a:latin typeface="Roboto Slab"/>
                </a:rPr>
                <a:t>0</a:t>
              </a:r>
            </a:p>
          </p:txBody>
        </p:sp>
      </p:grpSp>
      <p:grpSp>
        <p:nvGrpSpPr>
          <p:cNvPr id="14" name="vss_group_1">
            <a:extLst>
              <a:ext uri="{FF2B5EF4-FFF2-40B4-BE49-F238E27FC236}">
                <a16:creationId xmlns:a16="http://schemas.microsoft.com/office/drawing/2014/main" id="{6A0C5935-D102-4BAB-AD7B-5EA1130822CA}"/>
              </a:ext>
            </a:extLst>
          </p:cNvPr>
          <p:cNvGrpSpPr/>
          <p:nvPr/>
        </p:nvGrpSpPr>
        <p:grpSpPr>
          <a:xfrm>
            <a:off x="10668000" y="6357366"/>
            <a:ext cx="1402080" cy="332613"/>
            <a:chOff x="10668000" y="6350000"/>
            <a:chExt cx="1397000" cy="330200"/>
          </a:xfrm>
        </p:grpSpPr>
        <p:sp>
          <p:nvSpPr>
            <p:cNvPr id="12" name="vss_text_0">
              <a:extLst>
                <a:ext uri="{FF2B5EF4-FFF2-40B4-BE49-F238E27FC236}">
                  <a16:creationId xmlns:a16="http://schemas.microsoft.com/office/drawing/2014/main" id="{C65CE415-FF87-47B2-8031-95E85E818257}"/>
                </a:ext>
              </a:extLst>
            </p:cNvPr>
            <p:cNvSpPr/>
            <p:nvPr/>
          </p:nvSpPr>
          <p:spPr>
            <a:xfrm>
              <a:off x="10668000" y="6350000"/>
              <a:ext cx="1397000" cy="330200"/>
            </a:xfrm>
            <a:prstGeom prst="roundRect">
              <a:avLst/>
            </a:prstGeom>
            <a:noFill/>
            <a:ln w="15875" cap="flat" cmpd="sng" algn="ctr">
              <a:noFill/>
              <a:prstDash val="solid"/>
            </a:ln>
            <a:effectLst>
              <a:prstShdw prst="shdw14" dist="35921" dir="2700000">
                <a:scrgbClr r="0" g="0" b="0">
                  <a:alpha val="50000"/>
                </a:scrgbClr>
              </a:prstShdw>
            </a:effectLst>
            <a:extLst>
              <a:ext uri="{909E8E84-426E-40DD-AFC4-6F175D3DCCD1}">
                <a14:hiddenFill xmlns:a14="http://schemas.microsoft.com/office/drawing/2010/main">
                  <a:solidFill>
                    <a:srgbClr val="FFFFFF">
                      <a:alpha val="0"/>
                    </a:srgbClr>
                  </a:solidFill>
                </a14:hiddenFill>
              </a:ex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330200" rtlCol="0" anchor="ctr">
              <a:noAutofit/>
            </a:bodyPr>
            <a:lstStyle/>
            <a:p>
              <a:pPr>
                <a:spcBef>
                  <a:spcPct val="0"/>
                </a:spcBef>
                <a:spcAft>
                  <a:spcPct val="0"/>
                </a:spcAft>
                <a:buClr>
                  <a:srgbClr val="000000"/>
                </a:buClr>
              </a:pPr>
              <a:r>
                <a:rPr lang="nl-NL" sz="1600">
                  <a:solidFill>
                    <a:srgbClr val="FFFFFF"/>
                  </a:solidFill>
                  <a:latin typeface="Roboto Light"/>
                </a:rPr>
                <a:t>Gesloten</a:t>
              </a:r>
            </a:p>
          </p:txBody>
        </p:sp>
        <p:sp>
          <p:nvSpPr>
            <p:cNvPr id="13" name="vss_light">
              <a:extLst>
                <a:ext uri="{FF2B5EF4-FFF2-40B4-BE49-F238E27FC236}">
                  <a16:creationId xmlns:a16="http://schemas.microsoft.com/office/drawing/2014/main" id="{549FABA4-25BA-4BCC-87A4-894BA22EFBB8}"/>
                </a:ext>
              </a:extLst>
            </p:cNvPr>
            <p:cNvSpPr/>
            <p:nvPr/>
          </p:nvSpPr>
          <p:spPr>
            <a:xfrm>
              <a:off x="10738757" y="6420757"/>
              <a:ext cx="188685" cy="188686"/>
            </a:xfrm>
            <a:prstGeom prst="ellipse">
              <a:avLst/>
            </a:prstGeom>
            <a:solidFill>
              <a:srgbClr val="FF0000"/>
            </a:solidFill>
            <a:ln w="15875" cap="flat" cmpd="sng" algn="ctr">
              <a:noFill/>
              <a:prstDash val="solid"/>
            </a:ln>
            <a:effectLst/>
            <a:extLs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spcBef>
                  <a:spcPct val="0"/>
                </a:spcBef>
                <a:spcAft>
                  <a:spcPct val="0"/>
                </a:spcAft>
                <a:buClr>
                  <a:srgbClr val="000000"/>
                </a:buClr>
              </a:pPr>
              <a:endParaRPr lang="nl-NL" sz="1600">
                <a:solidFill>
                  <a:srgbClr val="FFFFFF"/>
                </a:solidFill>
                <a:latin typeface="Roboto Light"/>
              </a:endParaRPr>
            </a:p>
          </p:txBody>
        </p:sp>
      </p:grpSp>
      <p:sp>
        <p:nvSpPr>
          <p:cNvPr id="15" name="VotesStatusExplanation0">
            <a:extLst>
              <a:ext uri="{FF2B5EF4-FFF2-40B4-BE49-F238E27FC236}">
                <a16:creationId xmlns:a16="http://schemas.microsoft.com/office/drawing/2014/main" id="{D0624D2D-CB90-432E-B167-F22BCAE4E219}"/>
              </a:ext>
            </a:extLst>
          </p:cNvPr>
          <p:cNvSpPr txBox="1"/>
          <p:nvPr/>
        </p:nvSpPr>
        <p:spPr>
          <a:xfrm>
            <a:off x="8887968" y="253746"/>
            <a:ext cx="3060192" cy="2743200"/>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203200" rIns="203200" rtlCol="0" anchor="ctr" anchorCtr="1">
            <a:normAutofit lnSpcReduction="10000"/>
          </a:bodyPr>
          <a:lstStyle/>
          <a:p>
            <a:pPr algn="ctr">
              <a:lnSpc>
                <a:spcPct val="150000"/>
              </a:lnSpc>
            </a:pPr>
            <a:r>
              <a:rPr lang="nl-NL" sz="2400" i="1">
                <a:solidFill>
                  <a:srgbClr val="3F4D65"/>
                </a:solidFill>
                <a:latin typeface="Roboto Light"/>
              </a:rPr>
              <a:t>De vraag gaat open zodra u een sessie en diavoorstelling start.</a:t>
            </a:r>
          </a:p>
        </p:txBody>
      </p:sp>
      <p:graphicFrame>
        <p:nvGraphicFramePr>
          <p:cNvPr id="21" name="ExplanationsTable_0_1_1">
            <a:extLst>
              <a:ext uri="{FF2B5EF4-FFF2-40B4-BE49-F238E27FC236}">
                <a16:creationId xmlns:a16="http://schemas.microsoft.com/office/drawing/2014/main" id="{8D18E584-74D1-4BF5-A211-9CC037486B57}"/>
              </a:ext>
            </a:extLst>
          </p:cNvPr>
          <p:cNvGraphicFramePr>
            <a:graphicFrameLocks noGrp="1"/>
          </p:cNvGraphicFramePr>
          <p:nvPr>
            <p:extLst>
              <p:ext uri="{D42A27DB-BD31-4B8C-83A1-F6EECF244321}">
                <p14:modId xmlns:p14="http://schemas.microsoft.com/office/powerpoint/2010/main" val="4211315402"/>
              </p:ext>
            </p:extLst>
          </p:nvPr>
        </p:nvGraphicFramePr>
        <p:xfrm>
          <a:off x="1280160" y="6000750"/>
          <a:ext cx="8180833" cy="699516"/>
        </p:xfrm>
        <a:graphic>
          <a:graphicData uri="http://schemas.openxmlformats.org/drawingml/2006/table">
            <a:tbl>
              <a:tblPr bandRow="1">
                <a:tableStyleId>{2D5ABB26-0587-4C30-8999-92F81FD0307C}</a:tableStyleId>
              </a:tblPr>
              <a:tblGrid>
                <a:gridCol w="940796">
                  <a:extLst>
                    <a:ext uri="{9D8B030D-6E8A-4147-A177-3AD203B41FA5}">
                      <a16:colId xmlns:a16="http://schemas.microsoft.com/office/drawing/2014/main" val="664168154"/>
                    </a:ext>
                  </a:extLst>
                </a:gridCol>
                <a:gridCol w="7240037">
                  <a:extLst>
                    <a:ext uri="{9D8B030D-6E8A-4147-A177-3AD203B41FA5}">
                      <a16:colId xmlns:a16="http://schemas.microsoft.com/office/drawing/2014/main" val="3016692023"/>
                    </a:ext>
                  </a:extLst>
                </a:gridCol>
              </a:tblGrid>
              <a:tr h="349758">
                <a:tc>
                  <a:txBody>
                    <a:bodyPr/>
                    <a:lstStyle/>
                    <a:p>
                      <a:pPr algn="l">
                        <a:lnSpc>
                          <a:spcPct val="100000"/>
                        </a:lnSpc>
                        <a:spcBef>
                          <a:spcPct val="0"/>
                        </a:spcBef>
                        <a:spcAft>
                          <a:spcPct val="0"/>
                        </a:spcAft>
                        <a:buClr>
                          <a:srgbClr val="000000"/>
                        </a:buClr>
                      </a:pPr>
                      <a:r>
                        <a:rPr lang="nl-NL" sz="1600" b="1" i="0" u="none" baseline="0">
                          <a:solidFill>
                            <a:srgbClr val="FFFFFF"/>
                          </a:solidFill>
                          <a:latin typeface="Roboto Medium"/>
                        </a:rPr>
                        <a:t>Internet</a:t>
                      </a:r>
                    </a:p>
                  </a:txBody>
                  <a:tcPr anchor="ctr"/>
                </a:tc>
                <a:tc>
                  <a:txBody>
                    <a:bodyPr/>
                    <a:lstStyle/>
                    <a:p>
                      <a:pPr algn="l">
                        <a:lnSpc>
                          <a:spcPct val="100000"/>
                        </a:lnSpc>
                        <a:spcBef>
                          <a:spcPct val="0"/>
                        </a:spcBef>
                        <a:spcAft>
                          <a:spcPct val="0"/>
                        </a:spcAft>
                        <a:buClr>
                          <a:srgbClr val="000000"/>
                        </a:buClr>
                      </a:pPr>
                      <a:r>
                        <a:rPr lang="nl-NL" sz="1600" b="0" i="0" u="none" baseline="0">
                          <a:solidFill>
                            <a:srgbClr val="FFFFFF"/>
                          </a:solidFill>
                          <a:latin typeface="Roboto Light"/>
                        </a:rPr>
                        <a:t>Ga naar </a:t>
                      </a:r>
                      <a:r>
                        <a:rPr lang="nl-NL" sz="1600" b="1" i="0" u="none" baseline="0">
                          <a:solidFill>
                            <a:srgbClr val="FFFFFF"/>
                          </a:solidFill>
                          <a:latin typeface="Roboto Light"/>
                        </a:rPr>
                        <a:t>sendsteps.me</a:t>
                      </a:r>
                      <a:r>
                        <a:rPr lang="nl-NL" sz="1600" b="0" i="0" u="none" baseline="0">
                          <a:solidFill>
                            <a:srgbClr val="FFFFFF"/>
                          </a:solidFill>
                          <a:latin typeface="Roboto Light"/>
                        </a:rPr>
                        <a:t> en log in met </a:t>
                      </a:r>
                      <a:r>
                        <a:rPr lang="nl-NL" sz="1600" b="1" i="0" u="none" baseline="0">
                          <a:solidFill>
                            <a:srgbClr val="FFFFFF"/>
                          </a:solidFill>
                          <a:latin typeface="Roboto Light"/>
                        </a:rPr>
                        <a:t>Free98134</a:t>
                      </a:r>
                    </a:p>
                  </a:txBody>
                  <a:tcPr anchor="ctr"/>
                </a:tc>
                <a:extLst>
                  <a:ext uri="{0D108BD9-81ED-4DB2-BD59-A6C34878D82A}">
                    <a16:rowId xmlns:a16="http://schemas.microsoft.com/office/drawing/2014/main" val="2617396482"/>
                  </a:ext>
                </a:extLst>
              </a:tr>
              <a:tr h="349758">
                <a:tc>
                  <a:txBody>
                    <a:bodyPr/>
                    <a:lstStyle/>
                    <a:p>
                      <a:pPr algn="l">
                        <a:lnSpc>
                          <a:spcPct val="100000"/>
                        </a:lnSpc>
                        <a:spcBef>
                          <a:spcPct val="0"/>
                        </a:spcBef>
                        <a:spcAft>
                          <a:spcPct val="0"/>
                        </a:spcAft>
                        <a:buClr>
                          <a:srgbClr val="000000"/>
                        </a:buClr>
                      </a:pPr>
                      <a:endParaRPr lang="nl-NL" sz="1600" b="1" i="0" u="none" baseline="0">
                        <a:solidFill>
                          <a:srgbClr val="FFFFFF"/>
                        </a:solidFill>
                        <a:latin typeface="Roboto Medium"/>
                      </a:endParaRPr>
                    </a:p>
                  </a:txBody>
                  <a:tcPr anchor="ctr"/>
                </a:tc>
                <a:tc>
                  <a:txBody>
                    <a:bodyPr/>
                    <a:lstStyle/>
                    <a:p>
                      <a:pPr algn="l">
                        <a:lnSpc>
                          <a:spcPct val="100000"/>
                        </a:lnSpc>
                        <a:spcBef>
                          <a:spcPct val="0"/>
                        </a:spcBef>
                        <a:spcAft>
                          <a:spcPct val="0"/>
                        </a:spcAft>
                        <a:buClr>
                          <a:srgbClr val="000000"/>
                        </a:buClr>
                      </a:pPr>
                      <a:endParaRPr lang="nl-NL" sz="1600" b="0" i="0" u="none" baseline="0">
                        <a:solidFill>
                          <a:srgbClr val="FFFFFF"/>
                        </a:solidFill>
                        <a:latin typeface="Roboto Light"/>
                      </a:endParaRPr>
                    </a:p>
                  </a:txBody>
                  <a:tcPr anchor="ctr"/>
                </a:tc>
                <a:extLst>
                  <a:ext uri="{0D108BD9-81ED-4DB2-BD59-A6C34878D82A}">
                    <a16:rowId xmlns:a16="http://schemas.microsoft.com/office/drawing/2014/main" val="4127396030"/>
                  </a:ext>
                </a:extLst>
              </a:tr>
            </a:tbl>
          </a:graphicData>
        </a:graphic>
      </p:graphicFrame>
      <p:pic>
        <p:nvPicPr>
          <p:cNvPr id="25" name="Logo">
            <a:extLst>
              <a:ext uri="{FF2B5EF4-FFF2-40B4-BE49-F238E27FC236}">
                <a16:creationId xmlns:a16="http://schemas.microsoft.com/office/drawing/2014/main" id="{91071416-D26C-4D86-AE9C-8E65CA3FCEBA}"/>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560832" y="6089904"/>
            <a:ext cx="487680" cy="521208"/>
          </a:xfrm>
          <a:prstGeom prst="rect">
            <a:avLst/>
          </a:prstGeom>
        </p:spPr>
      </p:pic>
      <p:sp>
        <p:nvSpPr>
          <p:cNvPr id="4" name="VoteExplanationOverlay">
            <a:extLst>
              <a:ext uri="{FF2B5EF4-FFF2-40B4-BE49-F238E27FC236}">
                <a16:creationId xmlns:a16="http://schemas.microsoft.com/office/drawing/2014/main" id="{C30F574D-ACCA-48DC-A318-0945041F23F6}"/>
              </a:ext>
            </a:extLst>
          </p:cNvPr>
          <p:cNvSpPr txBox="1"/>
          <p:nvPr/>
        </p:nvSpPr>
        <p:spPr>
          <a:xfrm>
            <a:off x="1270000" y="5976938"/>
            <a:ext cx="8178800" cy="733425"/>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406400" rIns="406400" rtlCol="0" anchor="ctr" anchorCtr="1">
            <a:noAutofit/>
          </a:bodyPr>
          <a:lstStyle/>
          <a:p>
            <a:pPr algn="ctr"/>
            <a:r>
              <a:rPr lang="nl-NL" sz="2000" i="1">
                <a:solidFill>
                  <a:srgbClr val="3F4D65"/>
                </a:solidFill>
                <a:latin typeface="Roboto Light"/>
              </a:rPr>
              <a:t>Deze presentatie is geladen zonder de Sendsteps Add-In.</a:t>
            </a:r>
          </a:p>
          <a:p>
            <a:pPr algn="ctr"/>
            <a:r>
              <a:rPr lang="nl-NL" sz="2000" i="1">
                <a:solidFill>
                  <a:srgbClr val="3F4D65"/>
                </a:solidFill>
                <a:latin typeface="Roboto Light"/>
              </a:rPr>
              <a:t>Add-In gratis downloaden? Ga naar https://dashboard.sendsteps.com</a:t>
            </a:r>
          </a:p>
        </p:txBody>
      </p:sp>
    </p:spTree>
    <p:extLst>
      <p:ext uri="{BB962C8B-B14F-4D97-AF65-F5344CB8AC3E}">
        <p14:creationId xmlns:p14="http://schemas.microsoft.com/office/powerpoint/2010/main" val="14737194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t_v_RS_0_5_3446749_0_1_1_-1_0_[1]_0">
    <p:spTree>
      <p:nvGrpSpPr>
        <p:cNvPr id="1" name=""/>
        <p:cNvGrpSpPr/>
        <p:nvPr/>
      </p:nvGrpSpPr>
      <p:grpSpPr>
        <a:xfrm>
          <a:off x="0" y="0"/>
          <a:ext cx="0" cy="0"/>
          <a:chOff x="0" y="0"/>
          <a:chExt cx="0" cy="0"/>
        </a:xfrm>
      </p:grpSpPr>
      <p:pic>
        <p:nvPicPr>
          <p:cNvPr id="28" name="LAYOUT_BG_IMAGE_2">
            <a:extLst>
              <a:ext uri="{FF2B5EF4-FFF2-40B4-BE49-F238E27FC236}">
                <a16:creationId xmlns:a16="http://schemas.microsoft.com/office/drawing/2014/main" id="{5988E7F5-69D0-4D0D-BB16-01EB3377BC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 name="VoteExplanationBg_1">
            <a:extLst>
              <a:ext uri="{FF2B5EF4-FFF2-40B4-BE49-F238E27FC236}">
                <a16:creationId xmlns:a16="http://schemas.microsoft.com/office/drawing/2014/main" id="{D01639EE-AC63-4961-9B9A-9E30745BF8D7}"/>
              </a:ext>
            </a:extLst>
          </p:cNvPr>
          <p:cNvSpPr txBox="1"/>
          <p:nvPr/>
        </p:nvSpPr>
        <p:spPr>
          <a:xfrm>
            <a:off x="0" y="5932169"/>
            <a:ext cx="12192000" cy="92583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88900" tIns="38100" rIns="88900" bIns="38100" rtlCol="0" anchor="t" anchorCtr="0">
            <a:normAutofit/>
          </a:bodyPr>
          <a:lstStyle/>
          <a:p>
            <a:pPr>
              <a:buClr>
                <a:srgbClr val="000000"/>
              </a:buClr>
            </a:pPr>
            <a:endParaRPr lang="nl-NL">
              <a:solidFill>
                <a:srgbClr val="000000"/>
              </a:solidFill>
              <a:latin typeface="Calibri" panose="020F0502020204030204" pitchFamily="34" charset="0"/>
            </a:endParaRPr>
          </a:p>
        </p:txBody>
      </p:sp>
      <p:sp>
        <p:nvSpPr>
          <p:cNvPr id="2" name="st_v_RT_0_5_3446749_0_1_1_-1_0_[1]_0">
            <a:extLst>
              <a:ext uri="{FF2B5EF4-FFF2-40B4-BE49-F238E27FC236}">
                <a16:creationId xmlns:a16="http://schemas.microsoft.com/office/drawing/2014/main" id="{10C8D80D-7C79-4BEC-83AB-F0D2F1FEC661}"/>
              </a:ext>
            </a:extLst>
          </p:cNvPr>
          <p:cNvSpPr>
            <a:spLocks noGrp="1"/>
          </p:cNvSpPr>
          <p:nvPr>
            <p:ph type="title"/>
          </p:nvPr>
        </p:nvSpPr>
        <p:spPr>
          <a:xfrm>
            <a:off x="573024" y="185166"/>
            <a:ext cx="11033760" cy="1412748"/>
          </a:xfrm>
          <a:noFill/>
          <a:extLst>
            <a:ext uri="{909E8E84-426E-40DD-AFC4-6F175D3DCCD1}">
              <a14:hiddenFill xmlns:a14="http://schemas.microsoft.com/office/drawing/2010/main">
                <a:solidFill>
                  <a:srgbClr val="FFFFFF">
                    <a:alpha val="0"/>
                  </a:srgbClr>
                </a:solidFill>
              </a14:hiddenFill>
            </a:ext>
          </a:extLst>
        </p:spPr>
        <p:txBody>
          <a:bodyPr wrap="square" lIns="0" tIns="45720" rIns="91440" bIns="45720" anchor="ctr" anchorCtr="0">
            <a:normAutofit/>
          </a:bodyPr>
          <a:lstStyle/>
          <a:p>
            <a:pPr>
              <a:lnSpc>
                <a:spcPct val="100000"/>
              </a:lnSpc>
              <a:buClr>
                <a:srgbClr val="000000"/>
              </a:buClr>
            </a:pPr>
            <a:r>
              <a:rPr lang="nl-NL" sz="4000" b="1">
                <a:solidFill>
                  <a:srgbClr val="FFFFFF"/>
                </a:solidFill>
                <a:latin typeface="Roboto Slab"/>
              </a:rPr>
              <a:t>Het grootste deel van het aantal CVA's is een ... </a:t>
            </a:r>
          </a:p>
        </p:txBody>
      </p:sp>
      <p:grpSp>
        <p:nvGrpSpPr>
          <p:cNvPr id="22" name="vss_group_1">
            <a:extLst>
              <a:ext uri="{FF2B5EF4-FFF2-40B4-BE49-F238E27FC236}">
                <a16:creationId xmlns:a16="http://schemas.microsoft.com/office/drawing/2014/main" id="{BEEC04EE-BB23-4052-AAE1-674E178AB66D}"/>
              </a:ext>
            </a:extLst>
          </p:cNvPr>
          <p:cNvGrpSpPr/>
          <p:nvPr/>
        </p:nvGrpSpPr>
        <p:grpSpPr>
          <a:xfrm>
            <a:off x="10668000" y="6357366"/>
            <a:ext cx="1402080" cy="332613"/>
            <a:chOff x="10668000" y="6350000"/>
            <a:chExt cx="1397000" cy="330200"/>
          </a:xfrm>
        </p:grpSpPr>
        <p:sp>
          <p:nvSpPr>
            <p:cNvPr id="20" name="vss_text_0">
              <a:extLst>
                <a:ext uri="{FF2B5EF4-FFF2-40B4-BE49-F238E27FC236}">
                  <a16:creationId xmlns:a16="http://schemas.microsoft.com/office/drawing/2014/main" id="{B1C51638-728D-4817-9FD8-881D94F057F8}"/>
                </a:ext>
              </a:extLst>
            </p:cNvPr>
            <p:cNvSpPr/>
            <p:nvPr/>
          </p:nvSpPr>
          <p:spPr>
            <a:xfrm>
              <a:off x="10668000" y="6350000"/>
              <a:ext cx="1397000" cy="330200"/>
            </a:xfrm>
            <a:prstGeom prst="roundRect">
              <a:avLst/>
            </a:prstGeom>
            <a:noFill/>
            <a:ln w="15875" cap="flat" cmpd="sng" algn="ctr">
              <a:noFill/>
              <a:prstDash val="solid"/>
            </a:ln>
            <a:effectLst>
              <a:prstShdw prst="shdw14" dist="35921" dir="2700000">
                <a:scrgbClr r="0" g="0" b="0">
                  <a:alpha val="50000"/>
                </a:scrgbClr>
              </a:prstShdw>
            </a:effectLst>
            <a:extLst>
              <a:ext uri="{909E8E84-426E-40DD-AFC4-6F175D3DCCD1}">
                <a14:hiddenFill xmlns:a14="http://schemas.microsoft.com/office/drawing/2010/main">
                  <a:solidFill>
                    <a:srgbClr val="FFFFFF">
                      <a:alpha val="0"/>
                    </a:srgbClr>
                  </a:solidFill>
                </a14:hiddenFill>
              </a:ex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330200" rtlCol="0" anchor="ctr">
              <a:noAutofit/>
            </a:bodyPr>
            <a:lstStyle/>
            <a:p>
              <a:pPr>
                <a:spcBef>
                  <a:spcPct val="0"/>
                </a:spcBef>
                <a:spcAft>
                  <a:spcPct val="0"/>
                </a:spcAft>
                <a:buClr>
                  <a:srgbClr val="000000"/>
                </a:buClr>
              </a:pPr>
              <a:r>
                <a:rPr lang="nl-NL" sz="1600">
                  <a:solidFill>
                    <a:srgbClr val="FFFFFF"/>
                  </a:solidFill>
                  <a:latin typeface="Roboto Light"/>
                </a:rPr>
                <a:t>Gesloten</a:t>
              </a:r>
            </a:p>
          </p:txBody>
        </p:sp>
        <p:sp>
          <p:nvSpPr>
            <p:cNvPr id="21" name="vss_light">
              <a:extLst>
                <a:ext uri="{FF2B5EF4-FFF2-40B4-BE49-F238E27FC236}">
                  <a16:creationId xmlns:a16="http://schemas.microsoft.com/office/drawing/2014/main" id="{D8B056BA-C05F-4158-A0F0-36535F6DE2FD}"/>
                </a:ext>
              </a:extLst>
            </p:cNvPr>
            <p:cNvSpPr/>
            <p:nvPr/>
          </p:nvSpPr>
          <p:spPr>
            <a:xfrm>
              <a:off x="10738757" y="6420757"/>
              <a:ext cx="188685" cy="188686"/>
            </a:xfrm>
            <a:prstGeom prst="ellipse">
              <a:avLst/>
            </a:prstGeom>
            <a:solidFill>
              <a:srgbClr val="FF0000"/>
            </a:solidFill>
            <a:ln w="15875" cap="flat" cmpd="sng" algn="ctr">
              <a:noFill/>
              <a:prstDash val="solid"/>
            </a:ln>
            <a:effectLst/>
            <a:extLs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spcBef>
                  <a:spcPct val="0"/>
                </a:spcBef>
                <a:spcAft>
                  <a:spcPct val="0"/>
                </a:spcAft>
                <a:buClr>
                  <a:srgbClr val="000000"/>
                </a:buClr>
              </a:pPr>
              <a:endParaRPr lang="nl-NL" sz="1600">
                <a:solidFill>
                  <a:srgbClr val="FFFFFF"/>
                </a:solidFill>
                <a:latin typeface="Roboto Light"/>
              </a:endParaRPr>
            </a:p>
          </p:txBody>
        </p:sp>
      </p:grpSp>
      <p:pic>
        <p:nvPicPr>
          <p:cNvPr id="26" name="Logo">
            <a:extLst>
              <a:ext uri="{FF2B5EF4-FFF2-40B4-BE49-F238E27FC236}">
                <a16:creationId xmlns:a16="http://schemas.microsoft.com/office/drawing/2014/main" id="{8EE576D5-3F82-4239-BE17-182F4778C621}"/>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60832" y="6089904"/>
            <a:ext cx="487680" cy="521208"/>
          </a:xfrm>
          <a:prstGeom prst="rect">
            <a:avLst/>
          </a:prstGeom>
        </p:spPr>
      </p:pic>
      <p:grpSp>
        <p:nvGrpSpPr>
          <p:cNvPr id="40" name="rg_group_1">
            <a:extLst>
              <a:ext uri="{FF2B5EF4-FFF2-40B4-BE49-F238E27FC236}">
                <a16:creationId xmlns:a16="http://schemas.microsoft.com/office/drawing/2014/main" id="{F0BFF0C1-38FF-47F7-B95E-512FF1C341A4}"/>
              </a:ext>
            </a:extLst>
          </p:cNvPr>
          <p:cNvGrpSpPr/>
          <p:nvPr/>
        </p:nvGrpSpPr>
        <p:grpSpPr>
          <a:xfrm>
            <a:off x="571500" y="1689100"/>
            <a:ext cx="11010900" cy="3886200"/>
            <a:chOff x="571500" y="1689100"/>
            <a:chExt cx="11010900" cy="3886200"/>
          </a:xfrm>
        </p:grpSpPr>
        <p:sp>
          <p:nvSpPr>
            <p:cNvPr id="30" name="rg_background_0">
              <a:extLst>
                <a:ext uri="{FF2B5EF4-FFF2-40B4-BE49-F238E27FC236}">
                  <a16:creationId xmlns:a16="http://schemas.microsoft.com/office/drawing/2014/main" id="{50A6707E-9979-4F4B-AC23-F78A814C5E4F}"/>
                </a:ext>
              </a:extLst>
            </p:cNvPr>
            <p:cNvSpPr txBox="1"/>
            <p:nvPr/>
          </p:nvSpPr>
          <p:spPr>
            <a:xfrm>
              <a:off x="571500" y="1689100"/>
              <a:ext cx="11010900" cy="3886200"/>
            </a:xfrm>
            <a:prstGeom prst="rect">
              <a:avLst/>
            </a:prstGeom>
            <a:noFill/>
          </p:spPr>
          <p:txBody>
            <a:bodyPr vert="horz" rtlCol="0">
              <a:spAutoFit/>
            </a:bodyPr>
            <a:lstStyle/>
            <a:p>
              <a:endParaRPr lang="nl-NL"/>
            </a:p>
          </p:txBody>
        </p:sp>
        <p:sp>
          <p:nvSpPr>
            <p:cNvPr id="31" name="rg_axis_0">
              <a:extLst>
                <a:ext uri="{FF2B5EF4-FFF2-40B4-BE49-F238E27FC236}">
                  <a16:creationId xmlns:a16="http://schemas.microsoft.com/office/drawing/2014/main" id="{87C99E07-02FD-44F4-A2B6-3B9B668037FB}"/>
                </a:ext>
              </a:extLst>
            </p:cNvPr>
            <p:cNvSpPr txBox="1"/>
            <p:nvPr/>
          </p:nvSpPr>
          <p:spPr>
            <a:xfrm>
              <a:off x="3619500" y="1727200"/>
              <a:ext cx="12700" cy="3810000"/>
            </a:xfrm>
            <a:prstGeom prst="rect">
              <a:avLst/>
            </a:prstGeom>
            <a:solidFill>
              <a:srgbClr val="000001">
                <a:alpha val="0"/>
              </a:srgbClr>
            </a:solidFill>
          </p:spPr>
          <p:txBody>
            <a:bodyPr vert="horz" wrap="square" rtlCol="0" anchor="t" anchorCtr="0">
              <a:normAutofit/>
            </a:bodyPr>
            <a:lstStyle/>
            <a:p>
              <a:endParaRPr lang="nl-NL"/>
            </a:p>
          </p:txBody>
        </p:sp>
        <p:sp>
          <p:nvSpPr>
            <p:cNvPr id="32" name="rg_axisBullet_0_0">
              <a:extLst>
                <a:ext uri="{FF2B5EF4-FFF2-40B4-BE49-F238E27FC236}">
                  <a16:creationId xmlns:a16="http://schemas.microsoft.com/office/drawing/2014/main" id="{149443AA-A19B-4BBD-B383-8C2DD66A6BBC}"/>
                </a:ext>
              </a:extLst>
            </p:cNvPr>
            <p:cNvSpPr txBox="1"/>
            <p:nvPr/>
          </p:nvSpPr>
          <p:spPr>
            <a:xfrm>
              <a:off x="647700" y="1765300"/>
              <a:ext cx="508000" cy="18288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CB731"/>
                  </a:solidFill>
                  <a:latin typeface="Roboto Light"/>
                </a:rPr>
                <a:t>A.</a:t>
              </a:r>
            </a:p>
          </p:txBody>
        </p:sp>
        <p:sp>
          <p:nvSpPr>
            <p:cNvPr id="33" name="rg_axisBullet_1_0">
              <a:extLst>
                <a:ext uri="{FF2B5EF4-FFF2-40B4-BE49-F238E27FC236}">
                  <a16:creationId xmlns:a16="http://schemas.microsoft.com/office/drawing/2014/main" id="{19B19F5F-2295-4B36-8BF7-4C9A204DB3BE}"/>
                </a:ext>
              </a:extLst>
            </p:cNvPr>
            <p:cNvSpPr txBox="1"/>
            <p:nvPr/>
          </p:nvSpPr>
          <p:spPr>
            <a:xfrm>
              <a:off x="647700" y="3670300"/>
              <a:ext cx="508000" cy="18288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CB731"/>
                  </a:solidFill>
                  <a:latin typeface="Roboto Light"/>
                </a:rPr>
                <a:t>B.</a:t>
              </a:r>
            </a:p>
          </p:txBody>
        </p:sp>
        <p:sp>
          <p:nvSpPr>
            <p:cNvPr id="34" name="rg_axisLabel_0_0">
              <a:extLst>
                <a:ext uri="{FF2B5EF4-FFF2-40B4-BE49-F238E27FC236}">
                  <a16:creationId xmlns:a16="http://schemas.microsoft.com/office/drawing/2014/main" id="{91B72D22-AC1C-4060-A3C1-15EC37520C2C}"/>
                </a:ext>
              </a:extLst>
            </p:cNvPr>
            <p:cNvSpPr txBox="1"/>
            <p:nvPr/>
          </p:nvSpPr>
          <p:spPr>
            <a:xfrm>
              <a:off x="1231900" y="1765300"/>
              <a:ext cx="2311400" cy="18288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FFFFF"/>
                  </a:solidFill>
                  <a:latin typeface="Roboto Light"/>
                </a:rPr>
                <a:t>Hersenbloeding</a:t>
              </a:r>
            </a:p>
          </p:txBody>
        </p:sp>
        <p:sp>
          <p:nvSpPr>
            <p:cNvPr id="35" name="rg_axisLabel_1_0">
              <a:extLst>
                <a:ext uri="{FF2B5EF4-FFF2-40B4-BE49-F238E27FC236}">
                  <a16:creationId xmlns:a16="http://schemas.microsoft.com/office/drawing/2014/main" id="{C393CB4A-419C-4504-A4ED-68658954CFCE}"/>
                </a:ext>
              </a:extLst>
            </p:cNvPr>
            <p:cNvSpPr txBox="1"/>
            <p:nvPr/>
          </p:nvSpPr>
          <p:spPr>
            <a:xfrm>
              <a:off x="1231900" y="3670300"/>
              <a:ext cx="2311400" cy="18288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FFFFF"/>
                  </a:solidFill>
                  <a:latin typeface="Roboto Light"/>
                </a:rPr>
                <a:t>Herseninfarct</a:t>
              </a:r>
            </a:p>
          </p:txBody>
        </p:sp>
        <p:sp>
          <p:nvSpPr>
            <p:cNvPr id="36" name="rg_bar_0_0">
              <a:extLst>
                <a:ext uri="{FF2B5EF4-FFF2-40B4-BE49-F238E27FC236}">
                  <a16:creationId xmlns:a16="http://schemas.microsoft.com/office/drawing/2014/main" id="{B421651A-F656-4436-A2CE-04E7CB2F750C}"/>
                </a:ext>
              </a:extLst>
            </p:cNvPr>
            <p:cNvSpPr txBox="1"/>
            <p:nvPr/>
          </p:nvSpPr>
          <p:spPr>
            <a:xfrm>
              <a:off x="3632200" y="2489200"/>
              <a:ext cx="3397250" cy="381000"/>
            </a:xfrm>
            <a:prstGeom prst="roundRect">
              <a:avLst/>
            </a:prstGeom>
            <a:solidFill>
              <a:srgbClr val="FF0000"/>
            </a:solidFill>
          </p:spPr>
          <p:txBody>
            <a:bodyPr vert="horz" wrap="square" lIns="91440" tIns="45720" rIns="91440" bIns="45720" rtlCol="0" anchor="ctr" anchorCtr="0">
              <a:noAutofit/>
            </a:bodyPr>
            <a:lstStyle/>
            <a:p>
              <a:pPr algn="ctr">
                <a:buClr>
                  <a:srgbClr val="000000"/>
                </a:buClr>
              </a:pPr>
              <a:endParaRPr lang="nl-NL">
                <a:solidFill>
                  <a:srgbClr val="FFFFFF"/>
                </a:solidFill>
                <a:latin typeface="Calibri" panose="020F0502020204030204" pitchFamily="34" charset="0"/>
              </a:endParaRPr>
            </a:p>
          </p:txBody>
        </p:sp>
        <p:sp>
          <p:nvSpPr>
            <p:cNvPr id="37" name="rg_bar_1_0">
              <a:extLst>
                <a:ext uri="{FF2B5EF4-FFF2-40B4-BE49-F238E27FC236}">
                  <a16:creationId xmlns:a16="http://schemas.microsoft.com/office/drawing/2014/main" id="{041CC61A-3E4D-4A20-8365-FD674EB12706}"/>
                </a:ext>
              </a:extLst>
            </p:cNvPr>
            <p:cNvSpPr txBox="1"/>
            <p:nvPr/>
          </p:nvSpPr>
          <p:spPr>
            <a:xfrm>
              <a:off x="3632200" y="4394200"/>
              <a:ext cx="6794500" cy="381000"/>
            </a:xfrm>
            <a:prstGeom prst="roundRect">
              <a:avLst/>
            </a:prstGeom>
            <a:solidFill>
              <a:srgbClr val="00CC00"/>
            </a:solidFill>
          </p:spPr>
          <p:txBody>
            <a:bodyPr vert="horz" wrap="square" lIns="91440" tIns="45720" rIns="91440" bIns="45720" rtlCol="0" anchor="ctr" anchorCtr="0">
              <a:noAutofit/>
            </a:bodyPr>
            <a:lstStyle/>
            <a:p>
              <a:pPr algn="ctr">
                <a:buClr>
                  <a:srgbClr val="000000"/>
                </a:buClr>
              </a:pPr>
              <a:endParaRPr lang="nl-NL">
                <a:solidFill>
                  <a:srgbClr val="FFFFFF"/>
                </a:solidFill>
                <a:latin typeface="Calibri" panose="020F0502020204030204" pitchFamily="34" charset="0"/>
              </a:endParaRPr>
            </a:p>
          </p:txBody>
        </p:sp>
        <p:sp>
          <p:nvSpPr>
            <p:cNvPr id="38" name="rg_barLabel_0_0">
              <a:extLst>
                <a:ext uri="{FF2B5EF4-FFF2-40B4-BE49-F238E27FC236}">
                  <a16:creationId xmlns:a16="http://schemas.microsoft.com/office/drawing/2014/main" id="{8C1BE099-3066-4EEA-B5FA-19458768F6E3}"/>
                </a:ext>
              </a:extLst>
            </p:cNvPr>
            <p:cNvSpPr txBox="1"/>
            <p:nvPr/>
          </p:nvSpPr>
          <p:spPr>
            <a:xfrm>
              <a:off x="7105650" y="2476500"/>
              <a:ext cx="1079500" cy="3810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lnSpcReduction="10000"/>
            </a:bodyPr>
            <a:lstStyle/>
            <a:p>
              <a:pPr>
                <a:spcBef>
                  <a:spcPts val="2400"/>
                </a:spcBef>
                <a:spcAft>
                  <a:spcPts val="600"/>
                </a:spcAft>
                <a:buClr>
                  <a:srgbClr val="FCB731"/>
                </a:buClr>
              </a:pPr>
              <a:r>
                <a:rPr lang="nl-NL" sz="2000">
                  <a:solidFill>
                    <a:srgbClr val="FFFFFF"/>
                  </a:solidFill>
                  <a:latin typeface="Roboto Light"/>
                </a:rPr>
                <a:t>50,0%</a:t>
              </a:r>
            </a:p>
          </p:txBody>
        </p:sp>
        <p:sp>
          <p:nvSpPr>
            <p:cNvPr id="39" name="rg_barLabel_1_0">
              <a:extLst>
                <a:ext uri="{FF2B5EF4-FFF2-40B4-BE49-F238E27FC236}">
                  <a16:creationId xmlns:a16="http://schemas.microsoft.com/office/drawing/2014/main" id="{A0E34D58-183F-469C-8598-5CED693595D6}"/>
                </a:ext>
              </a:extLst>
            </p:cNvPr>
            <p:cNvSpPr txBox="1"/>
            <p:nvPr/>
          </p:nvSpPr>
          <p:spPr>
            <a:xfrm>
              <a:off x="10502900" y="4381500"/>
              <a:ext cx="1079500" cy="3810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lnSpcReduction="10000"/>
            </a:bodyPr>
            <a:lstStyle/>
            <a:p>
              <a:pPr>
                <a:spcBef>
                  <a:spcPts val="2400"/>
                </a:spcBef>
                <a:spcAft>
                  <a:spcPts val="600"/>
                </a:spcAft>
                <a:buClr>
                  <a:srgbClr val="FCB731"/>
                </a:buClr>
              </a:pPr>
              <a:r>
                <a:rPr lang="nl-NL" sz="2000">
                  <a:solidFill>
                    <a:srgbClr val="FFFFFF"/>
                  </a:solidFill>
                  <a:latin typeface="Roboto Light"/>
                </a:rPr>
                <a:t>100,0%</a:t>
              </a:r>
            </a:p>
          </p:txBody>
        </p:sp>
      </p:grpSp>
      <p:sp>
        <p:nvSpPr>
          <p:cNvPr id="7" name="ResultsGraphExplanation0">
            <a:extLst>
              <a:ext uri="{FF2B5EF4-FFF2-40B4-BE49-F238E27FC236}">
                <a16:creationId xmlns:a16="http://schemas.microsoft.com/office/drawing/2014/main" id="{EF6615ED-3177-49C1-BEB1-D32AC10519A8}"/>
              </a:ext>
            </a:extLst>
          </p:cNvPr>
          <p:cNvSpPr txBox="1"/>
          <p:nvPr/>
        </p:nvSpPr>
        <p:spPr>
          <a:xfrm>
            <a:off x="8887968" y="253746"/>
            <a:ext cx="3060192" cy="2743200"/>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203200" rIns="203200" rtlCol="0" anchor="ctr" anchorCtr="1">
            <a:normAutofit fontScale="92500" lnSpcReduction="10000"/>
          </a:bodyPr>
          <a:lstStyle/>
          <a:p>
            <a:pPr algn="ctr">
              <a:lnSpc>
                <a:spcPct val="150000"/>
              </a:lnSpc>
            </a:pPr>
            <a:r>
              <a:rPr lang="nl-NL" sz="1600" i="1">
                <a:solidFill>
                  <a:srgbClr val="3F4D65"/>
                </a:solidFill>
                <a:latin typeface="Roboto Light"/>
              </a:rPr>
              <a:t>Deze voorbeeld resultaten zullen op 0 gezet worden zodra een sessie en diavoorstelling gestart zijn.</a:t>
            </a:r>
          </a:p>
          <a:p>
            <a:pPr algn="ctr">
              <a:lnSpc>
                <a:spcPct val="150000"/>
              </a:lnSpc>
            </a:pPr>
            <a:endParaRPr lang="nl-NL" sz="1600" i="1">
              <a:solidFill>
                <a:srgbClr val="3F4D65"/>
              </a:solidFill>
              <a:latin typeface="Roboto Light"/>
            </a:endParaRPr>
          </a:p>
          <a:p>
            <a:pPr algn="ctr">
              <a:lnSpc>
                <a:spcPct val="150000"/>
              </a:lnSpc>
            </a:pPr>
            <a:r>
              <a:rPr lang="nl-NL" sz="1600" i="1">
                <a:solidFill>
                  <a:srgbClr val="3F4D65"/>
                </a:solidFill>
                <a:latin typeface="Roboto Light"/>
              </a:rPr>
              <a:t>Voel u vrij om ondertussen de layout van de resultaten te veranderen (bv. de kleur)</a:t>
            </a:r>
          </a:p>
        </p:txBody>
      </p:sp>
    </p:spTree>
    <p:extLst>
      <p:ext uri="{BB962C8B-B14F-4D97-AF65-F5344CB8AC3E}">
        <p14:creationId xmlns:p14="http://schemas.microsoft.com/office/powerpoint/2010/main" val="10114023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t_v_VS_0_6_3446750_1_-1_0_2_8_[3]">
    <p:spTree>
      <p:nvGrpSpPr>
        <p:cNvPr id="1" name=""/>
        <p:cNvGrpSpPr/>
        <p:nvPr/>
      </p:nvGrpSpPr>
      <p:grpSpPr>
        <a:xfrm>
          <a:off x="0" y="0"/>
          <a:ext cx="0" cy="0"/>
          <a:chOff x="0" y="0"/>
          <a:chExt cx="0" cy="0"/>
        </a:xfrm>
      </p:grpSpPr>
      <p:pic>
        <p:nvPicPr>
          <p:cNvPr id="27" name="LAYOUT_BG_IMAGE_2">
            <a:extLst>
              <a:ext uri="{FF2B5EF4-FFF2-40B4-BE49-F238E27FC236}">
                <a16:creationId xmlns:a16="http://schemas.microsoft.com/office/drawing/2014/main" id="{42180370-6D67-4F90-906C-A34E995C0F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VoteExplanationBg_1">
            <a:extLst>
              <a:ext uri="{FF2B5EF4-FFF2-40B4-BE49-F238E27FC236}">
                <a16:creationId xmlns:a16="http://schemas.microsoft.com/office/drawing/2014/main" id="{A67F4824-21E9-4968-AB0A-1EDF4B14A595}"/>
              </a:ext>
            </a:extLst>
          </p:cNvPr>
          <p:cNvSpPr txBox="1"/>
          <p:nvPr/>
        </p:nvSpPr>
        <p:spPr>
          <a:xfrm>
            <a:off x="0" y="5932169"/>
            <a:ext cx="12192000" cy="92583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88900" tIns="38100" rIns="88900" bIns="38100" rtlCol="0" anchor="t" anchorCtr="0">
            <a:normAutofit/>
          </a:bodyPr>
          <a:lstStyle/>
          <a:p>
            <a:pPr>
              <a:buClr>
                <a:srgbClr val="000000"/>
              </a:buClr>
            </a:pPr>
            <a:endParaRPr lang="nl-NL">
              <a:solidFill>
                <a:srgbClr val="000000"/>
              </a:solidFill>
              <a:latin typeface="Calibri" panose="020F0502020204030204" pitchFamily="34" charset="0"/>
            </a:endParaRPr>
          </a:p>
        </p:txBody>
      </p:sp>
      <p:sp>
        <p:nvSpPr>
          <p:cNvPr id="2" name="st_v_VT_0_6_3446750_1_-1_0_2_8_[3]">
            <a:extLst>
              <a:ext uri="{FF2B5EF4-FFF2-40B4-BE49-F238E27FC236}">
                <a16:creationId xmlns:a16="http://schemas.microsoft.com/office/drawing/2014/main" id="{674212BA-0DC6-4F4D-A3DA-0C7F7181A8AE}"/>
              </a:ext>
            </a:extLst>
          </p:cNvPr>
          <p:cNvSpPr>
            <a:spLocks noGrp="1"/>
          </p:cNvSpPr>
          <p:nvPr>
            <p:ph type="title"/>
          </p:nvPr>
        </p:nvSpPr>
        <p:spPr>
          <a:xfrm>
            <a:off x="573024" y="185166"/>
            <a:ext cx="11033760" cy="1412748"/>
          </a:xfrm>
          <a:noFill/>
          <a:extLst>
            <a:ext uri="{909E8E84-426E-40DD-AFC4-6F175D3DCCD1}">
              <a14:hiddenFill xmlns:a14="http://schemas.microsoft.com/office/drawing/2010/main">
                <a:solidFill>
                  <a:srgbClr val="FFFFFF">
                    <a:alpha val="0"/>
                  </a:srgbClr>
                </a:solidFill>
              </a14:hiddenFill>
            </a:ext>
          </a:extLst>
        </p:spPr>
        <p:txBody>
          <a:bodyPr wrap="square" lIns="0" tIns="45720" rIns="91440" bIns="45720" anchor="ctr" anchorCtr="0">
            <a:noAutofit/>
          </a:bodyPr>
          <a:lstStyle/>
          <a:p>
            <a:pPr>
              <a:lnSpc>
                <a:spcPct val="100000"/>
              </a:lnSpc>
              <a:buClr>
                <a:srgbClr val="000000"/>
              </a:buClr>
            </a:pPr>
            <a:r>
              <a:rPr lang="nl-NL" sz="4000" b="1">
                <a:solidFill>
                  <a:srgbClr val="FFFFFF"/>
                </a:solidFill>
                <a:latin typeface="Roboto Slab"/>
              </a:rPr>
              <a:t>Bij welk ziektebeeld is er sprake van een uitstulping in een bloedvat?</a:t>
            </a:r>
          </a:p>
        </p:txBody>
      </p:sp>
      <p:sp>
        <p:nvSpPr>
          <p:cNvPr id="3" name="VoteChoices">
            <a:extLst>
              <a:ext uri="{FF2B5EF4-FFF2-40B4-BE49-F238E27FC236}">
                <a16:creationId xmlns:a16="http://schemas.microsoft.com/office/drawing/2014/main" id="{A519C0E5-7D17-4CDC-84D3-2D62246B246D}"/>
              </a:ext>
            </a:extLst>
          </p:cNvPr>
          <p:cNvSpPr>
            <a:spLocks noGrp="1"/>
          </p:cNvSpPr>
          <p:nvPr>
            <p:ph type="body" idx="13"/>
          </p:nvPr>
        </p:nvSpPr>
        <p:spPr>
          <a:xfrm>
            <a:off x="731520" y="1783079"/>
            <a:ext cx="10814304" cy="3977640"/>
          </a:xfrm>
          <a:noFill/>
          <a:extLst>
            <a:ext uri="{909E8E84-426E-40DD-AFC4-6F175D3DCCD1}">
              <a14:hiddenFill xmlns:a14="http://schemas.microsoft.com/office/drawing/2010/main">
                <a:solidFill>
                  <a:srgbClr val="FFFFFF">
                    <a:alpha val="0"/>
                  </a:srgbClr>
                </a:solidFill>
              </a14:hiddenFill>
            </a:ext>
          </a:extLst>
        </p:spPr>
        <p:txBody>
          <a:bodyPr wrap="square" lIns="0" tIns="45720" rIns="91440" bIns="45720" anchor="t" anchorCtr="0">
            <a:normAutofit/>
          </a:bodyPr>
          <a:lstStyle/>
          <a:p>
            <a:pPr marL="508000" indent="-508000">
              <a:lnSpc>
                <a:spcPct val="150000"/>
              </a:lnSpc>
              <a:spcBef>
                <a:spcPts val="0"/>
              </a:spcBef>
              <a:spcAft>
                <a:spcPts val="0"/>
              </a:spcAft>
              <a:buClr>
                <a:srgbClr val="FCB731"/>
              </a:buClr>
              <a:buAutoNum type="alphaUcPeriod"/>
            </a:pPr>
            <a:r>
              <a:rPr lang="nl-NL" sz="2400">
                <a:solidFill>
                  <a:srgbClr val="FFFFFF"/>
                </a:solidFill>
                <a:latin typeface="Roboto Light"/>
              </a:rPr>
              <a:t>TIA</a:t>
            </a:r>
          </a:p>
          <a:p>
            <a:pPr marL="508000" indent="-508000">
              <a:lnSpc>
                <a:spcPct val="150000"/>
              </a:lnSpc>
              <a:spcBef>
                <a:spcPts val="0"/>
              </a:spcBef>
              <a:spcAft>
                <a:spcPts val="0"/>
              </a:spcAft>
              <a:buClr>
                <a:srgbClr val="FCB731"/>
              </a:buClr>
              <a:buAutoNum type="alphaUcPeriod"/>
            </a:pPr>
            <a:r>
              <a:rPr lang="nl-NL" sz="2400">
                <a:solidFill>
                  <a:srgbClr val="FFFFFF"/>
                </a:solidFill>
                <a:latin typeface="Roboto Light"/>
              </a:rPr>
              <a:t>Herseninfarct</a:t>
            </a:r>
          </a:p>
          <a:p>
            <a:pPr marL="508000" indent="-508000">
              <a:lnSpc>
                <a:spcPct val="150000"/>
              </a:lnSpc>
              <a:spcBef>
                <a:spcPts val="0"/>
              </a:spcBef>
              <a:spcAft>
                <a:spcPts val="0"/>
              </a:spcAft>
              <a:buClr>
                <a:srgbClr val="FCB731"/>
              </a:buClr>
              <a:buAutoNum type="alphaUcPeriod"/>
            </a:pPr>
            <a:r>
              <a:rPr lang="nl-NL" sz="2400">
                <a:solidFill>
                  <a:srgbClr val="FFFFFF"/>
                </a:solidFill>
                <a:latin typeface="Roboto Light"/>
              </a:rPr>
              <a:t>Hersenbloeding</a:t>
            </a:r>
          </a:p>
          <a:p>
            <a:pPr marL="508000" indent="-508000">
              <a:lnSpc>
                <a:spcPct val="150000"/>
              </a:lnSpc>
              <a:spcBef>
                <a:spcPts val="0"/>
              </a:spcBef>
              <a:spcAft>
                <a:spcPts val="0"/>
              </a:spcAft>
              <a:buClr>
                <a:srgbClr val="FCB731"/>
              </a:buClr>
              <a:buAutoNum type="alphaUcPeriod"/>
            </a:pPr>
            <a:r>
              <a:rPr lang="nl-NL" sz="2400">
                <a:solidFill>
                  <a:srgbClr val="FFFFFF"/>
                </a:solidFill>
                <a:latin typeface="Roboto Light"/>
              </a:rPr>
              <a:t>Aneurysma</a:t>
            </a:r>
          </a:p>
          <a:p>
            <a:pPr marL="457200" indent="-457200">
              <a:lnSpc>
                <a:spcPct val="150000"/>
              </a:lnSpc>
              <a:spcBef>
                <a:spcPts val="0"/>
              </a:spcBef>
              <a:spcAft>
                <a:spcPts val="0"/>
              </a:spcAft>
              <a:buClr>
                <a:srgbClr val="FCB731"/>
              </a:buClr>
              <a:buAutoNum type="alphaUcPeriod"/>
            </a:pPr>
            <a:endParaRPr lang="nl-NL" sz="2400">
              <a:solidFill>
                <a:srgbClr val="FFFFFF"/>
              </a:solidFill>
              <a:latin typeface="Roboto Light"/>
            </a:endParaRPr>
          </a:p>
        </p:txBody>
      </p:sp>
      <p:grpSp>
        <p:nvGrpSpPr>
          <p:cNvPr id="7" name="VotesCounterGroup">
            <a:extLst>
              <a:ext uri="{FF2B5EF4-FFF2-40B4-BE49-F238E27FC236}">
                <a16:creationId xmlns:a16="http://schemas.microsoft.com/office/drawing/2014/main" id="{08D6BC24-DF51-47F2-91D2-BEE0645B578E}"/>
              </a:ext>
            </a:extLst>
          </p:cNvPr>
          <p:cNvGrpSpPr/>
          <p:nvPr/>
        </p:nvGrpSpPr>
        <p:grpSpPr>
          <a:xfrm>
            <a:off x="9890151" y="6021324"/>
            <a:ext cx="841248" cy="291465"/>
            <a:chOff x="9400032" y="6137910"/>
            <a:chExt cx="841248" cy="283857"/>
          </a:xfrm>
        </p:grpSpPr>
        <p:pic>
          <p:nvPicPr>
            <p:cNvPr id="5" name="counter_icon">
              <a:extLst>
                <a:ext uri="{FF2B5EF4-FFF2-40B4-BE49-F238E27FC236}">
                  <a16:creationId xmlns:a16="http://schemas.microsoft.com/office/drawing/2014/main" id="{518AB3BE-74B1-4DCC-96F2-5132B9B9E4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21824" y="6137910"/>
              <a:ext cx="219456" cy="219456"/>
            </a:xfrm>
            <a:prstGeom prst="rect">
              <a:avLst/>
            </a:prstGeom>
          </p:spPr>
        </p:pic>
        <p:sp>
          <p:nvSpPr>
            <p:cNvPr id="6" name="counter_text">
              <a:extLst>
                <a:ext uri="{FF2B5EF4-FFF2-40B4-BE49-F238E27FC236}">
                  <a16:creationId xmlns:a16="http://schemas.microsoft.com/office/drawing/2014/main" id="{1FD0629E-0956-4C44-8607-0FFD24CD7938}"/>
                </a:ext>
              </a:extLst>
            </p:cNvPr>
            <p:cNvSpPr txBox="1"/>
            <p:nvPr/>
          </p:nvSpPr>
          <p:spPr>
            <a:xfrm>
              <a:off x="9400032" y="6144768"/>
              <a:ext cx="597408" cy="276999"/>
            </a:xfrm>
            <a:prstGeom prst="rect">
              <a:avLst/>
            </a:prstGeom>
            <a:solidFill>
              <a:srgbClr val="F1F1F1">
                <a:alpha val="0"/>
              </a:srgbClr>
            </a:solidFill>
          </p:spPr>
          <p:txBody>
            <a:bodyPr vert="horz" wrap="square" lIns="0" tIns="0" rIns="33020" bIns="0" rtlCol="0" anchor="ctr" anchorCtr="0">
              <a:normAutofit/>
            </a:bodyPr>
            <a:lstStyle/>
            <a:p>
              <a:pPr algn="r">
                <a:buClr>
                  <a:srgbClr val="000000"/>
                </a:buClr>
              </a:pPr>
              <a:r>
                <a:rPr lang="nl-NL" sz="1600">
                  <a:solidFill>
                    <a:srgbClr val="FFFFFF"/>
                  </a:solidFill>
                  <a:latin typeface="Roboto Slab"/>
                </a:rPr>
                <a:t>0</a:t>
              </a:r>
            </a:p>
          </p:txBody>
        </p:sp>
      </p:grpSp>
      <p:grpSp>
        <p:nvGrpSpPr>
          <p:cNvPr id="11" name="ParticipantsCounterGroup">
            <a:extLst>
              <a:ext uri="{FF2B5EF4-FFF2-40B4-BE49-F238E27FC236}">
                <a16:creationId xmlns:a16="http://schemas.microsoft.com/office/drawing/2014/main" id="{4E83F28D-63E8-4A69-A932-7E34DF276BD4}"/>
              </a:ext>
            </a:extLst>
          </p:cNvPr>
          <p:cNvGrpSpPr/>
          <p:nvPr/>
        </p:nvGrpSpPr>
        <p:grpSpPr>
          <a:xfrm>
            <a:off x="10777728" y="6035040"/>
            <a:ext cx="841248" cy="276999"/>
            <a:chOff x="10777728" y="6035040"/>
            <a:chExt cx="841248" cy="276999"/>
          </a:xfrm>
        </p:grpSpPr>
        <p:pic>
          <p:nvPicPr>
            <p:cNvPr id="9" name="counter_icon">
              <a:extLst>
                <a:ext uri="{FF2B5EF4-FFF2-40B4-BE49-F238E27FC236}">
                  <a16:creationId xmlns:a16="http://schemas.microsoft.com/office/drawing/2014/main" id="{41CA8F60-7277-490B-8545-1AF94289F8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99520" y="6055614"/>
              <a:ext cx="219456" cy="219456"/>
            </a:xfrm>
            <a:prstGeom prst="rect">
              <a:avLst/>
            </a:prstGeom>
          </p:spPr>
        </p:pic>
        <p:sp>
          <p:nvSpPr>
            <p:cNvPr id="10" name="counter_text">
              <a:extLst>
                <a:ext uri="{FF2B5EF4-FFF2-40B4-BE49-F238E27FC236}">
                  <a16:creationId xmlns:a16="http://schemas.microsoft.com/office/drawing/2014/main" id="{964D131E-E9A3-46A8-8951-B3BB255CA40A}"/>
                </a:ext>
              </a:extLst>
            </p:cNvPr>
            <p:cNvSpPr txBox="1"/>
            <p:nvPr/>
          </p:nvSpPr>
          <p:spPr>
            <a:xfrm>
              <a:off x="10777728" y="6035040"/>
              <a:ext cx="597408" cy="276999"/>
            </a:xfrm>
            <a:prstGeom prst="rect">
              <a:avLst/>
            </a:prstGeom>
            <a:solidFill>
              <a:srgbClr val="F1F1F1">
                <a:alpha val="0"/>
              </a:srgbClr>
            </a:solidFill>
          </p:spPr>
          <p:txBody>
            <a:bodyPr vert="horz" wrap="square" lIns="0" tIns="0" rIns="33020" bIns="0" rtlCol="0" anchor="ctr" anchorCtr="0">
              <a:normAutofit/>
            </a:bodyPr>
            <a:lstStyle/>
            <a:p>
              <a:pPr algn="r">
                <a:buClr>
                  <a:srgbClr val="000000"/>
                </a:buClr>
              </a:pPr>
              <a:r>
                <a:rPr lang="nl-NL" sz="1600">
                  <a:solidFill>
                    <a:srgbClr val="FFFFFF"/>
                  </a:solidFill>
                  <a:latin typeface="Roboto Slab"/>
                </a:rPr>
                <a:t>0</a:t>
              </a:r>
            </a:p>
          </p:txBody>
        </p:sp>
      </p:grpSp>
      <p:grpSp>
        <p:nvGrpSpPr>
          <p:cNvPr id="14" name="vss_group_1">
            <a:extLst>
              <a:ext uri="{FF2B5EF4-FFF2-40B4-BE49-F238E27FC236}">
                <a16:creationId xmlns:a16="http://schemas.microsoft.com/office/drawing/2014/main" id="{E207CBC5-0902-4639-B652-BD9AB9E5E32C}"/>
              </a:ext>
            </a:extLst>
          </p:cNvPr>
          <p:cNvGrpSpPr/>
          <p:nvPr/>
        </p:nvGrpSpPr>
        <p:grpSpPr>
          <a:xfrm>
            <a:off x="10668000" y="6357366"/>
            <a:ext cx="1402080" cy="332613"/>
            <a:chOff x="10668000" y="6350000"/>
            <a:chExt cx="1397000" cy="330200"/>
          </a:xfrm>
        </p:grpSpPr>
        <p:sp>
          <p:nvSpPr>
            <p:cNvPr id="12" name="vss_text_0">
              <a:extLst>
                <a:ext uri="{FF2B5EF4-FFF2-40B4-BE49-F238E27FC236}">
                  <a16:creationId xmlns:a16="http://schemas.microsoft.com/office/drawing/2014/main" id="{7110859C-D2FE-4D21-8978-D65BF32531A2}"/>
                </a:ext>
              </a:extLst>
            </p:cNvPr>
            <p:cNvSpPr/>
            <p:nvPr/>
          </p:nvSpPr>
          <p:spPr>
            <a:xfrm>
              <a:off x="10668000" y="6350000"/>
              <a:ext cx="1397000" cy="330200"/>
            </a:xfrm>
            <a:prstGeom prst="roundRect">
              <a:avLst/>
            </a:prstGeom>
            <a:noFill/>
            <a:ln w="15875" cap="flat" cmpd="sng" algn="ctr">
              <a:noFill/>
              <a:prstDash val="solid"/>
            </a:ln>
            <a:effectLst>
              <a:prstShdw prst="shdw14" dist="35921" dir="2700000">
                <a:scrgbClr r="0" g="0" b="0">
                  <a:alpha val="50000"/>
                </a:scrgbClr>
              </a:prstShdw>
            </a:effectLst>
            <a:extLst>
              <a:ext uri="{909E8E84-426E-40DD-AFC4-6F175D3DCCD1}">
                <a14:hiddenFill xmlns:a14="http://schemas.microsoft.com/office/drawing/2010/main">
                  <a:solidFill>
                    <a:srgbClr val="FFFFFF">
                      <a:alpha val="0"/>
                    </a:srgbClr>
                  </a:solidFill>
                </a14:hiddenFill>
              </a:ex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330200" rtlCol="0" anchor="ctr">
              <a:noAutofit/>
            </a:bodyPr>
            <a:lstStyle/>
            <a:p>
              <a:pPr>
                <a:spcBef>
                  <a:spcPct val="0"/>
                </a:spcBef>
                <a:spcAft>
                  <a:spcPct val="0"/>
                </a:spcAft>
                <a:buClr>
                  <a:srgbClr val="000000"/>
                </a:buClr>
              </a:pPr>
              <a:r>
                <a:rPr lang="nl-NL" sz="1600">
                  <a:solidFill>
                    <a:srgbClr val="FFFFFF"/>
                  </a:solidFill>
                  <a:latin typeface="Roboto Light"/>
                </a:rPr>
                <a:t>Gesloten</a:t>
              </a:r>
            </a:p>
          </p:txBody>
        </p:sp>
        <p:sp>
          <p:nvSpPr>
            <p:cNvPr id="13" name="vss_light">
              <a:extLst>
                <a:ext uri="{FF2B5EF4-FFF2-40B4-BE49-F238E27FC236}">
                  <a16:creationId xmlns:a16="http://schemas.microsoft.com/office/drawing/2014/main" id="{7F30EA81-7929-4B66-B5AF-88D8C41E7471}"/>
                </a:ext>
              </a:extLst>
            </p:cNvPr>
            <p:cNvSpPr/>
            <p:nvPr/>
          </p:nvSpPr>
          <p:spPr>
            <a:xfrm>
              <a:off x="10738757" y="6420757"/>
              <a:ext cx="188685" cy="188686"/>
            </a:xfrm>
            <a:prstGeom prst="ellipse">
              <a:avLst/>
            </a:prstGeom>
            <a:solidFill>
              <a:srgbClr val="FF0000"/>
            </a:solidFill>
            <a:ln w="15875" cap="flat" cmpd="sng" algn="ctr">
              <a:noFill/>
              <a:prstDash val="solid"/>
            </a:ln>
            <a:effectLst/>
            <a:extLs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spcBef>
                  <a:spcPct val="0"/>
                </a:spcBef>
                <a:spcAft>
                  <a:spcPct val="0"/>
                </a:spcAft>
                <a:buClr>
                  <a:srgbClr val="000000"/>
                </a:buClr>
              </a:pPr>
              <a:endParaRPr lang="nl-NL" sz="1600">
                <a:solidFill>
                  <a:srgbClr val="FFFFFF"/>
                </a:solidFill>
                <a:latin typeface="Roboto Light"/>
              </a:endParaRPr>
            </a:p>
          </p:txBody>
        </p:sp>
      </p:grpSp>
      <p:sp>
        <p:nvSpPr>
          <p:cNvPr id="15" name="VotesStatusExplanation0">
            <a:extLst>
              <a:ext uri="{FF2B5EF4-FFF2-40B4-BE49-F238E27FC236}">
                <a16:creationId xmlns:a16="http://schemas.microsoft.com/office/drawing/2014/main" id="{82A25F1B-B1FB-40EF-99E2-1DE889C04C16}"/>
              </a:ext>
            </a:extLst>
          </p:cNvPr>
          <p:cNvSpPr txBox="1"/>
          <p:nvPr/>
        </p:nvSpPr>
        <p:spPr>
          <a:xfrm>
            <a:off x="8887968" y="253746"/>
            <a:ext cx="3060192" cy="2743200"/>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203200" rIns="203200" rtlCol="0" anchor="ctr" anchorCtr="1">
            <a:normAutofit lnSpcReduction="10000"/>
          </a:bodyPr>
          <a:lstStyle/>
          <a:p>
            <a:pPr algn="ctr">
              <a:lnSpc>
                <a:spcPct val="150000"/>
              </a:lnSpc>
            </a:pPr>
            <a:r>
              <a:rPr lang="nl-NL" sz="2400" i="1">
                <a:solidFill>
                  <a:srgbClr val="3F4D65"/>
                </a:solidFill>
                <a:latin typeface="Roboto Light"/>
              </a:rPr>
              <a:t>De vraag gaat open zodra u een sessie en diavoorstelling start.</a:t>
            </a:r>
          </a:p>
        </p:txBody>
      </p:sp>
      <p:graphicFrame>
        <p:nvGraphicFramePr>
          <p:cNvPr id="21" name="ExplanationsTable_0_1_1">
            <a:extLst>
              <a:ext uri="{FF2B5EF4-FFF2-40B4-BE49-F238E27FC236}">
                <a16:creationId xmlns:a16="http://schemas.microsoft.com/office/drawing/2014/main" id="{C9FD36A3-1A63-4564-A384-22E3C01272CE}"/>
              </a:ext>
            </a:extLst>
          </p:cNvPr>
          <p:cNvGraphicFramePr>
            <a:graphicFrameLocks noGrp="1"/>
          </p:cNvGraphicFramePr>
          <p:nvPr>
            <p:extLst>
              <p:ext uri="{D42A27DB-BD31-4B8C-83A1-F6EECF244321}">
                <p14:modId xmlns:p14="http://schemas.microsoft.com/office/powerpoint/2010/main" val="3546959755"/>
              </p:ext>
            </p:extLst>
          </p:nvPr>
        </p:nvGraphicFramePr>
        <p:xfrm>
          <a:off x="1280160" y="6000750"/>
          <a:ext cx="8180833" cy="699516"/>
        </p:xfrm>
        <a:graphic>
          <a:graphicData uri="http://schemas.openxmlformats.org/drawingml/2006/table">
            <a:tbl>
              <a:tblPr bandRow="1">
                <a:tableStyleId>{2D5ABB26-0587-4C30-8999-92F81FD0307C}</a:tableStyleId>
              </a:tblPr>
              <a:tblGrid>
                <a:gridCol w="940796">
                  <a:extLst>
                    <a:ext uri="{9D8B030D-6E8A-4147-A177-3AD203B41FA5}">
                      <a16:colId xmlns:a16="http://schemas.microsoft.com/office/drawing/2014/main" val="110641693"/>
                    </a:ext>
                  </a:extLst>
                </a:gridCol>
                <a:gridCol w="7240037">
                  <a:extLst>
                    <a:ext uri="{9D8B030D-6E8A-4147-A177-3AD203B41FA5}">
                      <a16:colId xmlns:a16="http://schemas.microsoft.com/office/drawing/2014/main" val="2776993861"/>
                    </a:ext>
                  </a:extLst>
                </a:gridCol>
              </a:tblGrid>
              <a:tr h="349758">
                <a:tc>
                  <a:txBody>
                    <a:bodyPr/>
                    <a:lstStyle/>
                    <a:p>
                      <a:pPr algn="l">
                        <a:lnSpc>
                          <a:spcPct val="100000"/>
                        </a:lnSpc>
                        <a:spcBef>
                          <a:spcPct val="0"/>
                        </a:spcBef>
                        <a:spcAft>
                          <a:spcPct val="0"/>
                        </a:spcAft>
                        <a:buClr>
                          <a:srgbClr val="000000"/>
                        </a:buClr>
                      </a:pPr>
                      <a:r>
                        <a:rPr lang="nl-NL" sz="1600" b="1" i="0" u="none" baseline="0">
                          <a:solidFill>
                            <a:srgbClr val="FFFFFF"/>
                          </a:solidFill>
                          <a:latin typeface="Roboto Medium"/>
                        </a:rPr>
                        <a:t>Internet</a:t>
                      </a:r>
                    </a:p>
                  </a:txBody>
                  <a:tcPr anchor="ctr"/>
                </a:tc>
                <a:tc>
                  <a:txBody>
                    <a:bodyPr/>
                    <a:lstStyle/>
                    <a:p>
                      <a:pPr algn="l">
                        <a:lnSpc>
                          <a:spcPct val="100000"/>
                        </a:lnSpc>
                        <a:spcBef>
                          <a:spcPct val="0"/>
                        </a:spcBef>
                        <a:spcAft>
                          <a:spcPct val="0"/>
                        </a:spcAft>
                        <a:buClr>
                          <a:srgbClr val="000000"/>
                        </a:buClr>
                      </a:pPr>
                      <a:r>
                        <a:rPr lang="nl-NL" sz="1600" b="0" i="0" u="none" baseline="0">
                          <a:solidFill>
                            <a:srgbClr val="FFFFFF"/>
                          </a:solidFill>
                          <a:latin typeface="Roboto Light"/>
                        </a:rPr>
                        <a:t>Ga naar </a:t>
                      </a:r>
                      <a:r>
                        <a:rPr lang="nl-NL" sz="1600" b="1" i="0" u="none" baseline="0">
                          <a:solidFill>
                            <a:srgbClr val="FFFFFF"/>
                          </a:solidFill>
                          <a:latin typeface="Roboto Light"/>
                        </a:rPr>
                        <a:t>sendsteps.me</a:t>
                      </a:r>
                      <a:r>
                        <a:rPr lang="nl-NL" sz="1600" b="0" i="0" u="none" baseline="0">
                          <a:solidFill>
                            <a:srgbClr val="FFFFFF"/>
                          </a:solidFill>
                          <a:latin typeface="Roboto Light"/>
                        </a:rPr>
                        <a:t> en log in met </a:t>
                      </a:r>
                      <a:r>
                        <a:rPr lang="nl-NL" sz="1600" b="1" i="0" u="none" baseline="0">
                          <a:solidFill>
                            <a:srgbClr val="FFFFFF"/>
                          </a:solidFill>
                          <a:latin typeface="Roboto Light"/>
                        </a:rPr>
                        <a:t>Free98134</a:t>
                      </a:r>
                    </a:p>
                  </a:txBody>
                  <a:tcPr anchor="ctr"/>
                </a:tc>
                <a:extLst>
                  <a:ext uri="{0D108BD9-81ED-4DB2-BD59-A6C34878D82A}">
                    <a16:rowId xmlns:a16="http://schemas.microsoft.com/office/drawing/2014/main" val="3823880599"/>
                  </a:ext>
                </a:extLst>
              </a:tr>
              <a:tr h="349758">
                <a:tc>
                  <a:txBody>
                    <a:bodyPr/>
                    <a:lstStyle/>
                    <a:p>
                      <a:pPr algn="l">
                        <a:lnSpc>
                          <a:spcPct val="100000"/>
                        </a:lnSpc>
                        <a:spcBef>
                          <a:spcPct val="0"/>
                        </a:spcBef>
                        <a:spcAft>
                          <a:spcPct val="0"/>
                        </a:spcAft>
                        <a:buClr>
                          <a:srgbClr val="000000"/>
                        </a:buClr>
                      </a:pPr>
                      <a:endParaRPr lang="nl-NL" sz="1600" b="1" i="0" u="none" baseline="0">
                        <a:solidFill>
                          <a:srgbClr val="FFFFFF"/>
                        </a:solidFill>
                        <a:latin typeface="Roboto Medium"/>
                      </a:endParaRPr>
                    </a:p>
                  </a:txBody>
                  <a:tcPr anchor="ctr"/>
                </a:tc>
                <a:tc>
                  <a:txBody>
                    <a:bodyPr/>
                    <a:lstStyle/>
                    <a:p>
                      <a:pPr algn="l">
                        <a:lnSpc>
                          <a:spcPct val="100000"/>
                        </a:lnSpc>
                        <a:spcBef>
                          <a:spcPct val="0"/>
                        </a:spcBef>
                        <a:spcAft>
                          <a:spcPct val="0"/>
                        </a:spcAft>
                        <a:buClr>
                          <a:srgbClr val="000000"/>
                        </a:buClr>
                      </a:pPr>
                      <a:endParaRPr lang="nl-NL" sz="1600" b="0" i="0" u="none" baseline="0">
                        <a:solidFill>
                          <a:srgbClr val="FFFFFF"/>
                        </a:solidFill>
                        <a:latin typeface="Roboto Light"/>
                      </a:endParaRPr>
                    </a:p>
                  </a:txBody>
                  <a:tcPr anchor="ctr"/>
                </a:tc>
                <a:extLst>
                  <a:ext uri="{0D108BD9-81ED-4DB2-BD59-A6C34878D82A}">
                    <a16:rowId xmlns:a16="http://schemas.microsoft.com/office/drawing/2014/main" val="3091128147"/>
                  </a:ext>
                </a:extLst>
              </a:tr>
            </a:tbl>
          </a:graphicData>
        </a:graphic>
      </p:graphicFrame>
      <p:pic>
        <p:nvPicPr>
          <p:cNvPr id="25" name="Logo">
            <a:extLst>
              <a:ext uri="{FF2B5EF4-FFF2-40B4-BE49-F238E27FC236}">
                <a16:creationId xmlns:a16="http://schemas.microsoft.com/office/drawing/2014/main" id="{1B339909-EDB8-4054-A104-1B4E902F6A11}"/>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560832" y="6089904"/>
            <a:ext cx="487680" cy="521208"/>
          </a:xfrm>
          <a:prstGeom prst="rect">
            <a:avLst/>
          </a:prstGeom>
        </p:spPr>
      </p:pic>
      <p:sp>
        <p:nvSpPr>
          <p:cNvPr id="4" name="VoteExplanationOverlay">
            <a:extLst>
              <a:ext uri="{FF2B5EF4-FFF2-40B4-BE49-F238E27FC236}">
                <a16:creationId xmlns:a16="http://schemas.microsoft.com/office/drawing/2014/main" id="{195F4E81-26CA-48C1-ABC2-8A5E04D793C8}"/>
              </a:ext>
            </a:extLst>
          </p:cNvPr>
          <p:cNvSpPr txBox="1"/>
          <p:nvPr/>
        </p:nvSpPr>
        <p:spPr>
          <a:xfrm>
            <a:off x="1270000" y="5976938"/>
            <a:ext cx="8178800" cy="733425"/>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406400" rIns="406400" rtlCol="0" anchor="ctr" anchorCtr="1">
            <a:noAutofit/>
          </a:bodyPr>
          <a:lstStyle/>
          <a:p>
            <a:pPr algn="ctr"/>
            <a:r>
              <a:rPr lang="nl-NL" sz="2000" i="1">
                <a:solidFill>
                  <a:srgbClr val="3F4D65"/>
                </a:solidFill>
                <a:latin typeface="Roboto Light"/>
              </a:rPr>
              <a:t>Deze presentatie is geladen zonder de Sendsteps Add-In.</a:t>
            </a:r>
          </a:p>
          <a:p>
            <a:pPr algn="ctr"/>
            <a:r>
              <a:rPr lang="nl-NL" sz="2000" i="1">
                <a:solidFill>
                  <a:srgbClr val="3F4D65"/>
                </a:solidFill>
                <a:latin typeface="Roboto Light"/>
              </a:rPr>
              <a:t>Add-In gratis downloaden? Ga naar https://dashboard.sendsteps.com</a:t>
            </a:r>
          </a:p>
        </p:txBody>
      </p:sp>
    </p:spTree>
    <p:extLst>
      <p:ext uri="{BB962C8B-B14F-4D97-AF65-F5344CB8AC3E}">
        <p14:creationId xmlns:p14="http://schemas.microsoft.com/office/powerpoint/2010/main" val="37733778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t_v_RS_0_6_3446750_0_1_1_-1_0_[1]_0">
    <p:spTree>
      <p:nvGrpSpPr>
        <p:cNvPr id="1" name=""/>
        <p:cNvGrpSpPr/>
        <p:nvPr/>
      </p:nvGrpSpPr>
      <p:grpSpPr>
        <a:xfrm>
          <a:off x="0" y="0"/>
          <a:ext cx="0" cy="0"/>
          <a:chOff x="0" y="0"/>
          <a:chExt cx="0" cy="0"/>
        </a:xfrm>
      </p:grpSpPr>
      <p:pic>
        <p:nvPicPr>
          <p:cNvPr id="36" name="LAYOUT_BG_IMAGE_2">
            <a:extLst>
              <a:ext uri="{FF2B5EF4-FFF2-40B4-BE49-F238E27FC236}">
                <a16:creationId xmlns:a16="http://schemas.microsoft.com/office/drawing/2014/main" id="{61BB3C6E-4D99-4BFD-9E9B-8C5876C435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2" name="VoteExplanationBg_1">
            <a:extLst>
              <a:ext uri="{FF2B5EF4-FFF2-40B4-BE49-F238E27FC236}">
                <a16:creationId xmlns:a16="http://schemas.microsoft.com/office/drawing/2014/main" id="{7E30B092-0E27-4C04-A5E5-C148ACE6D0EC}"/>
              </a:ext>
            </a:extLst>
          </p:cNvPr>
          <p:cNvSpPr txBox="1"/>
          <p:nvPr/>
        </p:nvSpPr>
        <p:spPr>
          <a:xfrm>
            <a:off x="0" y="5932169"/>
            <a:ext cx="12192000" cy="92583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88900" tIns="38100" rIns="88900" bIns="38100" rtlCol="0" anchor="t" anchorCtr="0">
            <a:normAutofit/>
          </a:bodyPr>
          <a:lstStyle/>
          <a:p>
            <a:pPr>
              <a:buClr>
                <a:srgbClr val="000000"/>
              </a:buClr>
            </a:pPr>
            <a:endParaRPr lang="nl-NL">
              <a:solidFill>
                <a:srgbClr val="000000"/>
              </a:solidFill>
              <a:latin typeface="Calibri" panose="020F0502020204030204" pitchFamily="34" charset="0"/>
            </a:endParaRPr>
          </a:p>
        </p:txBody>
      </p:sp>
      <p:sp>
        <p:nvSpPr>
          <p:cNvPr id="2" name="st_v_RT_0_6_3446750_0_1_1_-1_0_[1]_0">
            <a:extLst>
              <a:ext uri="{FF2B5EF4-FFF2-40B4-BE49-F238E27FC236}">
                <a16:creationId xmlns:a16="http://schemas.microsoft.com/office/drawing/2014/main" id="{8C86AC04-26DE-4653-A2C3-736DDE1855BD}"/>
              </a:ext>
            </a:extLst>
          </p:cNvPr>
          <p:cNvSpPr>
            <a:spLocks noGrp="1"/>
          </p:cNvSpPr>
          <p:nvPr>
            <p:ph type="title"/>
          </p:nvPr>
        </p:nvSpPr>
        <p:spPr>
          <a:xfrm>
            <a:off x="573024" y="185166"/>
            <a:ext cx="11033760" cy="1412748"/>
          </a:xfrm>
          <a:noFill/>
          <a:extLst>
            <a:ext uri="{909E8E84-426E-40DD-AFC4-6F175D3DCCD1}">
              <a14:hiddenFill xmlns:a14="http://schemas.microsoft.com/office/drawing/2010/main">
                <a:solidFill>
                  <a:srgbClr val="FFFFFF">
                    <a:alpha val="0"/>
                  </a:srgbClr>
                </a:solidFill>
              </a14:hiddenFill>
            </a:ext>
          </a:extLst>
        </p:spPr>
        <p:txBody>
          <a:bodyPr wrap="square" lIns="0" tIns="45720" rIns="91440" bIns="45720" anchor="ctr" anchorCtr="0">
            <a:noAutofit/>
          </a:bodyPr>
          <a:lstStyle/>
          <a:p>
            <a:pPr>
              <a:lnSpc>
                <a:spcPct val="100000"/>
              </a:lnSpc>
              <a:buClr>
                <a:srgbClr val="000000"/>
              </a:buClr>
            </a:pPr>
            <a:r>
              <a:rPr lang="nl-NL" sz="3200" b="1" dirty="0">
                <a:solidFill>
                  <a:srgbClr val="FFFFFF"/>
                </a:solidFill>
                <a:latin typeface="Roboto Slab"/>
              </a:rPr>
              <a:t>Bij welk ziektebeeld is er sprake van een uitstulping in een bloedvat?</a:t>
            </a:r>
          </a:p>
        </p:txBody>
      </p:sp>
      <p:grpSp>
        <p:nvGrpSpPr>
          <p:cNvPr id="30" name="vss_group_1">
            <a:extLst>
              <a:ext uri="{FF2B5EF4-FFF2-40B4-BE49-F238E27FC236}">
                <a16:creationId xmlns:a16="http://schemas.microsoft.com/office/drawing/2014/main" id="{A22F09D7-1F5E-444E-AC41-909767E9466F}"/>
              </a:ext>
            </a:extLst>
          </p:cNvPr>
          <p:cNvGrpSpPr/>
          <p:nvPr/>
        </p:nvGrpSpPr>
        <p:grpSpPr>
          <a:xfrm>
            <a:off x="10668000" y="6357366"/>
            <a:ext cx="1402080" cy="332613"/>
            <a:chOff x="10668000" y="6350000"/>
            <a:chExt cx="1397000" cy="330200"/>
          </a:xfrm>
        </p:grpSpPr>
        <p:sp>
          <p:nvSpPr>
            <p:cNvPr id="28" name="vss_text_0">
              <a:extLst>
                <a:ext uri="{FF2B5EF4-FFF2-40B4-BE49-F238E27FC236}">
                  <a16:creationId xmlns:a16="http://schemas.microsoft.com/office/drawing/2014/main" id="{665D2A80-42A0-4FDE-8137-DEA44DA2B036}"/>
                </a:ext>
              </a:extLst>
            </p:cNvPr>
            <p:cNvSpPr/>
            <p:nvPr/>
          </p:nvSpPr>
          <p:spPr>
            <a:xfrm>
              <a:off x="10668000" y="6350000"/>
              <a:ext cx="1397000" cy="330200"/>
            </a:xfrm>
            <a:prstGeom prst="roundRect">
              <a:avLst/>
            </a:prstGeom>
            <a:noFill/>
            <a:ln w="15875" cap="flat" cmpd="sng" algn="ctr">
              <a:noFill/>
              <a:prstDash val="solid"/>
            </a:ln>
            <a:effectLst>
              <a:prstShdw prst="shdw14" dist="35921" dir="2700000">
                <a:scrgbClr r="0" g="0" b="0">
                  <a:alpha val="50000"/>
                </a:scrgbClr>
              </a:prstShdw>
            </a:effectLst>
            <a:extLst>
              <a:ext uri="{909E8E84-426E-40DD-AFC4-6F175D3DCCD1}">
                <a14:hiddenFill xmlns:a14="http://schemas.microsoft.com/office/drawing/2010/main">
                  <a:solidFill>
                    <a:srgbClr val="FFFFFF">
                      <a:alpha val="0"/>
                    </a:srgbClr>
                  </a:solidFill>
                </a14:hiddenFill>
              </a:ex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330200" rtlCol="0" anchor="ctr">
              <a:noAutofit/>
            </a:bodyPr>
            <a:lstStyle/>
            <a:p>
              <a:pPr>
                <a:spcBef>
                  <a:spcPct val="0"/>
                </a:spcBef>
                <a:spcAft>
                  <a:spcPct val="0"/>
                </a:spcAft>
                <a:buClr>
                  <a:srgbClr val="000000"/>
                </a:buClr>
              </a:pPr>
              <a:r>
                <a:rPr lang="nl-NL" sz="1600">
                  <a:solidFill>
                    <a:srgbClr val="FFFFFF"/>
                  </a:solidFill>
                  <a:latin typeface="Roboto Light"/>
                </a:rPr>
                <a:t>Gesloten</a:t>
              </a:r>
            </a:p>
          </p:txBody>
        </p:sp>
        <p:sp>
          <p:nvSpPr>
            <p:cNvPr id="29" name="vss_light">
              <a:extLst>
                <a:ext uri="{FF2B5EF4-FFF2-40B4-BE49-F238E27FC236}">
                  <a16:creationId xmlns:a16="http://schemas.microsoft.com/office/drawing/2014/main" id="{5D02AA8E-449E-486F-8E9A-51F7F3AEA022}"/>
                </a:ext>
              </a:extLst>
            </p:cNvPr>
            <p:cNvSpPr/>
            <p:nvPr/>
          </p:nvSpPr>
          <p:spPr>
            <a:xfrm>
              <a:off x="10738757" y="6420757"/>
              <a:ext cx="188685" cy="188686"/>
            </a:xfrm>
            <a:prstGeom prst="ellipse">
              <a:avLst/>
            </a:prstGeom>
            <a:solidFill>
              <a:srgbClr val="FF0000"/>
            </a:solidFill>
            <a:ln w="15875" cap="flat" cmpd="sng" algn="ctr">
              <a:noFill/>
              <a:prstDash val="solid"/>
            </a:ln>
            <a:effectLst/>
            <a:extLs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spcBef>
                  <a:spcPct val="0"/>
                </a:spcBef>
                <a:spcAft>
                  <a:spcPct val="0"/>
                </a:spcAft>
                <a:buClr>
                  <a:srgbClr val="000000"/>
                </a:buClr>
              </a:pPr>
              <a:endParaRPr lang="nl-NL" sz="1600">
                <a:solidFill>
                  <a:srgbClr val="FFFFFF"/>
                </a:solidFill>
                <a:latin typeface="Roboto Light"/>
              </a:endParaRPr>
            </a:p>
          </p:txBody>
        </p:sp>
      </p:grpSp>
      <p:pic>
        <p:nvPicPr>
          <p:cNvPr id="34" name="Logo">
            <a:extLst>
              <a:ext uri="{FF2B5EF4-FFF2-40B4-BE49-F238E27FC236}">
                <a16:creationId xmlns:a16="http://schemas.microsoft.com/office/drawing/2014/main" id="{4EE73EB4-7B1D-4FE3-9060-64CFF3C49B9D}"/>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60832" y="6089904"/>
            <a:ext cx="487680" cy="521208"/>
          </a:xfrm>
          <a:prstGeom prst="rect">
            <a:avLst/>
          </a:prstGeom>
        </p:spPr>
      </p:pic>
      <p:grpSp>
        <p:nvGrpSpPr>
          <p:cNvPr id="56" name="rg_group_1">
            <a:extLst>
              <a:ext uri="{FF2B5EF4-FFF2-40B4-BE49-F238E27FC236}">
                <a16:creationId xmlns:a16="http://schemas.microsoft.com/office/drawing/2014/main" id="{79A46392-0416-4D59-816E-C989E6225725}"/>
              </a:ext>
            </a:extLst>
          </p:cNvPr>
          <p:cNvGrpSpPr/>
          <p:nvPr/>
        </p:nvGrpSpPr>
        <p:grpSpPr>
          <a:xfrm>
            <a:off x="571500" y="1689100"/>
            <a:ext cx="11010900" cy="3886200"/>
            <a:chOff x="571500" y="1689100"/>
            <a:chExt cx="11010900" cy="3886200"/>
          </a:xfrm>
        </p:grpSpPr>
        <p:sp>
          <p:nvSpPr>
            <p:cNvPr id="38" name="rg_background_0">
              <a:extLst>
                <a:ext uri="{FF2B5EF4-FFF2-40B4-BE49-F238E27FC236}">
                  <a16:creationId xmlns:a16="http://schemas.microsoft.com/office/drawing/2014/main" id="{31243EDD-08ED-46E0-94FC-B8643CF9B572}"/>
                </a:ext>
              </a:extLst>
            </p:cNvPr>
            <p:cNvSpPr txBox="1"/>
            <p:nvPr/>
          </p:nvSpPr>
          <p:spPr>
            <a:xfrm>
              <a:off x="571500" y="1689100"/>
              <a:ext cx="11010900" cy="3886200"/>
            </a:xfrm>
            <a:prstGeom prst="rect">
              <a:avLst/>
            </a:prstGeom>
            <a:noFill/>
          </p:spPr>
          <p:txBody>
            <a:bodyPr vert="horz" rtlCol="0">
              <a:spAutoFit/>
            </a:bodyPr>
            <a:lstStyle/>
            <a:p>
              <a:endParaRPr lang="nl-NL"/>
            </a:p>
          </p:txBody>
        </p:sp>
        <p:sp>
          <p:nvSpPr>
            <p:cNvPr id="39" name="rg_axis_0">
              <a:extLst>
                <a:ext uri="{FF2B5EF4-FFF2-40B4-BE49-F238E27FC236}">
                  <a16:creationId xmlns:a16="http://schemas.microsoft.com/office/drawing/2014/main" id="{A6CC625A-2F5D-452C-96ED-0EE895176F04}"/>
                </a:ext>
              </a:extLst>
            </p:cNvPr>
            <p:cNvSpPr txBox="1"/>
            <p:nvPr/>
          </p:nvSpPr>
          <p:spPr>
            <a:xfrm>
              <a:off x="3619500" y="1727200"/>
              <a:ext cx="12700" cy="3810000"/>
            </a:xfrm>
            <a:prstGeom prst="rect">
              <a:avLst/>
            </a:prstGeom>
            <a:solidFill>
              <a:srgbClr val="000001">
                <a:alpha val="0"/>
              </a:srgbClr>
            </a:solidFill>
          </p:spPr>
          <p:txBody>
            <a:bodyPr vert="horz" wrap="square" rtlCol="0" anchor="t" anchorCtr="0">
              <a:normAutofit/>
            </a:bodyPr>
            <a:lstStyle/>
            <a:p>
              <a:endParaRPr lang="nl-NL"/>
            </a:p>
          </p:txBody>
        </p:sp>
        <p:sp>
          <p:nvSpPr>
            <p:cNvPr id="40" name="rg_axisBullet_0_0">
              <a:extLst>
                <a:ext uri="{FF2B5EF4-FFF2-40B4-BE49-F238E27FC236}">
                  <a16:creationId xmlns:a16="http://schemas.microsoft.com/office/drawing/2014/main" id="{27C42AED-E8AA-46A2-9C6F-F3B692E71F41}"/>
                </a:ext>
              </a:extLst>
            </p:cNvPr>
            <p:cNvSpPr txBox="1"/>
            <p:nvPr/>
          </p:nvSpPr>
          <p:spPr>
            <a:xfrm>
              <a:off x="647700" y="1765300"/>
              <a:ext cx="5080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CB731"/>
                  </a:solidFill>
                  <a:latin typeface="Roboto Light"/>
                </a:rPr>
                <a:t>A.</a:t>
              </a:r>
            </a:p>
          </p:txBody>
        </p:sp>
        <p:sp>
          <p:nvSpPr>
            <p:cNvPr id="41" name="rg_axisBullet_1_0">
              <a:extLst>
                <a:ext uri="{FF2B5EF4-FFF2-40B4-BE49-F238E27FC236}">
                  <a16:creationId xmlns:a16="http://schemas.microsoft.com/office/drawing/2014/main" id="{2B5679CB-C1DB-48FC-8DFB-48983E78F503}"/>
                </a:ext>
              </a:extLst>
            </p:cNvPr>
            <p:cNvSpPr txBox="1"/>
            <p:nvPr/>
          </p:nvSpPr>
          <p:spPr>
            <a:xfrm>
              <a:off x="647700" y="2717800"/>
              <a:ext cx="5080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CB731"/>
                  </a:solidFill>
                  <a:latin typeface="Roboto Light"/>
                </a:rPr>
                <a:t>B.</a:t>
              </a:r>
            </a:p>
          </p:txBody>
        </p:sp>
        <p:sp>
          <p:nvSpPr>
            <p:cNvPr id="42" name="rg_axisBullet_2_0">
              <a:extLst>
                <a:ext uri="{FF2B5EF4-FFF2-40B4-BE49-F238E27FC236}">
                  <a16:creationId xmlns:a16="http://schemas.microsoft.com/office/drawing/2014/main" id="{F7E83980-92BB-4627-8EB8-1467054AC0EC}"/>
                </a:ext>
              </a:extLst>
            </p:cNvPr>
            <p:cNvSpPr txBox="1"/>
            <p:nvPr/>
          </p:nvSpPr>
          <p:spPr>
            <a:xfrm>
              <a:off x="647700" y="3670300"/>
              <a:ext cx="5080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CB731"/>
                  </a:solidFill>
                  <a:latin typeface="Roboto Light"/>
                </a:rPr>
                <a:t>C.</a:t>
              </a:r>
            </a:p>
          </p:txBody>
        </p:sp>
        <p:sp>
          <p:nvSpPr>
            <p:cNvPr id="43" name="rg_axisBullet_3_0">
              <a:extLst>
                <a:ext uri="{FF2B5EF4-FFF2-40B4-BE49-F238E27FC236}">
                  <a16:creationId xmlns:a16="http://schemas.microsoft.com/office/drawing/2014/main" id="{89476986-809F-43B7-8389-7D29729C42A8}"/>
                </a:ext>
              </a:extLst>
            </p:cNvPr>
            <p:cNvSpPr txBox="1"/>
            <p:nvPr/>
          </p:nvSpPr>
          <p:spPr>
            <a:xfrm>
              <a:off x="647700" y="4622800"/>
              <a:ext cx="5080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CB731"/>
                  </a:solidFill>
                  <a:latin typeface="Roboto Light"/>
                </a:rPr>
                <a:t>D.</a:t>
              </a:r>
            </a:p>
          </p:txBody>
        </p:sp>
        <p:sp>
          <p:nvSpPr>
            <p:cNvPr id="44" name="rg_axisLabel_0_0">
              <a:extLst>
                <a:ext uri="{FF2B5EF4-FFF2-40B4-BE49-F238E27FC236}">
                  <a16:creationId xmlns:a16="http://schemas.microsoft.com/office/drawing/2014/main" id="{19BD2F42-1F59-4A13-BBF0-8C93521C715C}"/>
                </a:ext>
              </a:extLst>
            </p:cNvPr>
            <p:cNvSpPr txBox="1"/>
            <p:nvPr/>
          </p:nvSpPr>
          <p:spPr>
            <a:xfrm>
              <a:off x="1231900" y="1765300"/>
              <a:ext cx="23114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FFFFF"/>
                  </a:solidFill>
                  <a:latin typeface="Roboto Light"/>
                </a:rPr>
                <a:t>TIA</a:t>
              </a:r>
            </a:p>
          </p:txBody>
        </p:sp>
        <p:sp>
          <p:nvSpPr>
            <p:cNvPr id="45" name="rg_axisLabel_1_0">
              <a:extLst>
                <a:ext uri="{FF2B5EF4-FFF2-40B4-BE49-F238E27FC236}">
                  <a16:creationId xmlns:a16="http://schemas.microsoft.com/office/drawing/2014/main" id="{05FDF97B-CABA-4E03-84A6-C1770B19A227}"/>
                </a:ext>
              </a:extLst>
            </p:cNvPr>
            <p:cNvSpPr txBox="1"/>
            <p:nvPr/>
          </p:nvSpPr>
          <p:spPr>
            <a:xfrm>
              <a:off x="1231900" y="2717800"/>
              <a:ext cx="23114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FFFFF"/>
                  </a:solidFill>
                  <a:latin typeface="Roboto Light"/>
                </a:rPr>
                <a:t>Herseninfarct</a:t>
              </a:r>
            </a:p>
          </p:txBody>
        </p:sp>
        <p:sp>
          <p:nvSpPr>
            <p:cNvPr id="46" name="rg_axisLabel_2_0">
              <a:extLst>
                <a:ext uri="{FF2B5EF4-FFF2-40B4-BE49-F238E27FC236}">
                  <a16:creationId xmlns:a16="http://schemas.microsoft.com/office/drawing/2014/main" id="{ABA10268-36F5-41E3-ACC1-17F336A5B1E0}"/>
                </a:ext>
              </a:extLst>
            </p:cNvPr>
            <p:cNvSpPr txBox="1"/>
            <p:nvPr/>
          </p:nvSpPr>
          <p:spPr>
            <a:xfrm>
              <a:off x="1231900" y="3670300"/>
              <a:ext cx="23114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FFFFF"/>
                  </a:solidFill>
                  <a:latin typeface="Roboto Light"/>
                </a:rPr>
                <a:t>Hersenbloeding</a:t>
              </a:r>
            </a:p>
          </p:txBody>
        </p:sp>
        <p:sp>
          <p:nvSpPr>
            <p:cNvPr id="47" name="rg_axisLabel_3_0">
              <a:extLst>
                <a:ext uri="{FF2B5EF4-FFF2-40B4-BE49-F238E27FC236}">
                  <a16:creationId xmlns:a16="http://schemas.microsoft.com/office/drawing/2014/main" id="{741B7773-C79B-43E6-9A4E-9548CCDD06B0}"/>
                </a:ext>
              </a:extLst>
            </p:cNvPr>
            <p:cNvSpPr txBox="1"/>
            <p:nvPr/>
          </p:nvSpPr>
          <p:spPr>
            <a:xfrm>
              <a:off x="1231900" y="4622800"/>
              <a:ext cx="23114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FFFFF"/>
                  </a:solidFill>
                  <a:latin typeface="Roboto Light"/>
                </a:rPr>
                <a:t>Aneurysma</a:t>
              </a:r>
            </a:p>
          </p:txBody>
        </p:sp>
        <p:sp>
          <p:nvSpPr>
            <p:cNvPr id="48" name="rg_bar_0_0">
              <a:extLst>
                <a:ext uri="{FF2B5EF4-FFF2-40B4-BE49-F238E27FC236}">
                  <a16:creationId xmlns:a16="http://schemas.microsoft.com/office/drawing/2014/main" id="{8EA6A5B8-389B-4B72-A174-E3D9C882EF02}"/>
                </a:ext>
              </a:extLst>
            </p:cNvPr>
            <p:cNvSpPr txBox="1"/>
            <p:nvPr/>
          </p:nvSpPr>
          <p:spPr>
            <a:xfrm>
              <a:off x="3632200" y="2012950"/>
              <a:ext cx="1698625" cy="381000"/>
            </a:xfrm>
            <a:prstGeom prst="roundRect">
              <a:avLst/>
            </a:prstGeom>
            <a:solidFill>
              <a:srgbClr val="FF0000"/>
            </a:solidFill>
          </p:spPr>
          <p:txBody>
            <a:bodyPr vert="horz" wrap="square" lIns="91440" tIns="45720" rIns="91440" bIns="45720" rtlCol="0" anchor="ctr" anchorCtr="0">
              <a:noAutofit/>
            </a:bodyPr>
            <a:lstStyle/>
            <a:p>
              <a:pPr algn="ctr">
                <a:buClr>
                  <a:srgbClr val="000000"/>
                </a:buClr>
              </a:pPr>
              <a:endParaRPr lang="nl-NL">
                <a:solidFill>
                  <a:srgbClr val="FFFFFF"/>
                </a:solidFill>
                <a:latin typeface="Calibri" panose="020F0502020204030204" pitchFamily="34" charset="0"/>
              </a:endParaRPr>
            </a:p>
          </p:txBody>
        </p:sp>
        <p:sp>
          <p:nvSpPr>
            <p:cNvPr id="49" name="rg_bar_1_0">
              <a:extLst>
                <a:ext uri="{FF2B5EF4-FFF2-40B4-BE49-F238E27FC236}">
                  <a16:creationId xmlns:a16="http://schemas.microsoft.com/office/drawing/2014/main" id="{1E8ADA87-C1D8-4822-B24F-7AB5551C1539}"/>
                </a:ext>
              </a:extLst>
            </p:cNvPr>
            <p:cNvSpPr txBox="1"/>
            <p:nvPr/>
          </p:nvSpPr>
          <p:spPr>
            <a:xfrm>
              <a:off x="3632200" y="2965450"/>
              <a:ext cx="3397250" cy="381000"/>
            </a:xfrm>
            <a:prstGeom prst="roundRect">
              <a:avLst/>
            </a:prstGeom>
            <a:solidFill>
              <a:srgbClr val="FF0000"/>
            </a:solidFill>
          </p:spPr>
          <p:txBody>
            <a:bodyPr vert="horz" wrap="square" lIns="91440" tIns="45720" rIns="91440" bIns="45720" rtlCol="0" anchor="ctr" anchorCtr="0">
              <a:noAutofit/>
            </a:bodyPr>
            <a:lstStyle/>
            <a:p>
              <a:pPr algn="ctr">
                <a:buClr>
                  <a:srgbClr val="000000"/>
                </a:buClr>
              </a:pPr>
              <a:endParaRPr lang="nl-NL">
                <a:solidFill>
                  <a:srgbClr val="FFFFFF"/>
                </a:solidFill>
                <a:latin typeface="Calibri" panose="020F0502020204030204" pitchFamily="34" charset="0"/>
              </a:endParaRPr>
            </a:p>
          </p:txBody>
        </p:sp>
        <p:sp>
          <p:nvSpPr>
            <p:cNvPr id="50" name="rg_bar_2_0">
              <a:extLst>
                <a:ext uri="{FF2B5EF4-FFF2-40B4-BE49-F238E27FC236}">
                  <a16:creationId xmlns:a16="http://schemas.microsoft.com/office/drawing/2014/main" id="{161A077C-C211-407D-8F88-A1D133B5A33C}"/>
                </a:ext>
              </a:extLst>
            </p:cNvPr>
            <p:cNvSpPr txBox="1"/>
            <p:nvPr/>
          </p:nvSpPr>
          <p:spPr>
            <a:xfrm>
              <a:off x="3632200" y="3917950"/>
              <a:ext cx="5095875" cy="381000"/>
            </a:xfrm>
            <a:prstGeom prst="roundRect">
              <a:avLst/>
            </a:prstGeom>
            <a:solidFill>
              <a:srgbClr val="FF0000"/>
            </a:solidFill>
          </p:spPr>
          <p:txBody>
            <a:bodyPr vert="horz" wrap="square" lIns="91440" tIns="45720" rIns="91440" bIns="45720" rtlCol="0" anchor="ctr" anchorCtr="0">
              <a:noAutofit/>
            </a:bodyPr>
            <a:lstStyle/>
            <a:p>
              <a:pPr algn="ctr">
                <a:buClr>
                  <a:srgbClr val="000000"/>
                </a:buClr>
              </a:pPr>
              <a:endParaRPr lang="nl-NL">
                <a:solidFill>
                  <a:srgbClr val="FFFFFF"/>
                </a:solidFill>
                <a:latin typeface="Calibri" panose="020F0502020204030204" pitchFamily="34" charset="0"/>
              </a:endParaRPr>
            </a:p>
          </p:txBody>
        </p:sp>
        <p:sp>
          <p:nvSpPr>
            <p:cNvPr id="51" name="rg_bar_3_0">
              <a:extLst>
                <a:ext uri="{FF2B5EF4-FFF2-40B4-BE49-F238E27FC236}">
                  <a16:creationId xmlns:a16="http://schemas.microsoft.com/office/drawing/2014/main" id="{8042FEC0-5B05-4B35-8119-73B628578B8C}"/>
                </a:ext>
              </a:extLst>
            </p:cNvPr>
            <p:cNvSpPr txBox="1"/>
            <p:nvPr/>
          </p:nvSpPr>
          <p:spPr>
            <a:xfrm>
              <a:off x="3632200" y="4870450"/>
              <a:ext cx="6794500" cy="381000"/>
            </a:xfrm>
            <a:prstGeom prst="roundRect">
              <a:avLst/>
            </a:prstGeom>
            <a:solidFill>
              <a:srgbClr val="00CC00"/>
            </a:solidFill>
          </p:spPr>
          <p:txBody>
            <a:bodyPr vert="horz" wrap="square" lIns="91440" tIns="45720" rIns="91440" bIns="45720" rtlCol="0" anchor="ctr" anchorCtr="0">
              <a:noAutofit/>
            </a:bodyPr>
            <a:lstStyle/>
            <a:p>
              <a:pPr algn="ctr">
                <a:buClr>
                  <a:srgbClr val="000000"/>
                </a:buClr>
              </a:pPr>
              <a:endParaRPr lang="nl-NL">
                <a:solidFill>
                  <a:srgbClr val="FFFFFF"/>
                </a:solidFill>
                <a:latin typeface="Calibri" panose="020F0502020204030204" pitchFamily="34" charset="0"/>
              </a:endParaRPr>
            </a:p>
          </p:txBody>
        </p:sp>
        <p:sp>
          <p:nvSpPr>
            <p:cNvPr id="52" name="rg_barLabel_0_0">
              <a:extLst>
                <a:ext uri="{FF2B5EF4-FFF2-40B4-BE49-F238E27FC236}">
                  <a16:creationId xmlns:a16="http://schemas.microsoft.com/office/drawing/2014/main" id="{D4332CDC-53FF-4C9A-BEC3-BFE4E0745919}"/>
                </a:ext>
              </a:extLst>
            </p:cNvPr>
            <p:cNvSpPr txBox="1"/>
            <p:nvPr/>
          </p:nvSpPr>
          <p:spPr>
            <a:xfrm>
              <a:off x="5407025" y="1993900"/>
              <a:ext cx="1079500" cy="3810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lnSpcReduction="10000"/>
            </a:bodyPr>
            <a:lstStyle/>
            <a:p>
              <a:pPr>
                <a:spcBef>
                  <a:spcPts val="2400"/>
                </a:spcBef>
                <a:spcAft>
                  <a:spcPts val="600"/>
                </a:spcAft>
                <a:buClr>
                  <a:srgbClr val="FCB731"/>
                </a:buClr>
              </a:pPr>
              <a:r>
                <a:rPr lang="nl-NL" sz="2000">
                  <a:solidFill>
                    <a:srgbClr val="FFFFFF"/>
                  </a:solidFill>
                  <a:latin typeface="Roboto Light"/>
                </a:rPr>
                <a:t>25,0%</a:t>
              </a:r>
            </a:p>
          </p:txBody>
        </p:sp>
        <p:sp>
          <p:nvSpPr>
            <p:cNvPr id="53" name="rg_barLabel_1_0">
              <a:extLst>
                <a:ext uri="{FF2B5EF4-FFF2-40B4-BE49-F238E27FC236}">
                  <a16:creationId xmlns:a16="http://schemas.microsoft.com/office/drawing/2014/main" id="{93760F28-D80B-4AA2-BB83-6060A14A9B89}"/>
                </a:ext>
              </a:extLst>
            </p:cNvPr>
            <p:cNvSpPr txBox="1"/>
            <p:nvPr/>
          </p:nvSpPr>
          <p:spPr>
            <a:xfrm>
              <a:off x="7105650" y="2946400"/>
              <a:ext cx="1079500" cy="3810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lnSpcReduction="10000"/>
            </a:bodyPr>
            <a:lstStyle/>
            <a:p>
              <a:pPr>
                <a:spcBef>
                  <a:spcPts val="2400"/>
                </a:spcBef>
                <a:spcAft>
                  <a:spcPts val="600"/>
                </a:spcAft>
                <a:buClr>
                  <a:srgbClr val="FCB731"/>
                </a:buClr>
              </a:pPr>
              <a:r>
                <a:rPr lang="nl-NL" sz="2000">
                  <a:solidFill>
                    <a:srgbClr val="FFFFFF"/>
                  </a:solidFill>
                  <a:latin typeface="Roboto Light"/>
                </a:rPr>
                <a:t>50,0%</a:t>
              </a:r>
            </a:p>
          </p:txBody>
        </p:sp>
        <p:sp>
          <p:nvSpPr>
            <p:cNvPr id="54" name="rg_barLabel_2_0">
              <a:extLst>
                <a:ext uri="{FF2B5EF4-FFF2-40B4-BE49-F238E27FC236}">
                  <a16:creationId xmlns:a16="http://schemas.microsoft.com/office/drawing/2014/main" id="{4A0A9EC8-2A3B-4727-83C8-C58531A0E8FD}"/>
                </a:ext>
              </a:extLst>
            </p:cNvPr>
            <p:cNvSpPr txBox="1"/>
            <p:nvPr/>
          </p:nvSpPr>
          <p:spPr>
            <a:xfrm>
              <a:off x="8804275" y="3898900"/>
              <a:ext cx="1079500" cy="3810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lnSpcReduction="10000"/>
            </a:bodyPr>
            <a:lstStyle/>
            <a:p>
              <a:pPr>
                <a:spcBef>
                  <a:spcPts val="2400"/>
                </a:spcBef>
                <a:spcAft>
                  <a:spcPts val="600"/>
                </a:spcAft>
                <a:buClr>
                  <a:srgbClr val="FCB731"/>
                </a:buClr>
              </a:pPr>
              <a:r>
                <a:rPr lang="nl-NL" sz="2000">
                  <a:solidFill>
                    <a:srgbClr val="FFFFFF"/>
                  </a:solidFill>
                  <a:latin typeface="Roboto Light"/>
                </a:rPr>
                <a:t>75,0%</a:t>
              </a:r>
            </a:p>
          </p:txBody>
        </p:sp>
        <p:sp>
          <p:nvSpPr>
            <p:cNvPr id="55" name="rg_barLabel_3_0">
              <a:extLst>
                <a:ext uri="{FF2B5EF4-FFF2-40B4-BE49-F238E27FC236}">
                  <a16:creationId xmlns:a16="http://schemas.microsoft.com/office/drawing/2014/main" id="{9CEFD317-FDF2-4048-97D0-3DCB813039A9}"/>
                </a:ext>
              </a:extLst>
            </p:cNvPr>
            <p:cNvSpPr txBox="1"/>
            <p:nvPr/>
          </p:nvSpPr>
          <p:spPr>
            <a:xfrm>
              <a:off x="10502900" y="4851400"/>
              <a:ext cx="1079500" cy="3810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lnSpcReduction="10000"/>
            </a:bodyPr>
            <a:lstStyle/>
            <a:p>
              <a:pPr>
                <a:spcBef>
                  <a:spcPts val="2400"/>
                </a:spcBef>
                <a:spcAft>
                  <a:spcPts val="600"/>
                </a:spcAft>
                <a:buClr>
                  <a:srgbClr val="FCB731"/>
                </a:buClr>
              </a:pPr>
              <a:r>
                <a:rPr lang="nl-NL" sz="2000">
                  <a:solidFill>
                    <a:srgbClr val="FFFFFF"/>
                  </a:solidFill>
                  <a:latin typeface="Roboto Light"/>
                </a:rPr>
                <a:t>100,0%</a:t>
              </a:r>
            </a:p>
          </p:txBody>
        </p:sp>
      </p:grpSp>
      <p:sp>
        <p:nvSpPr>
          <p:cNvPr id="8" name="ResultsGraphExplanation0">
            <a:extLst>
              <a:ext uri="{FF2B5EF4-FFF2-40B4-BE49-F238E27FC236}">
                <a16:creationId xmlns:a16="http://schemas.microsoft.com/office/drawing/2014/main" id="{57116005-D731-4D07-9E11-3138C4C8E77C}"/>
              </a:ext>
            </a:extLst>
          </p:cNvPr>
          <p:cNvSpPr txBox="1"/>
          <p:nvPr/>
        </p:nvSpPr>
        <p:spPr>
          <a:xfrm>
            <a:off x="8887968" y="253746"/>
            <a:ext cx="3060192" cy="2743200"/>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203200" rIns="203200" rtlCol="0" anchor="ctr" anchorCtr="1">
            <a:normAutofit fontScale="92500" lnSpcReduction="10000"/>
          </a:bodyPr>
          <a:lstStyle/>
          <a:p>
            <a:pPr algn="ctr">
              <a:lnSpc>
                <a:spcPct val="150000"/>
              </a:lnSpc>
            </a:pPr>
            <a:r>
              <a:rPr lang="nl-NL" sz="1600" i="1">
                <a:solidFill>
                  <a:srgbClr val="3F4D65"/>
                </a:solidFill>
                <a:latin typeface="Roboto Light"/>
              </a:rPr>
              <a:t>Deze voorbeeld resultaten zullen op 0 gezet worden zodra een sessie en diavoorstelling gestart zijn.</a:t>
            </a:r>
          </a:p>
          <a:p>
            <a:pPr algn="ctr">
              <a:lnSpc>
                <a:spcPct val="150000"/>
              </a:lnSpc>
            </a:pPr>
            <a:endParaRPr lang="nl-NL" sz="1600" i="1">
              <a:solidFill>
                <a:srgbClr val="3F4D65"/>
              </a:solidFill>
              <a:latin typeface="Roboto Light"/>
            </a:endParaRPr>
          </a:p>
          <a:p>
            <a:pPr algn="ctr">
              <a:lnSpc>
                <a:spcPct val="150000"/>
              </a:lnSpc>
            </a:pPr>
            <a:r>
              <a:rPr lang="nl-NL" sz="1600" i="1">
                <a:solidFill>
                  <a:srgbClr val="3F4D65"/>
                </a:solidFill>
                <a:latin typeface="Roboto Light"/>
              </a:rPr>
              <a:t>Voel u vrij om ondertussen de layout van de resultaten te veranderen (bv. de kleur)</a:t>
            </a:r>
          </a:p>
        </p:txBody>
      </p:sp>
    </p:spTree>
    <p:extLst>
      <p:ext uri="{BB962C8B-B14F-4D97-AF65-F5344CB8AC3E}">
        <p14:creationId xmlns:p14="http://schemas.microsoft.com/office/powerpoint/2010/main" val="25686151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5" name="Freeform 16">
            <a:extLst>
              <a:ext uri="{FF2B5EF4-FFF2-40B4-BE49-F238E27FC236}">
                <a16:creationId xmlns:a16="http://schemas.microsoft.com/office/drawing/2014/main" id="{D654DB25-410A-44B7-8058-3193D21EAF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custGeom>
            <a:avLst/>
            <a:gdLst>
              <a:gd name="connsiteX0" fmla="*/ 0 w 3096136"/>
              <a:gd name="connsiteY0" fmla="*/ 0 h 5856137"/>
              <a:gd name="connsiteX1" fmla="*/ 3096136 w 3096136"/>
              <a:gd name="connsiteY1" fmla="*/ 0 h 5856137"/>
              <a:gd name="connsiteX2" fmla="*/ 3096136 w 3096136"/>
              <a:gd name="connsiteY2" fmla="*/ 5856137 h 5856137"/>
              <a:gd name="connsiteX3" fmla="*/ 0 w 3096136"/>
              <a:gd name="connsiteY3" fmla="*/ 5856137 h 5856137"/>
            </a:gdLst>
            <a:ahLst/>
            <a:cxnLst>
              <a:cxn ang="0">
                <a:pos x="connsiteX0" y="connsiteY0"/>
              </a:cxn>
              <a:cxn ang="0">
                <a:pos x="connsiteX1" y="connsiteY1"/>
              </a:cxn>
              <a:cxn ang="0">
                <a:pos x="connsiteX2" y="connsiteY2"/>
              </a:cxn>
              <a:cxn ang="0">
                <a:pos x="connsiteX3" y="connsiteY3"/>
              </a:cxn>
            </a:cxnLst>
            <a:rect l="l" t="t" r="r" b="b"/>
            <a:pathLst>
              <a:path w="3096136" h="5856137">
                <a:moveTo>
                  <a:pt x="0" y="0"/>
                </a:moveTo>
                <a:lnTo>
                  <a:pt x="3096136" y="0"/>
                </a:lnTo>
                <a:lnTo>
                  <a:pt x="3096136" y="5856137"/>
                </a:lnTo>
                <a:lnTo>
                  <a:pt x="0" y="5856137"/>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solidFill>
                <a:prstClr val="white"/>
              </a:solidFill>
            </a:endParaRPr>
          </a:p>
        </p:txBody>
      </p:sp>
      <p:sp>
        <p:nvSpPr>
          <p:cNvPr id="16" name="Rectangle 9">
            <a:extLst>
              <a:ext uri="{FF2B5EF4-FFF2-40B4-BE49-F238E27FC236}">
                <a16:creationId xmlns:a16="http://schemas.microsoft.com/office/drawing/2014/main" id="{9FAFEBEB-E7DF-4119-99EC-3C2C5F3C7A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7" y="321731"/>
            <a:ext cx="5688020" cy="621453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840998" y="965200"/>
            <a:ext cx="4689938" cy="4815596"/>
          </a:xfrm>
        </p:spPr>
        <p:txBody>
          <a:bodyPr>
            <a:normAutofit/>
          </a:bodyPr>
          <a:lstStyle/>
          <a:p>
            <a:pPr algn="r"/>
            <a:r>
              <a:rPr lang="nl-NL" cap="none">
                <a:solidFill>
                  <a:srgbClr val="FFFFFF"/>
                </a:solidFill>
              </a:rPr>
              <a:t>Neurologische aandoeningen</a:t>
            </a:r>
          </a:p>
        </p:txBody>
      </p:sp>
      <p:sp>
        <p:nvSpPr>
          <p:cNvPr id="17" name="Rectangle 11">
            <a:extLst>
              <a:ext uri="{FF2B5EF4-FFF2-40B4-BE49-F238E27FC236}">
                <a16:creationId xmlns:a16="http://schemas.microsoft.com/office/drawing/2014/main" id="{8E25F227-C9F5-44BC-8ECE-188763D853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6434" y="321732"/>
            <a:ext cx="5693835" cy="6214534"/>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p:cNvSpPr>
            <a:spLocks noGrp="1"/>
          </p:cNvSpPr>
          <p:nvPr>
            <p:ph idx="1"/>
          </p:nvPr>
        </p:nvSpPr>
        <p:spPr>
          <a:xfrm>
            <a:off x="6661065" y="974875"/>
            <a:ext cx="4724573" cy="4852362"/>
          </a:xfrm>
        </p:spPr>
        <p:txBody>
          <a:bodyPr anchor="ctr">
            <a:normAutofit/>
          </a:bodyPr>
          <a:lstStyle/>
          <a:p>
            <a:pPr>
              <a:buFont typeface="Arial" panose="020B0604020202020204" pitchFamily="34" charset="0"/>
              <a:buChar char="•"/>
            </a:pPr>
            <a:r>
              <a:rPr lang="nl-NL" sz="1700" dirty="0">
                <a:solidFill>
                  <a:srgbClr val="FFFFFF"/>
                </a:solidFill>
              </a:rPr>
              <a:t> </a:t>
            </a:r>
            <a:r>
              <a:rPr lang="nl-NL" sz="1700" b="1" dirty="0">
                <a:solidFill>
                  <a:srgbClr val="FFFFFF"/>
                </a:solidFill>
              </a:rPr>
              <a:t>Meningitis;</a:t>
            </a:r>
          </a:p>
          <a:p>
            <a:pPr>
              <a:buFont typeface="Arial" panose="020B0604020202020204" pitchFamily="34" charset="0"/>
              <a:buChar char="•"/>
            </a:pPr>
            <a:r>
              <a:rPr lang="nl-NL" sz="1700" b="1" dirty="0">
                <a:solidFill>
                  <a:srgbClr val="FFFFFF"/>
                </a:solidFill>
              </a:rPr>
              <a:t> Encefalitis;</a:t>
            </a:r>
          </a:p>
          <a:p>
            <a:pPr>
              <a:buFont typeface="Arial" panose="020B0604020202020204" pitchFamily="34" charset="0"/>
              <a:buChar char="•"/>
            </a:pPr>
            <a:r>
              <a:rPr lang="nl-NL" sz="1700" dirty="0">
                <a:solidFill>
                  <a:srgbClr val="FFFFFF"/>
                </a:solidFill>
              </a:rPr>
              <a:t> TIA;</a:t>
            </a:r>
          </a:p>
          <a:p>
            <a:pPr>
              <a:buFont typeface="Arial" panose="020B0604020202020204" pitchFamily="34" charset="0"/>
              <a:buChar char="•"/>
            </a:pPr>
            <a:r>
              <a:rPr lang="nl-NL" sz="1700" dirty="0">
                <a:solidFill>
                  <a:srgbClr val="FFFFFF"/>
                </a:solidFill>
              </a:rPr>
              <a:t> CVA;</a:t>
            </a:r>
          </a:p>
          <a:p>
            <a:pPr>
              <a:buFont typeface="Arial" panose="020B0604020202020204" pitchFamily="34" charset="0"/>
              <a:buChar char="•"/>
            </a:pPr>
            <a:r>
              <a:rPr lang="nl-NL" sz="1700" dirty="0">
                <a:solidFill>
                  <a:srgbClr val="FFFFFF"/>
                </a:solidFill>
              </a:rPr>
              <a:t> Multiple Sclerose (MS);</a:t>
            </a:r>
          </a:p>
          <a:p>
            <a:pPr>
              <a:buFont typeface="Arial" panose="020B0604020202020204" pitchFamily="34" charset="0"/>
              <a:buChar char="•"/>
            </a:pPr>
            <a:r>
              <a:rPr lang="nl-NL" sz="1700" dirty="0">
                <a:solidFill>
                  <a:srgbClr val="FFFFFF"/>
                </a:solidFill>
              </a:rPr>
              <a:t> Epilepsie;</a:t>
            </a:r>
          </a:p>
          <a:p>
            <a:pPr>
              <a:buFont typeface="Arial" panose="020B0604020202020204" pitchFamily="34" charset="0"/>
              <a:buChar char="•"/>
            </a:pPr>
            <a:r>
              <a:rPr lang="nl-NL" sz="1700" dirty="0">
                <a:solidFill>
                  <a:srgbClr val="FFFFFF"/>
                </a:solidFill>
              </a:rPr>
              <a:t> Ziekte van Parkinson;</a:t>
            </a:r>
          </a:p>
          <a:p>
            <a:pPr>
              <a:buFont typeface="Arial" panose="020B0604020202020204" pitchFamily="34" charset="0"/>
              <a:buChar char="•"/>
            </a:pPr>
            <a:r>
              <a:rPr lang="nl-NL" sz="1700" dirty="0">
                <a:solidFill>
                  <a:srgbClr val="FFFFFF"/>
                </a:solidFill>
              </a:rPr>
              <a:t> Migraine;</a:t>
            </a:r>
          </a:p>
          <a:p>
            <a:pPr>
              <a:buFont typeface="Arial" panose="020B0604020202020204" pitchFamily="34" charset="0"/>
              <a:buChar char="•"/>
            </a:pPr>
            <a:r>
              <a:rPr lang="nl-NL" sz="1700" dirty="0">
                <a:solidFill>
                  <a:srgbClr val="FFFFFF"/>
                </a:solidFill>
              </a:rPr>
              <a:t> Parkinson;</a:t>
            </a:r>
          </a:p>
        </p:txBody>
      </p:sp>
    </p:spTree>
    <p:extLst>
      <p:ext uri="{BB962C8B-B14F-4D97-AF65-F5344CB8AC3E}">
        <p14:creationId xmlns:p14="http://schemas.microsoft.com/office/powerpoint/2010/main" val="4058579784"/>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B1AFC812-B894-4DF2-B0E7-A7754B0358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5998"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1024128" y="459317"/>
            <a:ext cx="4389120" cy="1749552"/>
          </a:xfrm>
        </p:spPr>
        <p:txBody>
          <a:bodyPr>
            <a:normAutofit/>
          </a:bodyPr>
          <a:lstStyle/>
          <a:p>
            <a:r>
              <a:rPr lang="nl-NL" sz="4400" cap="none"/>
              <a:t>Meningitis</a:t>
            </a:r>
            <a:endParaRPr lang="nl-NL" sz="4400"/>
          </a:p>
        </p:txBody>
      </p:sp>
      <p:cxnSp>
        <p:nvCxnSpPr>
          <p:cNvPr id="73" name="Straight Connector 72">
            <a:extLst>
              <a:ext uri="{FF2B5EF4-FFF2-40B4-BE49-F238E27FC236}">
                <a16:creationId xmlns:a16="http://schemas.microsoft.com/office/drawing/2014/main" id="{34BEAC76-53DA-4BEF-9A55-092764198C5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1024129" y="2286000"/>
            <a:ext cx="4389120" cy="3931920"/>
          </a:xfrm>
        </p:spPr>
        <p:txBody>
          <a:bodyPr>
            <a:normAutofit lnSpcReduction="10000"/>
          </a:bodyPr>
          <a:lstStyle/>
          <a:p>
            <a:pPr>
              <a:buFont typeface="Arial" panose="020B0604020202020204" pitchFamily="34" charset="0"/>
              <a:buChar char="•"/>
            </a:pPr>
            <a:r>
              <a:rPr lang="nl-NL" sz="1800" dirty="0"/>
              <a:t> Hersenvliesontsteking</a:t>
            </a:r>
          </a:p>
          <a:p>
            <a:pPr marL="0" indent="0">
              <a:buNone/>
            </a:pPr>
            <a:r>
              <a:rPr lang="nl-NL" sz="1800" dirty="0"/>
              <a:t>De ontsteking ontstaat in de vochtruimte tussen het spinragvlies en de hersenen. Daarin zit het hersenvocht (</a:t>
            </a:r>
            <a:r>
              <a:rPr lang="nl-NL" sz="1800" b="1" dirty="0"/>
              <a:t>liquor</a:t>
            </a:r>
            <a:r>
              <a:rPr lang="nl-NL" sz="1800" dirty="0"/>
              <a:t>). Wanneer er sprake is van een meningitis, zijn dit vlies en het hersenvocht ontstoken.</a:t>
            </a:r>
          </a:p>
          <a:p>
            <a:pPr marL="0" indent="0">
              <a:buNone/>
            </a:pPr>
            <a:r>
              <a:rPr lang="nl-NL" sz="1800" dirty="0"/>
              <a:t>Komt vooral voor bij kinderen en jongvolwassenen.</a:t>
            </a:r>
          </a:p>
          <a:p>
            <a:pPr marL="0" indent="0">
              <a:buNone/>
            </a:pPr>
            <a:r>
              <a:rPr lang="nl-NL" sz="1800" dirty="0"/>
              <a:t>Er zijn twee soorten te onderscheiden:</a:t>
            </a:r>
          </a:p>
          <a:p>
            <a:pPr>
              <a:buFont typeface="Arial" panose="020B0604020202020204" pitchFamily="34" charset="0"/>
              <a:buChar char="•"/>
            </a:pPr>
            <a:r>
              <a:rPr lang="nl-NL" sz="1800" dirty="0"/>
              <a:t> Meningitis door een bacterie (</a:t>
            </a:r>
            <a:r>
              <a:rPr lang="nl-NL" sz="1800" b="1" dirty="0"/>
              <a:t>bacteriële meningitis</a:t>
            </a:r>
            <a:r>
              <a:rPr lang="nl-NL" sz="1800" dirty="0"/>
              <a:t>)</a:t>
            </a:r>
          </a:p>
          <a:p>
            <a:pPr>
              <a:buFont typeface="Arial" panose="020B0604020202020204" pitchFamily="34" charset="0"/>
              <a:buChar char="•"/>
            </a:pPr>
            <a:r>
              <a:rPr lang="nl-NL" sz="1800" dirty="0"/>
              <a:t> Meningitis door een virus (</a:t>
            </a:r>
            <a:r>
              <a:rPr lang="nl-NL" sz="1800" b="1" dirty="0"/>
              <a:t>virale meningitis</a:t>
            </a:r>
            <a:r>
              <a:rPr lang="nl-NL" sz="1800" dirty="0"/>
              <a:t>)</a:t>
            </a:r>
          </a:p>
        </p:txBody>
      </p:sp>
      <p:pic>
        <p:nvPicPr>
          <p:cNvPr id="1026" name="Picture 2" descr="Afbeeldingsresultaat voor anatomie hersenen hersenvocht"/>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732025" y="1059777"/>
            <a:ext cx="4942302" cy="5283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2870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64788" y="804333"/>
            <a:ext cx="3391900" cy="5249334"/>
          </a:xfrm>
        </p:spPr>
        <p:txBody>
          <a:bodyPr>
            <a:normAutofit/>
          </a:bodyPr>
          <a:lstStyle/>
          <a:p>
            <a:pPr algn="r"/>
            <a:r>
              <a:rPr lang="nl-NL" cap="none" dirty="0">
                <a:solidFill>
                  <a:srgbClr val="FFFFFF"/>
                </a:solidFill>
              </a:rPr>
              <a:t>Planning vandaag </a:t>
            </a:r>
            <a:br>
              <a:rPr lang="nl-NL" cap="none" dirty="0">
                <a:solidFill>
                  <a:srgbClr val="FFFFFF"/>
                </a:solidFill>
              </a:rPr>
            </a:br>
            <a:r>
              <a:rPr lang="nl-NL" cap="none" dirty="0">
                <a:solidFill>
                  <a:srgbClr val="FFFFFF"/>
                </a:solidFill>
              </a:rPr>
              <a:t>22 januari </a:t>
            </a:r>
          </a:p>
        </p:txBody>
      </p:sp>
      <p:sp>
        <p:nvSpPr>
          <p:cNvPr id="3" name="Tijdelijke aanduiding voor inhoud 2"/>
          <p:cNvSpPr>
            <a:spLocks noGrp="1"/>
          </p:cNvSpPr>
          <p:nvPr>
            <p:ph idx="1"/>
          </p:nvPr>
        </p:nvSpPr>
        <p:spPr>
          <a:xfrm>
            <a:off x="4951048" y="804333"/>
            <a:ext cx="6306003" cy="5249334"/>
          </a:xfrm>
        </p:spPr>
        <p:txBody>
          <a:bodyPr anchor="ctr">
            <a:normAutofit/>
          </a:bodyPr>
          <a:lstStyle/>
          <a:p>
            <a:pPr>
              <a:buFont typeface="Arial" panose="020B0604020202020204" pitchFamily="34" charset="0"/>
              <a:buChar char="•"/>
            </a:pPr>
            <a:r>
              <a:rPr lang="nl-NL" dirty="0"/>
              <a:t> </a:t>
            </a:r>
            <a:r>
              <a:rPr lang="nl-NL" dirty="0" err="1"/>
              <a:t>SendSteps</a:t>
            </a:r>
            <a:r>
              <a:rPr lang="nl-NL" dirty="0"/>
              <a:t> afgelopen theorie (zenuwstelsel, epilepsie, MS, CVA en TIA, </a:t>
            </a:r>
            <a:r>
              <a:rPr lang="nl-NL" dirty="0" err="1"/>
              <a:t>parkinson</a:t>
            </a:r>
            <a:r>
              <a:rPr lang="nl-NL" dirty="0"/>
              <a:t>)</a:t>
            </a:r>
          </a:p>
          <a:p>
            <a:pPr>
              <a:buFont typeface="Arial" panose="020B0604020202020204" pitchFamily="34" charset="0"/>
              <a:buChar char="•"/>
            </a:pPr>
            <a:r>
              <a:rPr lang="nl-NL" dirty="0"/>
              <a:t> Theorie meningitis/encefalitis</a:t>
            </a:r>
          </a:p>
          <a:p>
            <a:pPr>
              <a:buFont typeface="Arial" panose="020B0604020202020204" pitchFamily="34" charset="0"/>
              <a:buChar char="•"/>
            </a:pPr>
            <a:r>
              <a:rPr lang="nl-NL" dirty="0"/>
              <a:t> Zelf aan de slag met opdracht meningitis/encefalitis</a:t>
            </a:r>
          </a:p>
          <a:p>
            <a:pPr>
              <a:buFont typeface="Arial" panose="020B0604020202020204" pitchFamily="34" charset="0"/>
              <a:buChar char="•"/>
            </a:pPr>
            <a:endParaRPr lang="nl-NL" dirty="0"/>
          </a:p>
          <a:p>
            <a:pPr marL="0" indent="0">
              <a:buNone/>
            </a:pPr>
            <a:endParaRPr lang="nl-NL" dirty="0"/>
          </a:p>
        </p:txBody>
      </p:sp>
    </p:spTree>
    <p:extLst>
      <p:ext uri="{BB962C8B-B14F-4D97-AF65-F5344CB8AC3E}">
        <p14:creationId xmlns:p14="http://schemas.microsoft.com/office/powerpoint/2010/main" val="38350010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64788" y="804333"/>
            <a:ext cx="3391900" cy="5249334"/>
          </a:xfrm>
        </p:spPr>
        <p:txBody>
          <a:bodyPr>
            <a:normAutofit/>
          </a:bodyPr>
          <a:lstStyle/>
          <a:p>
            <a:pPr algn="r"/>
            <a:r>
              <a:rPr lang="nl-NL" cap="none">
                <a:solidFill>
                  <a:srgbClr val="FFFFFF"/>
                </a:solidFill>
              </a:rPr>
              <a:t>Bacteriële meningitis</a:t>
            </a:r>
          </a:p>
        </p:txBody>
      </p:sp>
      <p:sp>
        <p:nvSpPr>
          <p:cNvPr id="3" name="Tijdelijke aanduiding voor inhoud 2"/>
          <p:cNvSpPr>
            <a:spLocks noGrp="1"/>
          </p:cNvSpPr>
          <p:nvPr>
            <p:ph idx="1"/>
          </p:nvPr>
        </p:nvSpPr>
        <p:spPr>
          <a:xfrm>
            <a:off x="4951048" y="804333"/>
            <a:ext cx="6306003" cy="5249334"/>
          </a:xfrm>
        </p:spPr>
        <p:txBody>
          <a:bodyPr anchor="ctr">
            <a:normAutofit fontScale="85000" lnSpcReduction="20000"/>
          </a:bodyPr>
          <a:lstStyle/>
          <a:p>
            <a:pPr>
              <a:buFont typeface="Arial" panose="020B0604020202020204" pitchFamily="34" charset="0"/>
              <a:buChar char="•"/>
            </a:pPr>
            <a:r>
              <a:rPr lang="nl-NL" sz="2000" dirty="0"/>
              <a:t> Hoge koorts (soms te laag, onder 36,5);</a:t>
            </a:r>
          </a:p>
          <a:p>
            <a:pPr>
              <a:buFont typeface="Arial" panose="020B0604020202020204" pitchFamily="34" charset="0"/>
              <a:buChar char="•"/>
            </a:pPr>
            <a:r>
              <a:rPr lang="nl-NL" sz="2000" dirty="0"/>
              <a:t> Erg zieke indruk.</a:t>
            </a:r>
          </a:p>
          <a:p>
            <a:pPr>
              <a:buFont typeface="Arial" panose="020B0604020202020204" pitchFamily="34" charset="0"/>
              <a:buChar char="•"/>
            </a:pPr>
            <a:r>
              <a:rPr lang="nl-NL" sz="2000" dirty="0"/>
              <a:t> Toenemende hoofdpijn;</a:t>
            </a:r>
          </a:p>
          <a:p>
            <a:pPr>
              <a:buFont typeface="Arial" panose="020B0604020202020204" pitchFamily="34" charset="0"/>
              <a:buChar char="•"/>
            </a:pPr>
            <a:r>
              <a:rPr lang="nl-NL" sz="2000" dirty="0"/>
              <a:t> Nekstijfheid;</a:t>
            </a:r>
          </a:p>
          <a:p>
            <a:pPr>
              <a:buFont typeface="Arial" panose="020B0604020202020204" pitchFamily="34" charset="0"/>
              <a:buChar char="•"/>
            </a:pPr>
            <a:r>
              <a:rPr lang="nl-NL" sz="2000" dirty="0"/>
              <a:t> Verwardheid;</a:t>
            </a:r>
          </a:p>
          <a:p>
            <a:pPr>
              <a:buFont typeface="Arial" panose="020B0604020202020204" pitchFamily="34" charset="0"/>
              <a:buChar char="•"/>
            </a:pPr>
            <a:r>
              <a:rPr lang="nl-NL" sz="2000" dirty="0"/>
              <a:t> Misselijk en braken;</a:t>
            </a:r>
          </a:p>
          <a:p>
            <a:pPr>
              <a:buFont typeface="Arial" panose="020B0604020202020204" pitchFamily="34" charset="0"/>
              <a:buChar char="•"/>
            </a:pPr>
            <a:r>
              <a:rPr lang="nl-NL" sz="2000" dirty="0"/>
              <a:t> Overgevoeligheid voor licht en geluid;</a:t>
            </a:r>
          </a:p>
          <a:p>
            <a:pPr>
              <a:buFont typeface="Arial" panose="020B0604020202020204" pitchFamily="34" charset="0"/>
              <a:buChar char="•"/>
            </a:pPr>
            <a:r>
              <a:rPr lang="nl-NL" sz="2000" dirty="0"/>
              <a:t> Uitvalsverschijnselen, epileptisch insult;</a:t>
            </a:r>
          </a:p>
          <a:p>
            <a:pPr>
              <a:buFont typeface="Arial" panose="020B0604020202020204" pitchFamily="34" charset="0"/>
              <a:buChar char="•"/>
            </a:pPr>
            <a:r>
              <a:rPr lang="nl-NL" sz="2000" dirty="0"/>
              <a:t> Petechiën (vaak bij meningokokkensepsis).</a:t>
            </a:r>
          </a:p>
          <a:p>
            <a:pPr marL="0" indent="0">
              <a:buNone/>
            </a:pPr>
            <a:r>
              <a:rPr lang="nl-NL" sz="2000" b="1" dirty="0"/>
              <a:t>Pneumokok (50%), meningokok (W, B of C) (20%), </a:t>
            </a:r>
            <a:r>
              <a:rPr lang="nl-NL" sz="2000" b="1" dirty="0" err="1"/>
              <a:t>Hib</a:t>
            </a:r>
            <a:r>
              <a:rPr lang="nl-NL" sz="2000" b="1" dirty="0"/>
              <a:t> (</a:t>
            </a:r>
            <a:r>
              <a:rPr lang="nl-NL" sz="2000" b="1" dirty="0" err="1"/>
              <a:t>Haemophilus</a:t>
            </a:r>
            <a:r>
              <a:rPr lang="nl-NL" sz="2000" b="1" dirty="0"/>
              <a:t> influenza type B) of anders (+/- 20%)</a:t>
            </a:r>
          </a:p>
          <a:p>
            <a:pPr marL="0" indent="0">
              <a:buNone/>
            </a:pPr>
            <a:r>
              <a:rPr lang="nl-NL" sz="2000" dirty="0"/>
              <a:t>Incidentie daalt door vaccinatie!</a:t>
            </a:r>
          </a:p>
          <a:p>
            <a:pPr marL="0" indent="0">
              <a:buNone/>
            </a:pPr>
            <a:r>
              <a:rPr lang="nl-NL" sz="2000" dirty="0"/>
              <a:t>Sommige patiënten hebben samen met de bacteriële meningitis een sepsis (bloedvergiftiging), waarbij de infectie door het hele lichaam is verspreid. </a:t>
            </a:r>
            <a:r>
              <a:rPr lang="nl-NL" sz="2000" b="1" dirty="0"/>
              <a:t>Meningokokkensepsis </a:t>
            </a:r>
          </a:p>
          <a:p>
            <a:pPr marL="0" indent="0">
              <a:buNone/>
            </a:pPr>
            <a:r>
              <a:rPr lang="nl-NL" sz="2000" i="1" dirty="0"/>
              <a:t>Patiënt is in shock, bloeddruk is laag.</a:t>
            </a:r>
          </a:p>
        </p:txBody>
      </p:sp>
    </p:spTree>
    <p:extLst>
      <p:ext uri="{BB962C8B-B14F-4D97-AF65-F5344CB8AC3E}">
        <p14:creationId xmlns:p14="http://schemas.microsoft.com/office/powerpoint/2010/main" val="2503415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Freeform 16">
            <a:extLst>
              <a:ext uri="{FF2B5EF4-FFF2-40B4-BE49-F238E27FC236}">
                <a16:creationId xmlns:a16="http://schemas.microsoft.com/office/drawing/2014/main" id="{D654DB25-410A-44B7-8058-3193D21EAF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custGeom>
            <a:avLst/>
            <a:gdLst>
              <a:gd name="connsiteX0" fmla="*/ 0 w 3096136"/>
              <a:gd name="connsiteY0" fmla="*/ 0 h 5856137"/>
              <a:gd name="connsiteX1" fmla="*/ 3096136 w 3096136"/>
              <a:gd name="connsiteY1" fmla="*/ 0 h 5856137"/>
              <a:gd name="connsiteX2" fmla="*/ 3096136 w 3096136"/>
              <a:gd name="connsiteY2" fmla="*/ 5856137 h 5856137"/>
              <a:gd name="connsiteX3" fmla="*/ 0 w 3096136"/>
              <a:gd name="connsiteY3" fmla="*/ 5856137 h 5856137"/>
            </a:gdLst>
            <a:ahLst/>
            <a:cxnLst>
              <a:cxn ang="0">
                <a:pos x="connsiteX0" y="connsiteY0"/>
              </a:cxn>
              <a:cxn ang="0">
                <a:pos x="connsiteX1" y="connsiteY1"/>
              </a:cxn>
              <a:cxn ang="0">
                <a:pos x="connsiteX2" y="connsiteY2"/>
              </a:cxn>
              <a:cxn ang="0">
                <a:pos x="connsiteX3" y="connsiteY3"/>
              </a:cxn>
            </a:cxnLst>
            <a:rect l="l" t="t" r="r" b="b"/>
            <a:pathLst>
              <a:path w="3096136" h="5856137">
                <a:moveTo>
                  <a:pt x="0" y="0"/>
                </a:moveTo>
                <a:lnTo>
                  <a:pt x="3096136" y="0"/>
                </a:lnTo>
                <a:lnTo>
                  <a:pt x="3096136" y="5856137"/>
                </a:lnTo>
                <a:lnTo>
                  <a:pt x="0" y="5856137"/>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solidFill>
                <a:prstClr val="white"/>
              </a:solidFill>
            </a:endParaRPr>
          </a:p>
        </p:txBody>
      </p:sp>
      <p:sp>
        <p:nvSpPr>
          <p:cNvPr id="10" name="Rectangle 9">
            <a:extLst>
              <a:ext uri="{FF2B5EF4-FFF2-40B4-BE49-F238E27FC236}">
                <a16:creationId xmlns:a16="http://schemas.microsoft.com/office/drawing/2014/main" id="{9FAFEBEB-E7DF-4119-99EC-3C2C5F3C7A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7" y="321731"/>
            <a:ext cx="5688020" cy="621453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840998" y="965200"/>
            <a:ext cx="4689938" cy="4815596"/>
          </a:xfrm>
        </p:spPr>
        <p:txBody>
          <a:bodyPr>
            <a:normAutofit/>
          </a:bodyPr>
          <a:lstStyle/>
          <a:p>
            <a:pPr algn="r"/>
            <a:r>
              <a:rPr lang="nl-NL" cap="none">
                <a:solidFill>
                  <a:srgbClr val="FFFFFF"/>
                </a:solidFill>
              </a:rPr>
              <a:t>Virale meningitis</a:t>
            </a:r>
          </a:p>
        </p:txBody>
      </p:sp>
      <p:sp>
        <p:nvSpPr>
          <p:cNvPr id="12" name="Rectangle 11">
            <a:extLst>
              <a:ext uri="{FF2B5EF4-FFF2-40B4-BE49-F238E27FC236}">
                <a16:creationId xmlns:a16="http://schemas.microsoft.com/office/drawing/2014/main" id="{8E25F227-C9F5-44BC-8ECE-188763D853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6434" y="321732"/>
            <a:ext cx="5693835" cy="6214534"/>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p:cNvSpPr>
            <a:spLocks noGrp="1"/>
          </p:cNvSpPr>
          <p:nvPr>
            <p:ph idx="1"/>
          </p:nvPr>
        </p:nvSpPr>
        <p:spPr>
          <a:xfrm>
            <a:off x="6661065" y="974875"/>
            <a:ext cx="4724573" cy="4852362"/>
          </a:xfrm>
        </p:spPr>
        <p:txBody>
          <a:bodyPr anchor="ctr">
            <a:normAutofit fontScale="92500" lnSpcReduction="20000"/>
          </a:bodyPr>
          <a:lstStyle/>
          <a:p>
            <a:pPr marL="0" indent="0">
              <a:buNone/>
            </a:pPr>
            <a:r>
              <a:rPr lang="nl-NL" sz="1700" dirty="0">
                <a:solidFill>
                  <a:srgbClr val="FFFFFF"/>
                </a:solidFill>
              </a:rPr>
              <a:t>Deze kan ontstaan na een maagdarm- of luchtweginfectie. </a:t>
            </a:r>
          </a:p>
          <a:p>
            <a:pPr>
              <a:buFont typeface="Arial" panose="020B0604020202020204" pitchFamily="34" charset="0"/>
              <a:buChar char="•"/>
            </a:pPr>
            <a:r>
              <a:rPr lang="nl-NL" sz="1700" dirty="0">
                <a:solidFill>
                  <a:srgbClr val="FFFFFF"/>
                </a:solidFill>
              </a:rPr>
              <a:t> Hevige hoofdpijn;</a:t>
            </a:r>
          </a:p>
          <a:p>
            <a:pPr>
              <a:buFont typeface="Arial" panose="020B0604020202020204" pitchFamily="34" charset="0"/>
              <a:buChar char="•"/>
            </a:pPr>
            <a:r>
              <a:rPr lang="nl-NL" sz="1700" dirty="0">
                <a:solidFill>
                  <a:srgbClr val="FFFFFF"/>
                </a:solidFill>
              </a:rPr>
              <a:t> Koorts;</a:t>
            </a:r>
          </a:p>
          <a:p>
            <a:pPr>
              <a:buFont typeface="Arial" panose="020B0604020202020204" pitchFamily="34" charset="0"/>
              <a:buChar char="•"/>
            </a:pPr>
            <a:r>
              <a:rPr lang="nl-NL" sz="1700" dirty="0">
                <a:solidFill>
                  <a:srgbClr val="FFFFFF"/>
                </a:solidFill>
              </a:rPr>
              <a:t> Nekstijfheid (ook niet altijd).</a:t>
            </a:r>
          </a:p>
          <a:p>
            <a:pPr>
              <a:buFont typeface="Arial" panose="020B0604020202020204" pitchFamily="34" charset="0"/>
              <a:buChar char="•"/>
            </a:pPr>
            <a:r>
              <a:rPr lang="nl-NL" sz="1700" dirty="0">
                <a:solidFill>
                  <a:srgbClr val="FFFFFF"/>
                </a:solidFill>
              </a:rPr>
              <a:t> Bewustzijn </a:t>
            </a:r>
            <a:r>
              <a:rPr lang="nl-NL" sz="1700" u="sng" dirty="0">
                <a:solidFill>
                  <a:srgbClr val="FFFFFF"/>
                </a:solidFill>
              </a:rPr>
              <a:t>kan</a:t>
            </a:r>
            <a:r>
              <a:rPr lang="nl-NL" sz="1700" dirty="0">
                <a:solidFill>
                  <a:srgbClr val="FFFFFF"/>
                </a:solidFill>
              </a:rPr>
              <a:t> licht gedaald zijn.</a:t>
            </a:r>
          </a:p>
          <a:p>
            <a:pPr marL="0" indent="0">
              <a:buNone/>
            </a:pPr>
            <a:r>
              <a:rPr lang="nl-NL" sz="1700" dirty="0">
                <a:solidFill>
                  <a:srgbClr val="FFFFFF"/>
                </a:solidFill>
              </a:rPr>
              <a:t>Veroorzakers: </a:t>
            </a:r>
            <a:r>
              <a:rPr lang="nl-NL" sz="1700" b="1" dirty="0" err="1">
                <a:solidFill>
                  <a:srgbClr val="FFFFFF"/>
                </a:solidFill>
              </a:rPr>
              <a:t>enterovirus</a:t>
            </a:r>
            <a:r>
              <a:rPr lang="nl-NL" sz="1700" b="1" dirty="0">
                <a:solidFill>
                  <a:srgbClr val="FFFFFF"/>
                </a:solidFill>
              </a:rPr>
              <a:t>, herpesvirus (herpes simplex, cytomegalovirus, varicella </a:t>
            </a:r>
            <a:r>
              <a:rPr lang="nl-NL" sz="1700" b="1" dirty="0" err="1">
                <a:solidFill>
                  <a:srgbClr val="FFFFFF"/>
                </a:solidFill>
              </a:rPr>
              <a:t>zostervirus</a:t>
            </a:r>
            <a:r>
              <a:rPr lang="nl-NL" sz="1700" b="1" dirty="0">
                <a:solidFill>
                  <a:srgbClr val="FFFFFF"/>
                </a:solidFill>
              </a:rPr>
              <a:t>), </a:t>
            </a:r>
            <a:r>
              <a:rPr lang="nl-NL" sz="1700" b="1" dirty="0" err="1">
                <a:solidFill>
                  <a:srgbClr val="FFFFFF"/>
                </a:solidFill>
              </a:rPr>
              <a:t>arbovirus</a:t>
            </a:r>
            <a:endParaRPr lang="nl-NL" sz="1700" dirty="0">
              <a:solidFill>
                <a:srgbClr val="FFFFFF"/>
              </a:solidFill>
            </a:endParaRPr>
          </a:p>
          <a:p>
            <a:pPr marL="0" indent="0">
              <a:buNone/>
            </a:pPr>
            <a:r>
              <a:rPr lang="nl-NL" sz="1700" dirty="0">
                <a:solidFill>
                  <a:srgbClr val="FFFFFF"/>
                </a:solidFill>
              </a:rPr>
              <a:t>Patiënten met een virale meningitis zijn vrijwel altijd helder en dus ook moeilijk te herkennen (migraine?).</a:t>
            </a:r>
          </a:p>
          <a:p>
            <a:pPr marL="0" indent="0">
              <a:buNone/>
            </a:pPr>
            <a:r>
              <a:rPr lang="nl-NL" sz="1700" dirty="0">
                <a:solidFill>
                  <a:srgbClr val="FFFFFF"/>
                </a:solidFill>
              </a:rPr>
              <a:t>Het virus zit in de keel van iemand die besmet is. Door hoesten en niezen komen kleine druppeltjes met het virus in de lucht. Mensen kunnen deze druppeltjes inademen en besmet raken. </a:t>
            </a:r>
          </a:p>
          <a:p>
            <a:pPr marL="0" indent="0">
              <a:buNone/>
            </a:pPr>
            <a:r>
              <a:rPr lang="nl-NL" sz="1700" dirty="0">
                <a:solidFill>
                  <a:srgbClr val="FFFFFF"/>
                </a:solidFill>
              </a:rPr>
              <a:t>Kan ook in de </a:t>
            </a:r>
            <a:r>
              <a:rPr lang="nl-NL" sz="1700" b="1" dirty="0">
                <a:solidFill>
                  <a:srgbClr val="FFFFFF"/>
                </a:solidFill>
              </a:rPr>
              <a:t>ontlasting</a:t>
            </a:r>
            <a:r>
              <a:rPr lang="nl-NL" sz="1700" dirty="0">
                <a:solidFill>
                  <a:srgbClr val="FFFFFF"/>
                </a:solidFill>
              </a:rPr>
              <a:t> zitten. </a:t>
            </a:r>
          </a:p>
          <a:p>
            <a:pPr marL="0" indent="0">
              <a:buNone/>
            </a:pPr>
            <a:r>
              <a:rPr lang="nl-NL" sz="1700" dirty="0">
                <a:solidFill>
                  <a:srgbClr val="FFFFFF"/>
                </a:solidFill>
              </a:rPr>
              <a:t>Gaat binnen een week vanzelf over, zonder restverschijnselen.</a:t>
            </a:r>
          </a:p>
        </p:txBody>
      </p:sp>
    </p:spTree>
    <p:extLst>
      <p:ext uri="{BB962C8B-B14F-4D97-AF65-F5344CB8AC3E}">
        <p14:creationId xmlns:p14="http://schemas.microsoft.com/office/powerpoint/2010/main" val="3105404624"/>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64788" y="804333"/>
            <a:ext cx="3391900" cy="5249334"/>
          </a:xfrm>
        </p:spPr>
        <p:txBody>
          <a:bodyPr>
            <a:normAutofit/>
          </a:bodyPr>
          <a:lstStyle/>
          <a:p>
            <a:pPr algn="r"/>
            <a:r>
              <a:rPr lang="nl-NL" sz="3900" cap="none">
                <a:solidFill>
                  <a:srgbClr val="FFFFFF"/>
                </a:solidFill>
              </a:rPr>
              <a:t>Epidemiologie</a:t>
            </a:r>
          </a:p>
        </p:txBody>
      </p:sp>
      <p:sp>
        <p:nvSpPr>
          <p:cNvPr id="3" name="Tijdelijke aanduiding voor inhoud 2"/>
          <p:cNvSpPr>
            <a:spLocks noGrp="1"/>
          </p:cNvSpPr>
          <p:nvPr>
            <p:ph idx="1"/>
          </p:nvPr>
        </p:nvSpPr>
        <p:spPr>
          <a:xfrm>
            <a:off x="4951048" y="804333"/>
            <a:ext cx="6306003" cy="5249334"/>
          </a:xfrm>
        </p:spPr>
        <p:txBody>
          <a:bodyPr anchor="ctr">
            <a:normAutofit/>
          </a:bodyPr>
          <a:lstStyle/>
          <a:p>
            <a:pPr marL="0" indent="0">
              <a:buNone/>
            </a:pPr>
            <a:r>
              <a:rPr lang="nl-NL" b="1" dirty="0"/>
              <a:t>Bacteriële</a:t>
            </a:r>
            <a:r>
              <a:rPr lang="nl-NL" dirty="0"/>
              <a:t> meningitis komt niet vaak meer voor in Nederland. Mede dankzij vaccinatie tegen meningokokken C. </a:t>
            </a:r>
          </a:p>
          <a:p>
            <a:pPr marL="0" indent="0">
              <a:buNone/>
            </a:pPr>
            <a:r>
              <a:rPr lang="nl-NL" dirty="0"/>
              <a:t>Kinderen &lt; 5 jaar en tieners tussen 15 en 18 worden het vaakst getroffen door een meningokokken meningitis. </a:t>
            </a:r>
          </a:p>
          <a:p>
            <a:pPr marL="0" indent="0">
              <a:buNone/>
            </a:pPr>
            <a:endParaRPr lang="nl-NL" b="1" dirty="0"/>
          </a:p>
          <a:p>
            <a:pPr marL="0" indent="0">
              <a:buNone/>
            </a:pPr>
            <a:r>
              <a:rPr lang="nl-NL" b="1" dirty="0"/>
              <a:t>Virale </a:t>
            </a:r>
            <a:r>
              <a:rPr lang="nl-NL" dirty="0"/>
              <a:t>meningitis komt vaker voor dan </a:t>
            </a:r>
            <a:r>
              <a:rPr lang="nl-NL" b="1" dirty="0"/>
              <a:t>bacteriële</a:t>
            </a:r>
            <a:r>
              <a:rPr lang="nl-NL" dirty="0"/>
              <a:t> meningitis. Exacte cijfers zijn niet bekend.</a:t>
            </a:r>
            <a:endParaRPr lang="nl-NL" b="1" dirty="0"/>
          </a:p>
        </p:txBody>
      </p:sp>
    </p:spTree>
    <p:extLst>
      <p:ext uri="{BB962C8B-B14F-4D97-AF65-F5344CB8AC3E}">
        <p14:creationId xmlns:p14="http://schemas.microsoft.com/office/powerpoint/2010/main" val="38987113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55B858F-1E70-4E6F-BE67-C90AA7EDA4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1024129" y="585216"/>
            <a:ext cx="3779085" cy="1499616"/>
          </a:xfrm>
        </p:spPr>
        <p:txBody>
          <a:bodyPr>
            <a:normAutofit/>
          </a:bodyPr>
          <a:lstStyle/>
          <a:p>
            <a:r>
              <a:rPr lang="nl-NL" cap="none" dirty="0">
                <a:solidFill>
                  <a:srgbClr val="FFFFFF"/>
                </a:solidFill>
              </a:rPr>
              <a:t>Diagnose</a:t>
            </a:r>
          </a:p>
        </p:txBody>
      </p:sp>
      <p:cxnSp>
        <p:nvCxnSpPr>
          <p:cNvPr id="11" name="Straight Connector 10">
            <a:extLst>
              <a:ext uri="{FF2B5EF4-FFF2-40B4-BE49-F238E27FC236}">
                <a16:creationId xmlns:a16="http://schemas.microsoft.com/office/drawing/2014/main" id="{1104BD89-6707-4892-B5BB-2329B76676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640079" y="1880563"/>
            <a:ext cx="4163124" cy="4490357"/>
          </a:xfrm>
        </p:spPr>
        <p:txBody>
          <a:bodyPr>
            <a:normAutofit fontScale="85000" lnSpcReduction="10000"/>
          </a:bodyPr>
          <a:lstStyle/>
          <a:p>
            <a:pPr>
              <a:buClr>
                <a:schemeClr val="bg1"/>
              </a:buClr>
              <a:buFont typeface="Arial" panose="020B0604020202020204" pitchFamily="34" charset="0"/>
              <a:buChar char="•"/>
            </a:pPr>
            <a:r>
              <a:rPr lang="nl-NL" sz="1800" dirty="0">
                <a:solidFill>
                  <a:srgbClr val="FFFFFF"/>
                </a:solidFill>
              </a:rPr>
              <a:t> Bloedkweek;</a:t>
            </a:r>
          </a:p>
          <a:p>
            <a:pPr>
              <a:buClr>
                <a:schemeClr val="bg1"/>
              </a:buClr>
              <a:buFont typeface="Arial" panose="020B0604020202020204" pitchFamily="34" charset="0"/>
              <a:buChar char="•"/>
            </a:pPr>
            <a:r>
              <a:rPr lang="nl-NL" sz="1800" dirty="0">
                <a:solidFill>
                  <a:srgbClr val="FFFFFF"/>
                </a:solidFill>
              </a:rPr>
              <a:t> CT-scan (verlaagd bewustzijn, </a:t>
            </a:r>
            <a:r>
              <a:rPr lang="nl-NL" sz="1800" dirty="0" err="1">
                <a:solidFill>
                  <a:srgbClr val="FFFFFF"/>
                </a:solidFill>
              </a:rPr>
              <a:t>epilepsie-aanvallen</a:t>
            </a:r>
            <a:r>
              <a:rPr lang="nl-NL" sz="1800" dirty="0">
                <a:solidFill>
                  <a:srgbClr val="FFFFFF"/>
                </a:solidFill>
              </a:rPr>
              <a:t>);</a:t>
            </a:r>
          </a:p>
          <a:p>
            <a:pPr>
              <a:buClr>
                <a:schemeClr val="bg1"/>
              </a:buClr>
              <a:buFont typeface="Arial" panose="020B0604020202020204" pitchFamily="34" charset="0"/>
              <a:buChar char="•"/>
            </a:pPr>
            <a:r>
              <a:rPr lang="nl-NL" sz="1800" dirty="0">
                <a:solidFill>
                  <a:srgbClr val="FFFFFF"/>
                </a:solidFill>
              </a:rPr>
              <a:t> Lumbaalpunctie.</a:t>
            </a:r>
          </a:p>
          <a:p>
            <a:pPr marL="0" indent="0">
              <a:buClr>
                <a:schemeClr val="bg1"/>
              </a:buClr>
              <a:buNone/>
            </a:pPr>
            <a:r>
              <a:rPr lang="nl-NL" sz="1800" dirty="0">
                <a:solidFill>
                  <a:srgbClr val="FFFFFF"/>
                </a:solidFill>
              </a:rPr>
              <a:t>De diagnose hersenvliesontsteking kan pas met zekerheid worden gesteld na onderzoek van het vocht (liquor) dat tussen de hersenvliezen ligt. </a:t>
            </a:r>
          </a:p>
          <a:p>
            <a:pPr marL="0" indent="0">
              <a:buNone/>
            </a:pPr>
            <a:r>
              <a:rPr lang="nl-NL" sz="1800" dirty="0">
                <a:solidFill>
                  <a:srgbClr val="FFFFFF"/>
                </a:solidFill>
              </a:rPr>
              <a:t>Dit vocht staat in verbinding met het ruggenmergvocht. </a:t>
            </a:r>
          </a:p>
          <a:p>
            <a:pPr marL="0" indent="0">
              <a:buNone/>
            </a:pPr>
            <a:r>
              <a:rPr lang="nl-NL" sz="1800" dirty="0">
                <a:solidFill>
                  <a:srgbClr val="FFFFFF"/>
                </a:solidFill>
              </a:rPr>
              <a:t>Mocht het </a:t>
            </a:r>
            <a:r>
              <a:rPr lang="nl-NL" sz="1800" b="1" dirty="0">
                <a:solidFill>
                  <a:srgbClr val="FFFFFF"/>
                </a:solidFill>
              </a:rPr>
              <a:t>hersenvocht</a:t>
            </a:r>
            <a:r>
              <a:rPr lang="nl-NL" sz="1800" dirty="0">
                <a:solidFill>
                  <a:srgbClr val="FFFFFF"/>
                </a:solidFill>
              </a:rPr>
              <a:t> ontstoken zijn, is het </a:t>
            </a:r>
            <a:r>
              <a:rPr lang="nl-NL" sz="1800" b="1" dirty="0">
                <a:solidFill>
                  <a:srgbClr val="FFFFFF"/>
                </a:solidFill>
              </a:rPr>
              <a:t>ruggenmergvocht</a:t>
            </a:r>
            <a:r>
              <a:rPr lang="nl-NL" sz="1800" dirty="0">
                <a:solidFill>
                  <a:srgbClr val="FFFFFF"/>
                </a:solidFill>
              </a:rPr>
              <a:t> dat ook.</a:t>
            </a:r>
          </a:p>
          <a:p>
            <a:pPr marL="0" indent="0">
              <a:buNone/>
            </a:pPr>
            <a:r>
              <a:rPr lang="nl-NL" sz="1800" b="1" dirty="0">
                <a:solidFill>
                  <a:srgbClr val="FFFFFF"/>
                </a:solidFill>
              </a:rPr>
              <a:t>Lumbaalpunctie</a:t>
            </a:r>
          </a:p>
          <a:p>
            <a:pPr marL="0" indent="0">
              <a:buNone/>
            </a:pPr>
            <a:r>
              <a:rPr lang="nl-NL" sz="1800" dirty="0">
                <a:solidFill>
                  <a:srgbClr val="FFFFFF"/>
                </a:solidFill>
              </a:rPr>
              <a:t>Het ruggenmergvocht wordt d.m.v. een zogenaamde ruggenprik onderzocht. Hierbij brengt de arts een naald tussen twee wervels door in het wervelkanaal. Er wordt wat vocht afgenomen en stuurt dit naar het laboratorium voor onderzoek.</a:t>
            </a:r>
          </a:p>
        </p:txBody>
      </p:sp>
      <p:pic>
        <p:nvPicPr>
          <p:cNvPr id="4" name="Afbeelding 3"/>
          <p:cNvPicPr>
            <a:picLocks noChangeAspect="1"/>
          </p:cNvPicPr>
          <p:nvPr/>
        </p:nvPicPr>
        <p:blipFill rotWithShape="1">
          <a:blip r:embed="rId3"/>
          <a:srcRect l="11967"/>
          <a:stretch/>
        </p:blipFill>
        <p:spPr>
          <a:xfrm>
            <a:off x="6096000" y="640080"/>
            <a:ext cx="5455921" cy="5577840"/>
          </a:xfrm>
          <a:prstGeom prst="rect">
            <a:avLst/>
          </a:prstGeom>
        </p:spPr>
      </p:pic>
    </p:spTree>
    <p:extLst>
      <p:ext uri="{BB962C8B-B14F-4D97-AF65-F5344CB8AC3E}">
        <p14:creationId xmlns:p14="http://schemas.microsoft.com/office/powerpoint/2010/main" val="26088298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Freeform 16">
            <a:extLst>
              <a:ext uri="{FF2B5EF4-FFF2-40B4-BE49-F238E27FC236}">
                <a16:creationId xmlns:a16="http://schemas.microsoft.com/office/drawing/2014/main" id="{D59876C1-9656-4C94-856C-1F83ECF75D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custGeom>
            <a:avLst/>
            <a:gdLst>
              <a:gd name="connsiteX0" fmla="*/ 0 w 3096136"/>
              <a:gd name="connsiteY0" fmla="*/ 0 h 5856137"/>
              <a:gd name="connsiteX1" fmla="*/ 3096136 w 3096136"/>
              <a:gd name="connsiteY1" fmla="*/ 0 h 5856137"/>
              <a:gd name="connsiteX2" fmla="*/ 3096136 w 3096136"/>
              <a:gd name="connsiteY2" fmla="*/ 5856137 h 5856137"/>
              <a:gd name="connsiteX3" fmla="*/ 0 w 3096136"/>
              <a:gd name="connsiteY3" fmla="*/ 5856137 h 5856137"/>
            </a:gdLst>
            <a:ahLst/>
            <a:cxnLst>
              <a:cxn ang="0">
                <a:pos x="connsiteX0" y="connsiteY0"/>
              </a:cxn>
              <a:cxn ang="0">
                <a:pos x="connsiteX1" y="connsiteY1"/>
              </a:cxn>
              <a:cxn ang="0">
                <a:pos x="connsiteX2" y="connsiteY2"/>
              </a:cxn>
              <a:cxn ang="0">
                <a:pos x="connsiteX3" y="connsiteY3"/>
              </a:cxn>
            </a:cxnLst>
            <a:rect l="l" t="t" r="r" b="b"/>
            <a:pathLst>
              <a:path w="3096136" h="5856137">
                <a:moveTo>
                  <a:pt x="0" y="0"/>
                </a:moveTo>
                <a:lnTo>
                  <a:pt x="3096136" y="0"/>
                </a:lnTo>
                <a:lnTo>
                  <a:pt x="3096136" y="5856137"/>
                </a:lnTo>
                <a:lnTo>
                  <a:pt x="0" y="5856137"/>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solidFill>
                <a:prstClr val="white"/>
              </a:solidFill>
            </a:endParaRPr>
          </a:p>
        </p:txBody>
      </p:sp>
      <p:sp>
        <p:nvSpPr>
          <p:cNvPr id="10" name="Rectangle 9">
            <a:extLst>
              <a:ext uri="{FF2B5EF4-FFF2-40B4-BE49-F238E27FC236}">
                <a16:creationId xmlns:a16="http://schemas.microsoft.com/office/drawing/2014/main" id="{BC82E0D7-37D0-4C31-B2DA-233C8F10C9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9097524" cy="6148972"/>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1024129" y="585216"/>
            <a:ext cx="8069094" cy="1499616"/>
          </a:xfrm>
        </p:spPr>
        <p:txBody>
          <a:bodyPr>
            <a:normAutofit/>
          </a:bodyPr>
          <a:lstStyle/>
          <a:p>
            <a:r>
              <a:rPr lang="nl-NL" cap="none">
                <a:solidFill>
                  <a:srgbClr val="FFFFFF"/>
                </a:solidFill>
              </a:rPr>
              <a:t>Therapie/behandeling</a:t>
            </a:r>
          </a:p>
        </p:txBody>
      </p:sp>
      <p:cxnSp>
        <p:nvCxnSpPr>
          <p:cNvPr id="12" name="Straight Connector 11">
            <a:extLst>
              <a:ext uri="{FF2B5EF4-FFF2-40B4-BE49-F238E27FC236}">
                <a16:creationId xmlns:a16="http://schemas.microsoft.com/office/drawing/2014/main" id="{1AD3A364-FD48-4C42-B623-DAD0C3ED6B4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1024129" y="2286000"/>
            <a:ext cx="8074151" cy="3862971"/>
          </a:xfrm>
        </p:spPr>
        <p:txBody>
          <a:bodyPr>
            <a:normAutofit/>
          </a:bodyPr>
          <a:lstStyle/>
          <a:p>
            <a:r>
              <a:rPr lang="nl-NL" b="1" dirty="0">
                <a:solidFill>
                  <a:srgbClr val="FFFFFF"/>
                </a:solidFill>
              </a:rPr>
              <a:t>Bacteriële meningitis:</a:t>
            </a:r>
            <a:r>
              <a:rPr lang="nl-NL" dirty="0">
                <a:solidFill>
                  <a:srgbClr val="FFFFFF"/>
                </a:solidFill>
              </a:rPr>
              <a:t> dringende behandeling met antibiotica (via IV infuus of injecties). Eventueel corticosteroïden. Daarnaast intensieve zorg omdat patiënt in shock kan zijn (geweest).</a:t>
            </a:r>
          </a:p>
          <a:p>
            <a:r>
              <a:rPr lang="nl-NL" b="1" dirty="0">
                <a:solidFill>
                  <a:srgbClr val="FFFFFF"/>
                </a:solidFill>
              </a:rPr>
              <a:t>Virale meningitis:</a:t>
            </a:r>
            <a:r>
              <a:rPr lang="nl-NL" dirty="0">
                <a:solidFill>
                  <a:srgbClr val="FFFFFF"/>
                </a:solidFill>
              </a:rPr>
              <a:t> antibiotica in het begin als de oorzaak nog niet helder is. Als diagnose helder is, stoppen met antibiotica. Het eigen immuunsysteem lost de meeste virusinfecties zelf op. Geneest meestal binnen één à twee weken vanzelf, zonder restverschijnselen.</a:t>
            </a:r>
            <a:endParaRPr lang="nl-NL" b="1" dirty="0">
              <a:solidFill>
                <a:srgbClr val="FFFFFF"/>
              </a:solidFill>
            </a:endParaRPr>
          </a:p>
        </p:txBody>
      </p:sp>
      <p:sp>
        <p:nvSpPr>
          <p:cNvPr id="14" name="Rectangle 13">
            <a:extLst>
              <a:ext uri="{FF2B5EF4-FFF2-40B4-BE49-F238E27FC236}">
                <a16:creationId xmlns:a16="http://schemas.microsoft.com/office/drawing/2014/main" id="{F9F40211-4307-4706-AE59-83AC153FBF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325601"/>
            <a:ext cx="2286920" cy="6145103"/>
          </a:xfrm>
          <a:prstGeom prst="rect">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53040350"/>
      </p:ext>
    </p:extLst>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64788" y="804333"/>
            <a:ext cx="3391900" cy="5249334"/>
          </a:xfrm>
        </p:spPr>
        <p:txBody>
          <a:bodyPr>
            <a:normAutofit/>
          </a:bodyPr>
          <a:lstStyle/>
          <a:p>
            <a:pPr algn="r"/>
            <a:r>
              <a:rPr lang="nl-NL" sz="4600" cap="none">
                <a:solidFill>
                  <a:srgbClr val="FFFFFF"/>
                </a:solidFill>
              </a:rPr>
              <a:t>Complicaties</a:t>
            </a:r>
          </a:p>
        </p:txBody>
      </p:sp>
      <p:sp>
        <p:nvSpPr>
          <p:cNvPr id="3" name="Tijdelijke aanduiding voor inhoud 2"/>
          <p:cNvSpPr>
            <a:spLocks noGrp="1"/>
          </p:cNvSpPr>
          <p:nvPr>
            <p:ph idx="1"/>
          </p:nvPr>
        </p:nvSpPr>
        <p:spPr>
          <a:xfrm>
            <a:off x="4951048" y="804333"/>
            <a:ext cx="6306003" cy="5249334"/>
          </a:xfrm>
        </p:spPr>
        <p:txBody>
          <a:bodyPr anchor="ctr">
            <a:normAutofit/>
          </a:bodyPr>
          <a:lstStyle/>
          <a:p>
            <a:pPr>
              <a:buFont typeface="Arial" panose="020B0604020202020204" pitchFamily="34" charset="0"/>
              <a:buChar char="•"/>
            </a:pPr>
            <a:r>
              <a:rPr lang="nl-NL" dirty="0"/>
              <a:t> Bacteriële meningitis kan uitval van hersenfuncties of levenslange epilepsie tot gevolg hebben. Problemen met motoriek of de taal. Soms epileptisch insult.</a:t>
            </a:r>
          </a:p>
          <a:p>
            <a:pPr>
              <a:buFont typeface="Arial" panose="020B0604020202020204" pitchFamily="34" charset="0"/>
              <a:buChar char="•"/>
            </a:pPr>
            <a:r>
              <a:rPr lang="nl-NL" dirty="0"/>
              <a:t> Vaak onzichtbare gevolgen (cognitieve/psychische problemen, taalstoornissen of gedragsproblemen)</a:t>
            </a:r>
          </a:p>
          <a:p>
            <a:pPr>
              <a:buFont typeface="Arial" panose="020B0604020202020204" pitchFamily="34" charset="0"/>
              <a:buChar char="•"/>
            </a:pPr>
            <a:r>
              <a:rPr lang="nl-NL" dirty="0"/>
              <a:t> Klachten van het geheugen/concentratie</a:t>
            </a:r>
          </a:p>
          <a:p>
            <a:pPr>
              <a:buFont typeface="Arial" panose="020B0604020202020204" pitchFamily="34" charset="0"/>
              <a:buChar char="•"/>
            </a:pPr>
            <a:r>
              <a:rPr lang="nl-NL" dirty="0"/>
              <a:t> Doofheid (beschadiging van de hersenzenuw)</a:t>
            </a:r>
          </a:p>
          <a:p>
            <a:pPr>
              <a:buFont typeface="Arial" panose="020B0604020202020204" pitchFamily="34" charset="0"/>
              <a:buChar char="•"/>
            </a:pPr>
            <a:r>
              <a:rPr lang="nl-NL" dirty="0"/>
              <a:t> Evt. de dood tot gevolg.</a:t>
            </a:r>
          </a:p>
          <a:p>
            <a:pPr>
              <a:buFont typeface="Arial" panose="020B0604020202020204" pitchFamily="34" charset="0"/>
              <a:buChar char="•"/>
            </a:pPr>
            <a:endParaRPr lang="nl-NL" dirty="0"/>
          </a:p>
          <a:p>
            <a:pPr marL="0" indent="0">
              <a:buNone/>
            </a:pPr>
            <a:r>
              <a:rPr lang="nl-NL" dirty="0"/>
              <a:t>Op de site van de Hersenstichting is er meer informatie te vinden over de gevolgen van niet-aangeboren hersenletsel (NAH). </a:t>
            </a:r>
          </a:p>
        </p:txBody>
      </p:sp>
    </p:spTree>
    <p:extLst>
      <p:ext uri="{BB962C8B-B14F-4D97-AF65-F5344CB8AC3E}">
        <p14:creationId xmlns:p14="http://schemas.microsoft.com/office/powerpoint/2010/main" val="3102938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64788" y="804333"/>
            <a:ext cx="3391900" cy="5249334"/>
          </a:xfrm>
        </p:spPr>
        <p:txBody>
          <a:bodyPr>
            <a:normAutofit/>
          </a:bodyPr>
          <a:lstStyle/>
          <a:p>
            <a:pPr algn="r"/>
            <a:r>
              <a:rPr lang="nl-NL" cap="none">
                <a:solidFill>
                  <a:srgbClr val="FFFFFF"/>
                </a:solidFill>
              </a:rPr>
              <a:t>Encefalitis</a:t>
            </a:r>
          </a:p>
        </p:txBody>
      </p:sp>
      <p:sp>
        <p:nvSpPr>
          <p:cNvPr id="3" name="Tijdelijke aanduiding voor inhoud 2"/>
          <p:cNvSpPr>
            <a:spLocks noGrp="1"/>
          </p:cNvSpPr>
          <p:nvPr>
            <p:ph idx="1"/>
          </p:nvPr>
        </p:nvSpPr>
        <p:spPr>
          <a:xfrm>
            <a:off x="4951048" y="804333"/>
            <a:ext cx="6306003" cy="5249334"/>
          </a:xfrm>
        </p:spPr>
        <p:txBody>
          <a:bodyPr anchor="ctr">
            <a:normAutofit fontScale="92500" lnSpcReduction="20000"/>
          </a:bodyPr>
          <a:lstStyle/>
          <a:p>
            <a:r>
              <a:rPr lang="nl-NL" sz="1700" b="1" dirty="0"/>
              <a:t>Hersenontsteking</a:t>
            </a:r>
          </a:p>
          <a:p>
            <a:r>
              <a:rPr lang="nl-NL" sz="1700" dirty="0"/>
              <a:t>Hierbij is de hersenmassa zelf ontstoken en worden zenuwcellen of de witte stof van de hersenen direct beschadigd. Wordt veroorzaakt door een virus. Meest voorkomend het koortslipvirus (herpesencefalitis (HSE), andere verkoudheidsvirussen, mazelen of de bof.</a:t>
            </a:r>
          </a:p>
          <a:p>
            <a:pPr marL="0" indent="0">
              <a:buNone/>
            </a:pPr>
            <a:r>
              <a:rPr lang="nl-NL" sz="1700" dirty="0"/>
              <a:t>De ziekte </a:t>
            </a:r>
            <a:r>
              <a:rPr lang="nl-NL" sz="1700" u="sng" dirty="0"/>
              <a:t>begint</a:t>
            </a:r>
            <a:r>
              <a:rPr lang="nl-NL" sz="1700" dirty="0"/>
              <a:t> meestal met:</a:t>
            </a:r>
          </a:p>
          <a:p>
            <a:pPr>
              <a:buFont typeface="Arial" panose="020B0604020202020204" pitchFamily="34" charset="0"/>
              <a:buChar char="•"/>
            </a:pPr>
            <a:r>
              <a:rPr lang="nl-NL" sz="1700" dirty="0"/>
              <a:t> Hoge koorts;</a:t>
            </a:r>
          </a:p>
          <a:p>
            <a:pPr>
              <a:buFont typeface="Arial" panose="020B0604020202020204" pitchFamily="34" charset="0"/>
              <a:buChar char="•"/>
            </a:pPr>
            <a:r>
              <a:rPr lang="nl-NL" sz="1700" dirty="0"/>
              <a:t> Hoofdpijn;</a:t>
            </a:r>
          </a:p>
          <a:p>
            <a:pPr>
              <a:buFont typeface="Arial" panose="020B0604020202020204" pitchFamily="34" charset="0"/>
              <a:buChar char="•"/>
            </a:pPr>
            <a:r>
              <a:rPr lang="nl-NL" sz="1700" dirty="0"/>
              <a:t> Slaperigheid;</a:t>
            </a:r>
          </a:p>
          <a:p>
            <a:pPr>
              <a:buFont typeface="Arial" panose="020B0604020202020204" pitchFamily="34" charset="0"/>
              <a:buChar char="•"/>
            </a:pPr>
            <a:r>
              <a:rPr lang="nl-NL" sz="1700" dirty="0"/>
              <a:t> Braken;</a:t>
            </a:r>
          </a:p>
          <a:p>
            <a:pPr>
              <a:buFont typeface="Arial" panose="020B0604020202020204" pitchFamily="34" charset="0"/>
              <a:buChar char="•"/>
            </a:pPr>
            <a:r>
              <a:rPr lang="nl-NL" sz="1700" dirty="0"/>
              <a:t> Lichte stijfheid in de nek.</a:t>
            </a:r>
          </a:p>
          <a:p>
            <a:pPr marL="0" indent="0">
              <a:buNone/>
            </a:pPr>
            <a:r>
              <a:rPr lang="nl-NL" sz="1700" u="sng" dirty="0"/>
              <a:t>Binnen één tot enkele dagen </a:t>
            </a:r>
            <a:r>
              <a:rPr lang="nl-NL" sz="1700" dirty="0"/>
              <a:t>krijgt de patiënt ernstigere klachten, zoals:</a:t>
            </a:r>
          </a:p>
          <a:p>
            <a:pPr>
              <a:buFont typeface="Arial" panose="020B0604020202020204" pitchFamily="34" charset="0"/>
              <a:buChar char="•"/>
            </a:pPr>
            <a:r>
              <a:rPr lang="nl-NL" sz="1700" dirty="0"/>
              <a:t> Epileptische aanvallen;</a:t>
            </a:r>
          </a:p>
          <a:p>
            <a:pPr>
              <a:buFont typeface="Arial" panose="020B0604020202020204" pitchFamily="34" charset="0"/>
              <a:buChar char="•"/>
            </a:pPr>
            <a:r>
              <a:rPr lang="nl-NL" sz="1700" dirty="0"/>
              <a:t> Bewustzijnsdaling;</a:t>
            </a:r>
          </a:p>
          <a:p>
            <a:pPr>
              <a:buFont typeface="Arial" panose="020B0604020202020204" pitchFamily="34" charset="0"/>
              <a:buChar char="•"/>
            </a:pPr>
            <a:r>
              <a:rPr lang="nl-NL" sz="1700" dirty="0"/>
              <a:t> Halfzijdige verlamming;</a:t>
            </a:r>
          </a:p>
          <a:p>
            <a:pPr>
              <a:buFont typeface="Arial" panose="020B0604020202020204" pitchFamily="34" charset="0"/>
              <a:buChar char="•"/>
            </a:pPr>
            <a:r>
              <a:rPr lang="nl-NL" sz="1700" dirty="0"/>
              <a:t> Problemen met zien en een verstoorde spraak/taal (afasie).</a:t>
            </a:r>
          </a:p>
        </p:txBody>
      </p:sp>
    </p:spTree>
    <p:extLst>
      <p:ext uri="{BB962C8B-B14F-4D97-AF65-F5344CB8AC3E}">
        <p14:creationId xmlns:p14="http://schemas.microsoft.com/office/powerpoint/2010/main" val="11054981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8">
            <a:extLst>
              <a:ext uri="{FF2B5EF4-FFF2-40B4-BE49-F238E27FC236}">
                <a16:creationId xmlns:a16="http://schemas.microsoft.com/office/drawing/2014/main" id="{097A3CF4-CED0-4DC4-AEBC-EB2102B13E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8129872" y="643467"/>
            <a:ext cx="3473009" cy="5571066"/>
          </a:xfrm>
        </p:spPr>
        <p:txBody>
          <a:bodyPr>
            <a:normAutofit/>
          </a:bodyPr>
          <a:lstStyle/>
          <a:p>
            <a:r>
              <a:rPr lang="nl-NL" cap="none"/>
              <a:t>Diagnose</a:t>
            </a:r>
            <a:endParaRPr lang="nl-NL" cap="none" dirty="0"/>
          </a:p>
        </p:txBody>
      </p:sp>
      <p:cxnSp>
        <p:nvCxnSpPr>
          <p:cNvPr id="11" name="Straight Connector 10">
            <a:extLst>
              <a:ext uri="{FF2B5EF4-FFF2-40B4-BE49-F238E27FC236}">
                <a16:creationId xmlns:a16="http://schemas.microsoft.com/office/drawing/2014/main" id="{83B53DD0-0F55-4336-A526-AD683620EC5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853463" y="2514600"/>
            <a:ext cx="0" cy="18288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aphicFrame>
        <p:nvGraphicFramePr>
          <p:cNvPr id="13" name="Tijdelijke aanduiding voor inhoud 2">
            <a:extLst>
              <a:ext uri="{FF2B5EF4-FFF2-40B4-BE49-F238E27FC236}">
                <a16:creationId xmlns:a16="http://schemas.microsoft.com/office/drawing/2014/main" id="{09BB68DE-3A85-4947-87F2-A41D02E5D3C9}"/>
              </a:ext>
            </a:extLst>
          </p:cNvPr>
          <p:cNvGraphicFramePr>
            <a:graphicFrameLocks noGrp="1"/>
          </p:cNvGraphicFramePr>
          <p:nvPr>
            <p:ph idx="1"/>
            <p:extLst>
              <p:ext uri="{D42A27DB-BD31-4B8C-83A1-F6EECF244321}">
                <p14:modId xmlns:p14="http://schemas.microsoft.com/office/powerpoint/2010/main" val="2389597458"/>
              </p:ext>
            </p:extLst>
          </p:nvPr>
        </p:nvGraphicFramePr>
        <p:xfrm>
          <a:off x="942975" y="933450"/>
          <a:ext cx="6596063" cy="49418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991322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cap="none" dirty="0"/>
              <a:t>Therapie/behandeling</a:t>
            </a:r>
          </a:p>
        </p:txBody>
      </p:sp>
      <p:sp>
        <p:nvSpPr>
          <p:cNvPr id="3" name="Tijdelijke aanduiding voor inhoud 2"/>
          <p:cNvSpPr>
            <a:spLocks noGrp="1"/>
          </p:cNvSpPr>
          <p:nvPr>
            <p:ph idx="1"/>
          </p:nvPr>
        </p:nvSpPr>
        <p:spPr/>
        <p:txBody>
          <a:bodyPr/>
          <a:lstStyle/>
          <a:p>
            <a:r>
              <a:rPr lang="nl-NL" dirty="0"/>
              <a:t>Vaak is snelle behandeling met (ontstekingsremmende) medicijnen nodig. Soms is er een opname nodig, dit verschilt per patiënt.</a:t>
            </a:r>
          </a:p>
          <a:p>
            <a:endParaRPr lang="nl-NL" dirty="0"/>
          </a:p>
          <a:p>
            <a:endParaRPr lang="nl-NL" dirty="0"/>
          </a:p>
        </p:txBody>
      </p:sp>
    </p:spTree>
    <p:extLst>
      <p:ext uri="{BB962C8B-B14F-4D97-AF65-F5344CB8AC3E}">
        <p14:creationId xmlns:p14="http://schemas.microsoft.com/office/powerpoint/2010/main" val="29673717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cap="none" dirty="0"/>
              <a:t>Complicaties</a:t>
            </a:r>
          </a:p>
        </p:txBody>
      </p:sp>
      <p:sp>
        <p:nvSpPr>
          <p:cNvPr id="3" name="Tijdelijke aanduiding voor inhoud 2"/>
          <p:cNvSpPr>
            <a:spLocks noGrp="1"/>
          </p:cNvSpPr>
          <p:nvPr>
            <p:ph idx="1"/>
          </p:nvPr>
        </p:nvSpPr>
        <p:spPr>
          <a:xfrm>
            <a:off x="1024128" y="1906858"/>
            <a:ext cx="9720071" cy="4023360"/>
          </a:xfrm>
        </p:spPr>
        <p:txBody>
          <a:bodyPr>
            <a:normAutofit fontScale="85000" lnSpcReduction="20000"/>
          </a:bodyPr>
          <a:lstStyle/>
          <a:p>
            <a:pPr marL="0" indent="0">
              <a:buNone/>
            </a:pPr>
            <a:r>
              <a:rPr lang="nl-NL" dirty="0"/>
              <a:t>Uitvallen van hersenfuncties, waardoor:</a:t>
            </a:r>
          </a:p>
          <a:p>
            <a:pPr>
              <a:buFont typeface="Arial" panose="020B0604020202020204" pitchFamily="34" charset="0"/>
              <a:buChar char="•"/>
            </a:pPr>
            <a:r>
              <a:rPr lang="nl-NL" dirty="0"/>
              <a:t> Persoonlijkheidsveranderingen ontstaan;</a:t>
            </a:r>
          </a:p>
          <a:p>
            <a:pPr>
              <a:buFont typeface="Arial" panose="020B0604020202020204" pitchFamily="34" charset="0"/>
              <a:buChar char="•"/>
            </a:pPr>
            <a:r>
              <a:rPr lang="nl-NL" dirty="0"/>
              <a:t> Taalproblemen ontstaan;</a:t>
            </a:r>
          </a:p>
          <a:p>
            <a:pPr>
              <a:buFont typeface="Arial" panose="020B0604020202020204" pitchFamily="34" charset="0"/>
              <a:buChar char="•"/>
            </a:pPr>
            <a:r>
              <a:rPr lang="nl-NL" dirty="0"/>
              <a:t> Verlammingen ontstaan;</a:t>
            </a:r>
          </a:p>
          <a:p>
            <a:pPr>
              <a:buFont typeface="Arial" panose="020B0604020202020204" pitchFamily="34" charset="0"/>
              <a:buChar char="•"/>
            </a:pPr>
            <a:r>
              <a:rPr lang="nl-NL" dirty="0"/>
              <a:t> Verwardheid ontstaat;</a:t>
            </a:r>
          </a:p>
          <a:p>
            <a:pPr>
              <a:buFont typeface="Arial" panose="020B0604020202020204" pitchFamily="34" charset="0"/>
              <a:buChar char="•"/>
            </a:pPr>
            <a:r>
              <a:rPr lang="nl-NL" dirty="0"/>
              <a:t> Bewustzijnsverlies kan optreden;</a:t>
            </a:r>
          </a:p>
          <a:p>
            <a:pPr>
              <a:buFont typeface="Arial" panose="020B0604020202020204" pitchFamily="34" charset="0"/>
              <a:buChar char="•"/>
            </a:pPr>
            <a:r>
              <a:rPr lang="nl-NL" dirty="0"/>
              <a:t> Als een bacteriële infectie wordt ingekapseld, kan een hersenabces ontstaan (pusvorming in de hersenen): neemt ruimte in en geeft druk op de hersenen -&gt; Hersenoedeem.</a:t>
            </a:r>
          </a:p>
          <a:p>
            <a:pPr>
              <a:buFont typeface="Arial" panose="020B0604020202020204" pitchFamily="34" charset="0"/>
              <a:buChar char="•"/>
            </a:pPr>
            <a:r>
              <a:rPr lang="nl-NL" dirty="0"/>
              <a:t> Epilepsie;</a:t>
            </a:r>
          </a:p>
          <a:p>
            <a:pPr>
              <a:buFont typeface="Arial" panose="020B0604020202020204" pitchFamily="34" charset="0"/>
              <a:buChar char="•"/>
            </a:pPr>
            <a:r>
              <a:rPr lang="nl-NL" dirty="0"/>
              <a:t> Spasticiteit;</a:t>
            </a:r>
          </a:p>
          <a:p>
            <a:pPr>
              <a:buFont typeface="Arial" panose="020B0604020202020204" pitchFamily="34" charset="0"/>
              <a:buChar char="•"/>
            </a:pPr>
            <a:r>
              <a:rPr lang="nl-NL" dirty="0"/>
              <a:t> Vermoeidheid en prikkelbaarheid (</a:t>
            </a:r>
            <a:r>
              <a:rPr lang="nl-NL" dirty="0" err="1"/>
              <a:t>postencefalitisch</a:t>
            </a:r>
            <a:r>
              <a:rPr lang="nl-NL" dirty="0"/>
              <a:t> syndroom).</a:t>
            </a:r>
          </a:p>
        </p:txBody>
      </p:sp>
    </p:spTree>
    <p:extLst>
      <p:ext uri="{BB962C8B-B14F-4D97-AF65-F5344CB8AC3E}">
        <p14:creationId xmlns:p14="http://schemas.microsoft.com/office/powerpoint/2010/main" val="338841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t_v_ExplanationSlide_1_0_0">
    <p:spTree>
      <p:nvGrpSpPr>
        <p:cNvPr id="1" name=""/>
        <p:cNvGrpSpPr/>
        <p:nvPr/>
      </p:nvGrpSpPr>
      <p:grpSpPr>
        <a:xfrm>
          <a:off x="0" y="0"/>
          <a:ext cx="0" cy="0"/>
          <a:chOff x="0" y="0"/>
          <a:chExt cx="0" cy="0"/>
        </a:xfrm>
      </p:grpSpPr>
      <p:sp>
        <p:nvSpPr>
          <p:cNvPr id="21" name="FooterBg">
            <a:extLst>
              <a:ext uri="{FF2B5EF4-FFF2-40B4-BE49-F238E27FC236}">
                <a16:creationId xmlns:a16="http://schemas.microsoft.com/office/drawing/2014/main" id="{407DADDD-6556-474F-934B-25C8B4AAAB33}"/>
              </a:ext>
            </a:extLst>
          </p:cNvPr>
          <p:cNvSpPr txBox="1"/>
          <p:nvPr/>
        </p:nvSpPr>
        <p:spPr>
          <a:xfrm>
            <a:off x="0" y="6364224"/>
            <a:ext cx="12192000" cy="493776"/>
          </a:xfrm>
          <a:prstGeom prst="rect">
            <a:avLst/>
          </a:prstGeom>
          <a:solidFill>
            <a:srgbClr val="5B9BD5">
              <a:alpha val="0"/>
            </a:srgbClr>
          </a:solidFill>
        </p:spPr>
        <p:txBody>
          <a:bodyPr vert="horz" wrap="square" lIns="91440" tIns="45720" rIns="91440" bIns="45720" rtlCol="0" anchor="ctr" anchorCtr="0">
            <a:normAutofit/>
          </a:bodyPr>
          <a:lstStyle/>
          <a:p>
            <a:pPr algn="ctr">
              <a:buClr>
                <a:srgbClr val="000000"/>
              </a:buClr>
            </a:pPr>
            <a:endParaRPr lang="nl-NL">
              <a:solidFill>
                <a:srgbClr val="FFFFFF"/>
              </a:solidFill>
              <a:latin typeface="Calibri" panose="020F0502020204030204" pitchFamily="34" charset="0"/>
            </a:endParaRPr>
          </a:p>
        </p:txBody>
      </p:sp>
      <p:pic>
        <p:nvPicPr>
          <p:cNvPr id="29" name="LAYOUT_BG_IMAGE_2">
            <a:extLst>
              <a:ext uri="{FF2B5EF4-FFF2-40B4-BE49-F238E27FC236}">
                <a16:creationId xmlns:a16="http://schemas.microsoft.com/office/drawing/2014/main" id="{4FC0CAF3-2CFC-41D2-BE5B-6002D5AD31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solidFill>
            <a:srgbClr val="BBE0E3">
              <a:alpha val="0"/>
            </a:srgbClr>
          </a:solidFill>
        </p:spPr>
      </p:pic>
      <p:sp>
        <p:nvSpPr>
          <p:cNvPr id="2" name="st_v_ExplanationTitle_1_0">
            <a:extLst>
              <a:ext uri="{FF2B5EF4-FFF2-40B4-BE49-F238E27FC236}">
                <a16:creationId xmlns:a16="http://schemas.microsoft.com/office/drawing/2014/main" id="{4A7532C6-7AA1-4B14-BF2B-274C34D7F72F}"/>
              </a:ext>
            </a:extLst>
          </p:cNvPr>
          <p:cNvSpPr>
            <a:spLocks noGrp="1"/>
          </p:cNvSpPr>
          <p:nvPr>
            <p:ph type="title"/>
          </p:nvPr>
        </p:nvSpPr>
        <p:spPr>
          <a:xfrm>
            <a:off x="573024" y="185166"/>
            <a:ext cx="9582912" cy="1412748"/>
          </a:xfrm>
          <a:noFill/>
          <a:extLst>
            <a:ext uri="{909E8E84-426E-40DD-AFC4-6F175D3DCCD1}">
              <a14:hiddenFill xmlns:a14="http://schemas.microsoft.com/office/drawing/2010/main">
                <a:solidFill>
                  <a:srgbClr val="FFFFFF">
                    <a:alpha val="0"/>
                  </a:srgbClr>
                </a:solidFill>
              </a14:hiddenFill>
            </a:ext>
          </a:extLst>
        </p:spPr>
        <p:txBody>
          <a:bodyPr wrap="square" lIns="0" tIns="45720" rIns="0" bIns="45720" anchor="ctr" anchorCtr="0">
            <a:normAutofit/>
          </a:bodyPr>
          <a:lstStyle/>
          <a:p>
            <a:pPr>
              <a:lnSpc>
                <a:spcPct val="100000"/>
              </a:lnSpc>
              <a:buClr>
                <a:srgbClr val="000000"/>
              </a:buClr>
            </a:pPr>
            <a:r>
              <a:rPr lang="nl-NL" sz="4000" b="1">
                <a:solidFill>
                  <a:srgbClr val="FFFFFF"/>
                </a:solidFill>
                <a:latin typeface="Roboto Slab"/>
              </a:rPr>
              <a:t>We gaan stemmen</a:t>
            </a:r>
          </a:p>
        </p:txBody>
      </p:sp>
      <p:sp>
        <p:nvSpPr>
          <p:cNvPr id="17" name="Tijdelijke aanduiding voor tekst 16">
            <a:extLst>
              <a:ext uri="{FF2B5EF4-FFF2-40B4-BE49-F238E27FC236}">
                <a16:creationId xmlns:a16="http://schemas.microsoft.com/office/drawing/2014/main" id="{4BC8CA20-E09B-4EEE-A485-3A19E6F73F11}"/>
              </a:ext>
            </a:extLst>
          </p:cNvPr>
          <p:cNvSpPr>
            <a:spLocks noGrp="1"/>
          </p:cNvSpPr>
          <p:nvPr>
            <p:ph type="body" idx="13"/>
          </p:nvPr>
        </p:nvSpPr>
        <p:spPr/>
        <p:txBody>
          <a:bodyPr/>
          <a:lstStyle/>
          <a:p>
            <a:endParaRPr lang="nl-NL"/>
          </a:p>
        </p:txBody>
      </p:sp>
      <p:sp>
        <p:nvSpPr>
          <p:cNvPr id="3" name="InternetHeader" hidden="1">
            <a:extLst>
              <a:ext uri="{FF2B5EF4-FFF2-40B4-BE49-F238E27FC236}">
                <a16:creationId xmlns:a16="http://schemas.microsoft.com/office/drawing/2014/main" id="{BDD5CB44-B632-4AFB-B8A9-C7EC87DCEF7F}"/>
              </a:ext>
            </a:extLst>
          </p:cNvPr>
          <p:cNvSpPr txBox="1"/>
          <p:nvPr/>
        </p:nvSpPr>
        <p:spPr>
          <a:xfrm>
            <a:off x="6803137" y="2242566"/>
            <a:ext cx="5193792" cy="369332"/>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Autofit/>
          </a:bodyPr>
          <a:lstStyle/>
          <a:p>
            <a:pPr>
              <a:spcBef>
                <a:spcPct val="0"/>
              </a:spcBef>
              <a:spcAft>
                <a:spcPct val="0"/>
              </a:spcAft>
              <a:buClr>
                <a:srgbClr val="000000"/>
              </a:buClr>
            </a:pPr>
            <a:r>
              <a:rPr lang="nl-NL" sz="2000">
                <a:solidFill>
                  <a:srgbClr val="FFFFFF"/>
                </a:solidFill>
                <a:latin typeface="Roboto Medium"/>
              </a:rPr>
              <a:t>Internet</a:t>
            </a:r>
          </a:p>
        </p:txBody>
      </p:sp>
      <p:sp>
        <p:nvSpPr>
          <p:cNvPr id="4" name="InternetOne" hidden="1">
            <a:extLst>
              <a:ext uri="{FF2B5EF4-FFF2-40B4-BE49-F238E27FC236}">
                <a16:creationId xmlns:a16="http://schemas.microsoft.com/office/drawing/2014/main" id="{A4E6177D-D5F5-4FA9-A8FB-D7996EBB906C}"/>
              </a:ext>
            </a:extLst>
          </p:cNvPr>
          <p:cNvSpPr/>
          <p:nvPr/>
        </p:nvSpPr>
        <p:spPr>
          <a:xfrm>
            <a:off x="6156960" y="2777490"/>
            <a:ext cx="536448" cy="536448"/>
          </a:xfrm>
          <a:prstGeom prst="ellipse">
            <a:avLst/>
          </a:prstGeom>
          <a:noFill/>
          <a:ln w="15875" cap="flat" cmpd="sng" algn="ctr">
            <a:noFill/>
            <a:prstDash val="solid"/>
          </a:ln>
          <a:effectLst/>
          <a:extLst>
            <a:ext uri="{909E8E84-426E-40DD-AFC4-6F175D3DCCD1}">
              <a14:hiddenFill xmlns:a14="http://schemas.microsoft.com/office/drawing/2010/main">
                <a:solidFill>
                  <a:srgbClr val="FFFFFF">
                    <a:alpha val="0"/>
                  </a:srgbClr>
                </a:solidFill>
              </a14:hiddenFill>
            </a:ex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91440" tIns="0" rIns="91440" bIns="0" rtlCol="0" anchor="ctr">
            <a:normAutofit/>
          </a:bodyPr>
          <a:lstStyle/>
          <a:p>
            <a:pPr algn="ctr">
              <a:spcBef>
                <a:spcPct val="0"/>
              </a:spcBef>
              <a:spcAft>
                <a:spcPct val="0"/>
              </a:spcAft>
              <a:buClr>
                <a:srgbClr val="000000"/>
              </a:buClr>
            </a:pPr>
            <a:r>
              <a:rPr lang="nl-NL" sz="2400">
                <a:solidFill>
                  <a:srgbClr val="FFFFFF"/>
                </a:solidFill>
                <a:latin typeface="Roboto Medium"/>
              </a:rPr>
              <a:t>1</a:t>
            </a:r>
          </a:p>
        </p:txBody>
      </p:sp>
      <p:sp>
        <p:nvSpPr>
          <p:cNvPr id="5" name="InternetTwo" hidden="1">
            <a:extLst>
              <a:ext uri="{FF2B5EF4-FFF2-40B4-BE49-F238E27FC236}">
                <a16:creationId xmlns:a16="http://schemas.microsoft.com/office/drawing/2014/main" id="{D66F60F0-2F90-4992-A9CD-9A43E6BCC8C3}"/>
              </a:ext>
            </a:extLst>
          </p:cNvPr>
          <p:cNvSpPr/>
          <p:nvPr/>
        </p:nvSpPr>
        <p:spPr>
          <a:xfrm>
            <a:off x="6156960" y="3319272"/>
            <a:ext cx="536448" cy="536448"/>
          </a:xfrm>
          <a:prstGeom prst="ellipse">
            <a:avLst/>
          </a:prstGeom>
          <a:noFill/>
          <a:ln w="15875" cap="flat" cmpd="sng" algn="ctr">
            <a:noFill/>
            <a:prstDash val="solid"/>
          </a:ln>
          <a:effectLst/>
          <a:extLst>
            <a:ext uri="{909E8E84-426E-40DD-AFC4-6F175D3DCCD1}">
              <a14:hiddenFill xmlns:a14="http://schemas.microsoft.com/office/drawing/2010/main">
                <a:solidFill>
                  <a:srgbClr val="FFFFFF">
                    <a:alpha val="0"/>
                  </a:srgbClr>
                </a:solidFill>
              </a14:hiddenFill>
            </a:ex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91440" tIns="0" rIns="91440" bIns="0" rtlCol="0" anchor="ctr">
            <a:normAutofit/>
          </a:bodyPr>
          <a:lstStyle/>
          <a:p>
            <a:pPr algn="ctr">
              <a:spcBef>
                <a:spcPct val="0"/>
              </a:spcBef>
              <a:spcAft>
                <a:spcPct val="0"/>
              </a:spcAft>
              <a:buClr>
                <a:srgbClr val="000000"/>
              </a:buClr>
            </a:pPr>
            <a:r>
              <a:rPr lang="nl-NL" sz="2400">
                <a:solidFill>
                  <a:srgbClr val="FFFFFF"/>
                </a:solidFill>
                <a:latin typeface="Roboto Medium"/>
              </a:rPr>
              <a:t>2</a:t>
            </a:r>
          </a:p>
        </p:txBody>
      </p:sp>
      <p:sp>
        <p:nvSpPr>
          <p:cNvPr id="6" name="InternetExplanationOne" hidden="1">
            <a:extLst>
              <a:ext uri="{FF2B5EF4-FFF2-40B4-BE49-F238E27FC236}">
                <a16:creationId xmlns:a16="http://schemas.microsoft.com/office/drawing/2014/main" id="{9D489C91-FAAD-422D-8F54-61AFB6DDF95D}"/>
              </a:ext>
            </a:extLst>
          </p:cNvPr>
          <p:cNvSpPr txBox="1"/>
          <p:nvPr/>
        </p:nvSpPr>
        <p:spPr>
          <a:xfrm>
            <a:off x="6803137" y="3326130"/>
            <a:ext cx="5193792" cy="369332"/>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Autofit/>
          </a:bodyPr>
          <a:lstStyle/>
          <a:p>
            <a:pPr>
              <a:spcBef>
                <a:spcPct val="0"/>
              </a:spcBef>
              <a:spcAft>
                <a:spcPct val="0"/>
              </a:spcAft>
              <a:buClr>
                <a:srgbClr val="000000"/>
              </a:buClr>
            </a:pPr>
            <a:r>
              <a:rPr lang="nl-NL" sz="2200">
                <a:solidFill>
                  <a:srgbClr val="FFFFFF"/>
                </a:solidFill>
                <a:latin typeface="Roboto Light"/>
              </a:rPr>
              <a:t> </a:t>
            </a:r>
          </a:p>
        </p:txBody>
      </p:sp>
      <p:sp>
        <p:nvSpPr>
          <p:cNvPr id="7" name="InternetExplanationTwo" hidden="1">
            <a:extLst>
              <a:ext uri="{FF2B5EF4-FFF2-40B4-BE49-F238E27FC236}">
                <a16:creationId xmlns:a16="http://schemas.microsoft.com/office/drawing/2014/main" id="{B4751EE1-A0E6-42C4-8935-44FECA000F12}"/>
              </a:ext>
            </a:extLst>
          </p:cNvPr>
          <p:cNvSpPr txBox="1"/>
          <p:nvPr/>
        </p:nvSpPr>
        <p:spPr>
          <a:xfrm>
            <a:off x="6803137" y="2791206"/>
            <a:ext cx="5193792" cy="369332"/>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Autofit/>
          </a:bodyPr>
          <a:lstStyle/>
          <a:p>
            <a:pPr>
              <a:spcBef>
                <a:spcPct val="0"/>
              </a:spcBef>
              <a:spcAft>
                <a:spcPct val="0"/>
              </a:spcAft>
              <a:buClr>
                <a:srgbClr val="000000"/>
              </a:buClr>
            </a:pPr>
            <a:r>
              <a:rPr lang="nl-NL" sz="2200">
                <a:solidFill>
                  <a:srgbClr val="FFFFFF"/>
                </a:solidFill>
                <a:latin typeface="Roboto Light"/>
              </a:rPr>
              <a:t> </a:t>
            </a:r>
          </a:p>
        </p:txBody>
      </p:sp>
      <p:sp>
        <p:nvSpPr>
          <p:cNvPr id="8" name="TextMessageHeader" hidden="1">
            <a:extLst>
              <a:ext uri="{FF2B5EF4-FFF2-40B4-BE49-F238E27FC236}">
                <a16:creationId xmlns:a16="http://schemas.microsoft.com/office/drawing/2014/main" id="{483CFAD5-FC6D-4EF9-AF90-CD67C7BA766D}"/>
              </a:ext>
            </a:extLst>
          </p:cNvPr>
          <p:cNvSpPr txBox="1"/>
          <p:nvPr/>
        </p:nvSpPr>
        <p:spPr>
          <a:xfrm>
            <a:off x="6803137" y="4073652"/>
            <a:ext cx="5193792" cy="369332"/>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Autofit/>
          </a:bodyPr>
          <a:lstStyle/>
          <a:p>
            <a:pPr>
              <a:spcBef>
                <a:spcPct val="0"/>
              </a:spcBef>
              <a:spcAft>
                <a:spcPct val="0"/>
              </a:spcAft>
              <a:buClr>
                <a:srgbClr val="000000"/>
              </a:buClr>
            </a:pPr>
            <a:r>
              <a:rPr lang="nl-NL" sz="2000">
                <a:solidFill>
                  <a:srgbClr val="FFFFFF"/>
                </a:solidFill>
                <a:latin typeface="Roboto Medium"/>
              </a:rPr>
              <a:t>SMS</a:t>
            </a:r>
          </a:p>
        </p:txBody>
      </p:sp>
      <p:sp>
        <p:nvSpPr>
          <p:cNvPr id="9" name="TextMessageOne" hidden="1">
            <a:extLst>
              <a:ext uri="{FF2B5EF4-FFF2-40B4-BE49-F238E27FC236}">
                <a16:creationId xmlns:a16="http://schemas.microsoft.com/office/drawing/2014/main" id="{F20B3359-9DE3-4BD7-9952-DC3BAAA29844}"/>
              </a:ext>
            </a:extLst>
          </p:cNvPr>
          <p:cNvSpPr/>
          <p:nvPr/>
        </p:nvSpPr>
        <p:spPr>
          <a:xfrm>
            <a:off x="6156960" y="4629149"/>
            <a:ext cx="536448" cy="536448"/>
          </a:xfrm>
          <a:prstGeom prst="ellipse">
            <a:avLst/>
          </a:prstGeom>
          <a:noFill/>
          <a:ln w="15875" cap="flat" cmpd="sng" algn="ctr">
            <a:noFill/>
            <a:prstDash val="solid"/>
          </a:ln>
          <a:effectLst/>
          <a:extLst>
            <a:ext uri="{909E8E84-426E-40DD-AFC4-6F175D3DCCD1}">
              <a14:hiddenFill xmlns:a14="http://schemas.microsoft.com/office/drawing/2010/main">
                <a:solidFill>
                  <a:srgbClr val="FFFFFF">
                    <a:alpha val="0"/>
                  </a:srgbClr>
                </a:solidFill>
              </a14:hiddenFill>
            </a:ex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91440" tIns="0" rIns="91440" bIns="0" rtlCol="0" anchor="ctr">
            <a:normAutofit/>
          </a:bodyPr>
          <a:lstStyle/>
          <a:p>
            <a:pPr algn="ctr">
              <a:spcBef>
                <a:spcPct val="0"/>
              </a:spcBef>
              <a:spcAft>
                <a:spcPct val="0"/>
              </a:spcAft>
              <a:buClr>
                <a:srgbClr val="000000"/>
              </a:buClr>
            </a:pPr>
            <a:r>
              <a:rPr lang="nl-NL" sz="2400">
                <a:solidFill>
                  <a:srgbClr val="FFFFFF"/>
                </a:solidFill>
                <a:latin typeface="Roboto Medium"/>
              </a:rPr>
              <a:t>1</a:t>
            </a:r>
          </a:p>
        </p:txBody>
      </p:sp>
      <p:sp>
        <p:nvSpPr>
          <p:cNvPr id="10" name="TextMessageTwo" hidden="1">
            <a:extLst>
              <a:ext uri="{FF2B5EF4-FFF2-40B4-BE49-F238E27FC236}">
                <a16:creationId xmlns:a16="http://schemas.microsoft.com/office/drawing/2014/main" id="{CEA6F66E-3D99-494F-926C-CC3EB9AF152F}"/>
              </a:ext>
            </a:extLst>
          </p:cNvPr>
          <p:cNvSpPr/>
          <p:nvPr/>
        </p:nvSpPr>
        <p:spPr>
          <a:xfrm>
            <a:off x="6156960" y="5170931"/>
            <a:ext cx="536448" cy="536448"/>
          </a:xfrm>
          <a:prstGeom prst="ellipse">
            <a:avLst/>
          </a:prstGeom>
          <a:noFill/>
          <a:ln w="15875" cap="flat" cmpd="sng" algn="ctr">
            <a:noFill/>
            <a:prstDash val="solid"/>
          </a:ln>
          <a:effectLst/>
          <a:extLst>
            <a:ext uri="{909E8E84-426E-40DD-AFC4-6F175D3DCCD1}">
              <a14:hiddenFill xmlns:a14="http://schemas.microsoft.com/office/drawing/2010/main">
                <a:solidFill>
                  <a:srgbClr val="FFFFFF">
                    <a:alpha val="0"/>
                  </a:srgbClr>
                </a:solidFill>
              </a14:hiddenFill>
            </a:ex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91440" tIns="0" rIns="91440" bIns="0" rtlCol="0" anchor="ctr">
            <a:normAutofit/>
          </a:bodyPr>
          <a:lstStyle/>
          <a:p>
            <a:pPr algn="ctr">
              <a:spcBef>
                <a:spcPct val="0"/>
              </a:spcBef>
              <a:spcAft>
                <a:spcPct val="0"/>
              </a:spcAft>
              <a:buClr>
                <a:srgbClr val="000000"/>
              </a:buClr>
            </a:pPr>
            <a:r>
              <a:rPr lang="nl-NL" sz="2400">
                <a:solidFill>
                  <a:srgbClr val="FFFFFF"/>
                </a:solidFill>
                <a:latin typeface="Roboto Medium"/>
              </a:rPr>
              <a:t>2</a:t>
            </a:r>
          </a:p>
        </p:txBody>
      </p:sp>
      <p:sp>
        <p:nvSpPr>
          <p:cNvPr id="11" name="TextMessageExplanationOne" hidden="1">
            <a:extLst>
              <a:ext uri="{FF2B5EF4-FFF2-40B4-BE49-F238E27FC236}">
                <a16:creationId xmlns:a16="http://schemas.microsoft.com/office/drawing/2014/main" id="{69AF2E1F-410C-4865-8895-4C95E88B8A06}"/>
              </a:ext>
            </a:extLst>
          </p:cNvPr>
          <p:cNvSpPr txBox="1"/>
          <p:nvPr/>
        </p:nvSpPr>
        <p:spPr>
          <a:xfrm>
            <a:off x="6803137" y="4642866"/>
            <a:ext cx="5193792" cy="369332"/>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Autofit/>
          </a:bodyPr>
          <a:lstStyle/>
          <a:p>
            <a:pPr>
              <a:spcBef>
                <a:spcPct val="0"/>
              </a:spcBef>
              <a:spcAft>
                <a:spcPct val="0"/>
              </a:spcAft>
              <a:buClr>
                <a:srgbClr val="000000"/>
              </a:buClr>
            </a:pPr>
            <a:r>
              <a:rPr lang="nl-NL" sz="2200">
                <a:solidFill>
                  <a:srgbClr val="FFFFFF"/>
                </a:solidFill>
                <a:latin typeface="Roboto Light"/>
              </a:rPr>
              <a:t> </a:t>
            </a:r>
          </a:p>
        </p:txBody>
      </p:sp>
      <p:sp>
        <p:nvSpPr>
          <p:cNvPr id="12" name="TextMessageExplanationTwo" hidden="1">
            <a:extLst>
              <a:ext uri="{FF2B5EF4-FFF2-40B4-BE49-F238E27FC236}">
                <a16:creationId xmlns:a16="http://schemas.microsoft.com/office/drawing/2014/main" id="{376D1C87-9433-4477-98F1-F03349A955AE}"/>
              </a:ext>
            </a:extLst>
          </p:cNvPr>
          <p:cNvSpPr txBox="1"/>
          <p:nvPr/>
        </p:nvSpPr>
        <p:spPr>
          <a:xfrm>
            <a:off x="6803137" y="5177790"/>
            <a:ext cx="5193792" cy="369332"/>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Autofit/>
          </a:bodyPr>
          <a:lstStyle/>
          <a:p>
            <a:pPr>
              <a:spcBef>
                <a:spcPct val="0"/>
              </a:spcBef>
              <a:spcAft>
                <a:spcPct val="0"/>
              </a:spcAft>
              <a:buClr>
                <a:srgbClr val="000000"/>
              </a:buClr>
            </a:pPr>
            <a:r>
              <a:rPr lang="nl-NL" sz="2200">
                <a:solidFill>
                  <a:srgbClr val="FFFFFF"/>
                </a:solidFill>
                <a:latin typeface="Roboto Light"/>
              </a:rPr>
              <a:t> </a:t>
            </a:r>
          </a:p>
        </p:txBody>
      </p:sp>
      <p:sp>
        <p:nvSpPr>
          <p:cNvPr id="13" name="SingleMethodOne">
            <a:extLst>
              <a:ext uri="{FF2B5EF4-FFF2-40B4-BE49-F238E27FC236}">
                <a16:creationId xmlns:a16="http://schemas.microsoft.com/office/drawing/2014/main" id="{B250728A-EA53-4643-8FFA-2A27FC29D045}"/>
              </a:ext>
            </a:extLst>
          </p:cNvPr>
          <p:cNvSpPr/>
          <p:nvPr/>
        </p:nvSpPr>
        <p:spPr>
          <a:xfrm>
            <a:off x="5681472" y="2372868"/>
            <a:ext cx="1453896" cy="1453896"/>
          </a:xfrm>
          <a:prstGeom prst="ellipse">
            <a:avLst/>
          </a:prstGeom>
          <a:noFill/>
          <a:ln w="15875" cap="flat" cmpd="sng" algn="ctr">
            <a:noFill/>
            <a:prstDash val="solid"/>
          </a:ln>
          <a:effectLst/>
          <a:extLst>
            <a:ext uri="{909E8E84-426E-40DD-AFC4-6F175D3DCCD1}">
              <a14:hiddenFill xmlns:a14="http://schemas.microsoft.com/office/drawing/2010/main">
                <a:solidFill>
                  <a:srgbClr val="FFFFFF">
                    <a:alpha val="0"/>
                  </a:srgbClr>
                </a:solidFill>
              </a14:hiddenFill>
            </a:ex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rmAutofit/>
          </a:bodyPr>
          <a:lstStyle/>
          <a:p>
            <a:pPr algn="ctr">
              <a:spcBef>
                <a:spcPct val="0"/>
              </a:spcBef>
              <a:spcAft>
                <a:spcPct val="0"/>
              </a:spcAft>
              <a:buClr>
                <a:srgbClr val="000000"/>
              </a:buClr>
            </a:pPr>
            <a:r>
              <a:rPr lang="nl-NL" sz="3200" b="1">
                <a:solidFill>
                  <a:srgbClr val="FFFFFF"/>
                </a:solidFill>
                <a:latin typeface="Roboto"/>
              </a:rPr>
              <a:t>1</a:t>
            </a:r>
          </a:p>
        </p:txBody>
      </p:sp>
      <p:sp>
        <p:nvSpPr>
          <p:cNvPr id="14" name="SingleMethodTwo">
            <a:extLst>
              <a:ext uri="{FF2B5EF4-FFF2-40B4-BE49-F238E27FC236}">
                <a16:creationId xmlns:a16="http://schemas.microsoft.com/office/drawing/2014/main" id="{DB22E736-613F-4F04-86A0-5B15B99184FA}"/>
              </a:ext>
            </a:extLst>
          </p:cNvPr>
          <p:cNvSpPr/>
          <p:nvPr/>
        </p:nvSpPr>
        <p:spPr>
          <a:xfrm>
            <a:off x="5681472" y="4231386"/>
            <a:ext cx="1460754" cy="1460754"/>
          </a:xfrm>
          <a:prstGeom prst="ellipse">
            <a:avLst/>
          </a:prstGeom>
          <a:noFill/>
          <a:ln w="15875" cap="flat" cmpd="sng" algn="ctr">
            <a:noFill/>
            <a:prstDash val="solid"/>
          </a:ln>
          <a:effectLst/>
          <a:extLst>
            <a:ext uri="{909E8E84-426E-40DD-AFC4-6F175D3DCCD1}">
              <a14:hiddenFill xmlns:a14="http://schemas.microsoft.com/office/drawing/2010/main">
                <a:solidFill>
                  <a:srgbClr val="FFFFFF">
                    <a:alpha val="0"/>
                  </a:srgbClr>
                </a:solidFill>
              </a14:hiddenFill>
            </a:ex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rmAutofit/>
          </a:bodyPr>
          <a:lstStyle/>
          <a:p>
            <a:pPr algn="ctr">
              <a:spcBef>
                <a:spcPct val="0"/>
              </a:spcBef>
              <a:spcAft>
                <a:spcPct val="0"/>
              </a:spcAft>
              <a:buClr>
                <a:srgbClr val="000000"/>
              </a:buClr>
            </a:pPr>
            <a:r>
              <a:rPr lang="nl-NL" sz="3200" b="1">
                <a:solidFill>
                  <a:srgbClr val="FFFFFF"/>
                </a:solidFill>
                <a:latin typeface="Arial" panose="020B0604020202020204" pitchFamily="34" charset="0"/>
              </a:rPr>
              <a:t>2</a:t>
            </a:r>
          </a:p>
        </p:txBody>
      </p:sp>
      <p:sp>
        <p:nvSpPr>
          <p:cNvPr id="15" name="SingleMethodLineOne">
            <a:extLst>
              <a:ext uri="{FF2B5EF4-FFF2-40B4-BE49-F238E27FC236}">
                <a16:creationId xmlns:a16="http://schemas.microsoft.com/office/drawing/2014/main" id="{040126BF-83F3-42C2-93D9-ACDAC89698B3}"/>
              </a:ext>
            </a:extLst>
          </p:cNvPr>
          <p:cNvSpPr txBox="1"/>
          <p:nvPr/>
        </p:nvSpPr>
        <p:spPr>
          <a:xfrm>
            <a:off x="6851903" y="2379726"/>
            <a:ext cx="5084064" cy="1453896"/>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ct val="0"/>
              </a:spcBef>
              <a:spcAft>
                <a:spcPct val="0"/>
              </a:spcAft>
              <a:buClr>
                <a:srgbClr val="000000"/>
              </a:buClr>
            </a:pPr>
            <a:r>
              <a:rPr lang="nl-NL" sz="2800">
                <a:solidFill>
                  <a:srgbClr val="FFFFFF"/>
                </a:solidFill>
                <a:latin typeface="Roboto Light"/>
              </a:rPr>
              <a:t>Ga naar </a:t>
            </a:r>
            <a:r>
              <a:rPr lang="nl-NL" sz="2800" b="1">
                <a:solidFill>
                  <a:srgbClr val="FCB731"/>
                </a:solidFill>
                <a:latin typeface="Roboto"/>
              </a:rPr>
              <a:t>sendsteps.me</a:t>
            </a:r>
          </a:p>
        </p:txBody>
      </p:sp>
      <p:sp>
        <p:nvSpPr>
          <p:cNvPr id="16" name="SingleMethodLineTwo">
            <a:extLst>
              <a:ext uri="{FF2B5EF4-FFF2-40B4-BE49-F238E27FC236}">
                <a16:creationId xmlns:a16="http://schemas.microsoft.com/office/drawing/2014/main" id="{7667EDD3-7DBC-42C1-8ADC-4F15511FAFEE}"/>
              </a:ext>
            </a:extLst>
          </p:cNvPr>
          <p:cNvSpPr txBox="1"/>
          <p:nvPr/>
        </p:nvSpPr>
        <p:spPr>
          <a:xfrm>
            <a:off x="6851903" y="4245102"/>
            <a:ext cx="5084064" cy="1453896"/>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ct val="0"/>
              </a:spcBef>
              <a:spcAft>
                <a:spcPct val="0"/>
              </a:spcAft>
              <a:buClr>
                <a:srgbClr val="000000"/>
              </a:buClr>
            </a:pPr>
            <a:r>
              <a:rPr lang="nl-NL" sz="2800">
                <a:solidFill>
                  <a:srgbClr val="FFFFFF"/>
                </a:solidFill>
                <a:latin typeface="Roboto Light"/>
              </a:rPr>
              <a:t>Log in met </a:t>
            </a:r>
            <a:r>
              <a:rPr lang="nl-NL" sz="2800" b="1">
                <a:solidFill>
                  <a:srgbClr val="FCB731"/>
                </a:solidFill>
                <a:latin typeface="Roboto"/>
              </a:rPr>
              <a:t>Free98134</a:t>
            </a:r>
          </a:p>
        </p:txBody>
      </p:sp>
      <p:grpSp>
        <p:nvGrpSpPr>
          <p:cNvPr id="20" name="ParticipantsCounterGroup">
            <a:extLst>
              <a:ext uri="{FF2B5EF4-FFF2-40B4-BE49-F238E27FC236}">
                <a16:creationId xmlns:a16="http://schemas.microsoft.com/office/drawing/2014/main" id="{03E5899B-E82B-4D85-9DA9-B8A2C2C9982F}"/>
              </a:ext>
            </a:extLst>
          </p:cNvPr>
          <p:cNvGrpSpPr/>
          <p:nvPr/>
        </p:nvGrpSpPr>
        <p:grpSpPr>
          <a:xfrm>
            <a:off x="10424161" y="6302502"/>
            <a:ext cx="841247" cy="276999"/>
            <a:chOff x="10424161" y="6302502"/>
            <a:chExt cx="841247" cy="276999"/>
          </a:xfrm>
        </p:grpSpPr>
        <p:pic>
          <p:nvPicPr>
            <p:cNvPr id="18" name="counter_icon">
              <a:extLst>
                <a:ext uri="{FF2B5EF4-FFF2-40B4-BE49-F238E27FC236}">
                  <a16:creationId xmlns:a16="http://schemas.microsoft.com/office/drawing/2014/main" id="{A9F82B4A-0406-42DE-8C3A-51CD762398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45952" y="6323076"/>
              <a:ext cx="219456" cy="219456"/>
            </a:xfrm>
            <a:prstGeom prst="rect">
              <a:avLst/>
            </a:prstGeom>
          </p:spPr>
        </p:pic>
        <p:sp>
          <p:nvSpPr>
            <p:cNvPr id="19" name="counter_text">
              <a:extLst>
                <a:ext uri="{FF2B5EF4-FFF2-40B4-BE49-F238E27FC236}">
                  <a16:creationId xmlns:a16="http://schemas.microsoft.com/office/drawing/2014/main" id="{AED005D9-2C6A-4211-B1CD-4C55685D553B}"/>
                </a:ext>
              </a:extLst>
            </p:cNvPr>
            <p:cNvSpPr txBox="1"/>
            <p:nvPr/>
          </p:nvSpPr>
          <p:spPr>
            <a:xfrm>
              <a:off x="10424161" y="6302502"/>
              <a:ext cx="597408" cy="276999"/>
            </a:xfrm>
            <a:prstGeom prst="rect">
              <a:avLst/>
            </a:prstGeom>
            <a:solidFill>
              <a:srgbClr val="F1F1F1">
                <a:alpha val="0"/>
              </a:srgbClr>
            </a:solidFill>
          </p:spPr>
          <p:txBody>
            <a:bodyPr vert="horz" wrap="square" lIns="0" tIns="0" rIns="33020" bIns="0" rtlCol="0" anchor="ctr" anchorCtr="0">
              <a:normAutofit/>
            </a:bodyPr>
            <a:lstStyle/>
            <a:p>
              <a:pPr algn="r">
                <a:buClr>
                  <a:srgbClr val="000000"/>
                </a:buClr>
              </a:pPr>
              <a:r>
                <a:rPr lang="nl-NL" sz="1600">
                  <a:solidFill>
                    <a:srgbClr val="FFFFFF"/>
                  </a:solidFill>
                  <a:latin typeface="Roboto Slab"/>
                </a:rPr>
                <a:t>0</a:t>
              </a:r>
            </a:p>
          </p:txBody>
        </p:sp>
      </p:grpSp>
      <p:sp>
        <p:nvSpPr>
          <p:cNvPr id="22" name="FooterText">
            <a:extLst>
              <a:ext uri="{FF2B5EF4-FFF2-40B4-BE49-F238E27FC236}">
                <a16:creationId xmlns:a16="http://schemas.microsoft.com/office/drawing/2014/main" id="{C19AE5BA-B95A-4C22-92DB-CE1F736E4C28}"/>
              </a:ext>
            </a:extLst>
          </p:cNvPr>
          <p:cNvSpPr txBox="1"/>
          <p:nvPr/>
        </p:nvSpPr>
        <p:spPr>
          <a:xfrm>
            <a:off x="4584192" y="6302502"/>
            <a:ext cx="3694176" cy="281178"/>
          </a:xfrm>
          <a:prstGeom prst="rect">
            <a:avLst/>
          </a:prstGeom>
          <a:noFill/>
          <a:extLst>
            <a:ext uri="{909E8E84-426E-40DD-AFC4-6F175D3DCCD1}">
              <a14:hiddenFill xmlns:a14="http://schemas.microsoft.com/office/drawing/2010/main">
                <a:solidFill>
                  <a:srgbClr val="F1F1F1"/>
                </a:solidFill>
              </a14:hiddenFill>
            </a:ext>
          </a:extLst>
        </p:spPr>
        <p:txBody>
          <a:bodyPr vert="horz" wrap="square" lIns="0" tIns="38100" rIns="88900" bIns="38100" rtlCol="0" anchor="ctr" anchorCtr="0">
            <a:normAutofit/>
          </a:bodyPr>
          <a:lstStyle/>
          <a:p>
            <a:pPr algn="ctr">
              <a:buClr>
                <a:srgbClr val="000000"/>
              </a:buClr>
            </a:pPr>
            <a:endParaRPr lang="nl-NL" sz="1100">
              <a:solidFill>
                <a:srgbClr val="D9D9D9"/>
              </a:solidFill>
              <a:latin typeface="Roboto Light"/>
            </a:endParaRPr>
          </a:p>
        </p:txBody>
      </p:sp>
      <p:pic>
        <p:nvPicPr>
          <p:cNvPr id="25" name="Logo">
            <a:extLst>
              <a:ext uri="{FF2B5EF4-FFF2-40B4-BE49-F238E27FC236}">
                <a16:creationId xmlns:a16="http://schemas.microsoft.com/office/drawing/2014/main" id="{ECA8CEAC-92A3-4F64-8ADD-8561E025EA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3024" y="6268212"/>
            <a:ext cx="2255520" cy="349758"/>
          </a:xfrm>
          <a:prstGeom prst="rect">
            <a:avLst/>
          </a:prstGeom>
        </p:spPr>
      </p:pic>
      <p:pic>
        <p:nvPicPr>
          <p:cNvPr id="32" name="QRCodeImage">
            <a:extLst>
              <a:ext uri="{FF2B5EF4-FFF2-40B4-BE49-F238E27FC236}">
                <a16:creationId xmlns:a16="http://schemas.microsoft.com/office/drawing/2014/main" id="{FD677D76-60E5-4E36-884F-4D7E1ABDA6E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5216" y="2379726"/>
            <a:ext cx="3425952" cy="3305556"/>
          </a:xfrm>
          <a:prstGeom prst="rect">
            <a:avLst/>
          </a:prstGeom>
        </p:spPr>
      </p:pic>
      <p:pic>
        <p:nvPicPr>
          <p:cNvPr id="26" name="ExplanationBodyImg_2">
            <a:extLst>
              <a:ext uri="{FF2B5EF4-FFF2-40B4-BE49-F238E27FC236}">
                <a16:creationId xmlns:a16="http://schemas.microsoft.com/office/drawing/2014/main" id="{FACFF4D9-68F3-4A21-8F70-B70EC227701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12192000" cy="6858000"/>
          </a:xfrm>
          <a:prstGeom prst="rect">
            <a:avLst/>
          </a:prstGeom>
          <a:solidFill>
            <a:srgbClr val="BBE0E3">
              <a:alpha val="0"/>
            </a:srgbClr>
          </a:solidFill>
        </p:spPr>
      </p:pic>
      <p:pic>
        <p:nvPicPr>
          <p:cNvPr id="28" name="QRCodeImage">
            <a:extLst>
              <a:ext uri="{FF2B5EF4-FFF2-40B4-BE49-F238E27FC236}">
                <a16:creationId xmlns:a16="http://schemas.microsoft.com/office/drawing/2014/main" id="{CF3531DE-3B53-4DC8-8352-DF9338AFC24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5216" y="2379726"/>
            <a:ext cx="3425952" cy="3305556"/>
          </a:xfrm>
          <a:prstGeom prst="rect">
            <a:avLst/>
          </a:prstGeom>
        </p:spPr>
      </p:pic>
      <p:sp>
        <p:nvSpPr>
          <p:cNvPr id="23" name="SessionExplanation">
            <a:extLst>
              <a:ext uri="{FF2B5EF4-FFF2-40B4-BE49-F238E27FC236}">
                <a16:creationId xmlns:a16="http://schemas.microsoft.com/office/drawing/2014/main" id="{3833DBBC-05BB-4C30-B511-E4F0D787D4FB}"/>
              </a:ext>
            </a:extLst>
          </p:cNvPr>
          <p:cNvSpPr txBox="1"/>
          <p:nvPr/>
        </p:nvSpPr>
        <p:spPr>
          <a:xfrm>
            <a:off x="203200" y="203200"/>
            <a:ext cx="11785600" cy="6451600"/>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812800" rIns="812800" rtlCol="0" anchor="ctr" anchorCtr="1">
            <a:normAutofit/>
          </a:bodyPr>
          <a:lstStyle/>
          <a:p>
            <a:pPr algn="ctr">
              <a:lnSpc>
                <a:spcPct val="150000"/>
              </a:lnSpc>
            </a:pPr>
            <a:r>
              <a:rPr lang="nl-NL" sz="2400" i="1">
                <a:solidFill>
                  <a:srgbClr val="3F4D65"/>
                </a:solidFill>
                <a:latin typeface="Roboto Light"/>
              </a:rPr>
              <a:t>Deze presentatie is geladen zonder de Sendsteps Add-In.</a:t>
            </a:r>
          </a:p>
          <a:p>
            <a:pPr algn="ctr">
              <a:lnSpc>
                <a:spcPct val="150000"/>
              </a:lnSpc>
            </a:pPr>
            <a:r>
              <a:rPr lang="nl-NL" sz="2400" i="1">
                <a:solidFill>
                  <a:srgbClr val="3F4D65"/>
                </a:solidFill>
                <a:latin typeface="Roboto Light"/>
              </a:rPr>
              <a:t>Add-In gratis downloaden? Ga naar https://dashboard.sendsteps.com</a:t>
            </a:r>
          </a:p>
        </p:txBody>
      </p:sp>
    </p:spTree>
    <p:extLst>
      <p:ext uri="{BB962C8B-B14F-4D97-AF65-F5344CB8AC3E}">
        <p14:creationId xmlns:p14="http://schemas.microsoft.com/office/powerpoint/2010/main" val="8895198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9562EC-5186-4176-9EB6-B53C71B7AC61}"/>
              </a:ext>
            </a:extLst>
          </p:cNvPr>
          <p:cNvSpPr>
            <a:spLocks noGrp="1"/>
          </p:cNvSpPr>
          <p:nvPr>
            <p:ph type="title"/>
          </p:nvPr>
        </p:nvSpPr>
        <p:spPr/>
        <p:txBody>
          <a:bodyPr/>
          <a:lstStyle/>
          <a:p>
            <a:r>
              <a:rPr lang="nl-NL" dirty="0"/>
              <a:t>Oefenvragen neurologie</a:t>
            </a:r>
          </a:p>
        </p:txBody>
      </p:sp>
      <p:pic>
        <p:nvPicPr>
          <p:cNvPr id="8" name="Tijdelijke aanduiding voor inhoud 7">
            <a:extLst>
              <a:ext uri="{FF2B5EF4-FFF2-40B4-BE49-F238E27FC236}">
                <a16:creationId xmlns:a16="http://schemas.microsoft.com/office/drawing/2014/main" id="{DB6BDFDC-D1AD-49FF-B010-B67E7356E9F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72706" y="2286000"/>
            <a:ext cx="4022725" cy="4022725"/>
          </a:xfrm>
        </p:spPr>
      </p:pic>
    </p:spTree>
    <p:extLst>
      <p:ext uri="{BB962C8B-B14F-4D97-AF65-F5344CB8AC3E}">
        <p14:creationId xmlns:p14="http://schemas.microsoft.com/office/powerpoint/2010/main" val="15787463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t_v_VS_0_1_3446745_1_-1_0_2_1_[3]">
    <p:spTree>
      <p:nvGrpSpPr>
        <p:cNvPr id="1" name=""/>
        <p:cNvGrpSpPr/>
        <p:nvPr/>
      </p:nvGrpSpPr>
      <p:grpSpPr>
        <a:xfrm>
          <a:off x="0" y="0"/>
          <a:ext cx="0" cy="0"/>
          <a:chOff x="0" y="0"/>
          <a:chExt cx="0" cy="0"/>
        </a:xfrm>
      </p:grpSpPr>
      <p:pic>
        <p:nvPicPr>
          <p:cNvPr id="27" name="LAYOUT_BG_IMAGE_2">
            <a:extLst>
              <a:ext uri="{FF2B5EF4-FFF2-40B4-BE49-F238E27FC236}">
                <a16:creationId xmlns:a16="http://schemas.microsoft.com/office/drawing/2014/main" id="{089264AA-074E-4E49-9E4D-3BD804D2D6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VoteExplanationBg_1">
            <a:extLst>
              <a:ext uri="{FF2B5EF4-FFF2-40B4-BE49-F238E27FC236}">
                <a16:creationId xmlns:a16="http://schemas.microsoft.com/office/drawing/2014/main" id="{A8AB9DA9-95DC-46B3-9895-628C0220CA1D}"/>
              </a:ext>
            </a:extLst>
          </p:cNvPr>
          <p:cNvSpPr txBox="1"/>
          <p:nvPr/>
        </p:nvSpPr>
        <p:spPr>
          <a:xfrm>
            <a:off x="0" y="5932169"/>
            <a:ext cx="12192000" cy="92583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88900" tIns="38100" rIns="88900" bIns="38100" rtlCol="0" anchor="t" anchorCtr="0">
            <a:normAutofit/>
          </a:bodyPr>
          <a:lstStyle/>
          <a:p>
            <a:pPr>
              <a:buClr>
                <a:srgbClr val="000000"/>
              </a:buClr>
            </a:pPr>
            <a:endParaRPr lang="nl-NL">
              <a:solidFill>
                <a:srgbClr val="000000"/>
              </a:solidFill>
              <a:latin typeface="Calibri" panose="020F0502020204030204" pitchFamily="34" charset="0"/>
            </a:endParaRPr>
          </a:p>
        </p:txBody>
      </p:sp>
      <p:sp>
        <p:nvSpPr>
          <p:cNvPr id="2" name="st_v_VT_0_1_3446745_1_-1_0_2_1_[3]">
            <a:extLst>
              <a:ext uri="{FF2B5EF4-FFF2-40B4-BE49-F238E27FC236}">
                <a16:creationId xmlns:a16="http://schemas.microsoft.com/office/drawing/2014/main" id="{2B8F3422-DC02-4888-90E0-39C6255CE138}"/>
              </a:ext>
            </a:extLst>
          </p:cNvPr>
          <p:cNvSpPr>
            <a:spLocks noGrp="1"/>
          </p:cNvSpPr>
          <p:nvPr>
            <p:ph type="title"/>
          </p:nvPr>
        </p:nvSpPr>
        <p:spPr>
          <a:xfrm>
            <a:off x="573024" y="185166"/>
            <a:ext cx="11033760" cy="1412748"/>
          </a:xfrm>
          <a:noFill/>
          <a:extLst>
            <a:ext uri="{909E8E84-426E-40DD-AFC4-6F175D3DCCD1}">
              <a14:hiddenFill xmlns:a14="http://schemas.microsoft.com/office/drawing/2010/main">
                <a:solidFill>
                  <a:srgbClr val="FFFFFF">
                    <a:alpha val="0"/>
                  </a:srgbClr>
                </a:solidFill>
              </a14:hiddenFill>
            </a:ext>
          </a:extLst>
        </p:spPr>
        <p:txBody>
          <a:bodyPr wrap="square" lIns="0" tIns="45720" rIns="91440" bIns="45720" anchor="ctr" anchorCtr="0">
            <a:normAutofit/>
          </a:bodyPr>
          <a:lstStyle/>
          <a:p>
            <a:pPr>
              <a:lnSpc>
                <a:spcPct val="100000"/>
              </a:lnSpc>
              <a:buClr>
                <a:srgbClr val="000000"/>
              </a:buClr>
            </a:pPr>
            <a:r>
              <a:rPr lang="nl-NL" sz="4000" b="1">
                <a:solidFill>
                  <a:srgbClr val="FFFFFF"/>
                </a:solidFill>
                <a:latin typeface="Roboto Slab"/>
              </a:rPr>
              <a:t>Bij een TIA is er sprake van</a:t>
            </a:r>
          </a:p>
        </p:txBody>
      </p:sp>
      <p:sp>
        <p:nvSpPr>
          <p:cNvPr id="3" name="VoteChoices">
            <a:extLst>
              <a:ext uri="{FF2B5EF4-FFF2-40B4-BE49-F238E27FC236}">
                <a16:creationId xmlns:a16="http://schemas.microsoft.com/office/drawing/2014/main" id="{C0B2632C-8AF3-48A3-B141-DA2A70C60522}"/>
              </a:ext>
            </a:extLst>
          </p:cNvPr>
          <p:cNvSpPr>
            <a:spLocks noGrp="1"/>
          </p:cNvSpPr>
          <p:nvPr>
            <p:ph type="body" idx="13"/>
          </p:nvPr>
        </p:nvSpPr>
        <p:spPr>
          <a:xfrm>
            <a:off x="731520" y="1783079"/>
            <a:ext cx="10814304" cy="3977640"/>
          </a:xfrm>
          <a:noFill/>
          <a:extLst>
            <a:ext uri="{909E8E84-426E-40DD-AFC4-6F175D3DCCD1}">
              <a14:hiddenFill xmlns:a14="http://schemas.microsoft.com/office/drawing/2010/main">
                <a:solidFill>
                  <a:srgbClr val="FFFFFF">
                    <a:alpha val="0"/>
                  </a:srgbClr>
                </a:solidFill>
              </a14:hiddenFill>
            </a:ext>
          </a:extLst>
        </p:spPr>
        <p:txBody>
          <a:bodyPr wrap="square" lIns="0" tIns="45720" rIns="91440" bIns="45720" anchor="t" anchorCtr="0">
            <a:normAutofit/>
          </a:bodyPr>
          <a:lstStyle/>
          <a:p>
            <a:pPr marL="508000" indent="-508000">
              <a:lnSpc>
                <a:spcPct val="150000"/>
              </a:lnSpc>
              <a:spcBef>
                <a:spcPts val="0"/>
              </a:spcBef>
              <a:spcAft>
                <a:spcPts val="0"/>
              </a:spcAft>
              <a:buClr>
                <a:srgbClr val="FCB731"/>
              </a:buClr>
              <a:buAutoNum type="alphaUcPeriod"/>
            </a:pPr>
            <a:r>
              <a:rPr lang="nl-NL" sz="2400">
                <a:solidFill>
                  <a:srgbClr val="FFFFFF"/>
                </a:solidFill>
                <a:latin typeface="Roboto Light"/>
              </a:rPr>
              <a:t>Een voorbijgaande beroerte</a:t>
            </a:r>
          </a:p>
          <a:p>
            <a:pPr marL="508000" indent="-508000">
              <a:lnSpc>
                <a:spcPct val="150000"/>
              </a:lnSpc>
              <a:spcBef>
                <a:spcPts val="0"/>
              </a:spcBef>
              <a:spcAft>
                <a:spcPts val="0"/>
              </a:spcAft>
              <a:buClr>
                <a:srgbClr val="FCB731"/>
              </a:buClr>
              <a:buAutoNum type="alphaUcPeriod"/>
            </a:pPr>
            <a:r>
              <a:rPr lang="nl-NL" sz="2400">
                <a:solidFill>
                  <a:srgbClr val="FFFFFF"/>
                </a:solidFill>
                <a:latin typeface="Roboto Light"/>
              </a:rPr>
              <a:t>Een bloedstolsel dat vastloopt in de hersenen en niet vanuit zichzelf oplost</a:t>
            </a:r>
          </a:p>
          <a:p>
            <a:pPr marL="508000" indent="-508000">
              <a:lnSpc>
                <a:spcPct val="150000"/>
              </a:lnSpc>
              <a:spcBef>
                <a:spcPts val="0"/>
              </a:spcBef>
              <a:spcAft>
                <a:spcPts val="0"/>
              </a:spcAft>
              <a:buClr>
                <a:srgbClr val="FCB731"/>
              </a:buClr>
              <a:buAutoNum type="alphaUcPeriod"/>
            </a:pPr>
            <a:r>
              <a:rPr lang="nl-NL" sz="2400">
                <a:solidFill>
                  <a:srgbClr val="FFFFFF"/>
                </a:solidFill>
                <a:latin typeface="Roboto Light"/>
              </a:rPr>
              <a:t>Een gescheurd bloedvat</a:t>
            </a:r>
          </a:p>
          <a:p>
            <a:pPr marL="508000" indent="-508000">
              <a:lnSpc>
                <a:spcPct val="150000"/>
              </a:lnSpc>
              <a:spcBef>
                <a:spcPts val="0"/>
              </a:spcBef>
              <a:spcAft>
                <a:spcPts val="0"/>
              </a:spcAft>
              <a:buClr>
                <a:srgbClr val="FCB731"/>
              </a:buClr>
              <a:buAutoNum type="alphaUcPeriod"/>
            </a:pPr>
            <a:r>
              <a:rPr lang="nl-NL" sz="2400">
                <a:solidFill>
                  <a:srgbClr val="FFFFFF"/>
                </a:solidFill>
                <a:latin typeface="Roboto Light"/>
              </a:rPr>
              <a:t>Een uitstulping (aneurysma) van een bloedvat</a:t>
            </a:r>
          </a:p>
          <a:p>
            <a:pPr marL="457200" indent="-457200">
              <a:lnSpc>
                <a:spcPct val="150000"/>
              </a:lnSpc>
              <a:spcBef>
                <a:spcPts val="0"/>
              </a:spcBef>
              <a:spcAft>
                <a:spcPts val="0"/>
              </a:spcAft>
              <a:buClr>
                <a:srgbClr val="FCB731"/>
              </a:buClr>
              <a:buAutoNum type="alphaUcPeriod"/>
            </a:pPr>
            <a:endParaRPr lang="nl-NL" sz="2400">
              <a:solidFill>
                <a:srgbClr val="FFFFFF"/>
              </a:solidFill>
              <a:latin typeface="Roboto Light"/>
            </a:endParaRPr>
          </a:p>
        </p:txBody>
      </p:sp>
      <p:grpSp>
        <p:nvGrpSpPr>
          <p:cNvPr id="7" name="VotesCounterGroup">
            <a:extLst>
              <a:ext uri="{FF2B5EF4-FFF2-40B4-BE49-F238E27FC236}">
                <a16:creationId xmlns:a16="http://schemas.microsoft.com/office/drawing/2014/main" id="{6057DFB8-C369-40E3-9746-6FE4C8DE7DCC}"/>
              </a:ext>
            </a:extLst>
          </p:cNvPr>
          <p:cNvGrpSpPr/>
          <p:nvPr/>
        </p:nvGrpSpPr>
        <p:grpSpPr>
          <a:xfrm>
            <a:off x="9890151" y="6021324"/>
            <a:ext cx="841248" cy="291465"/>
            <a:chOff x="9400032" y="6137910"/>
            <a:chExt cx="841248" cy="283857"/>
          </a:xfrm>
        </p:grpSpPr>
        <p:pic>
          <p:nvPicPr>
            <p:cNvPr id="5" name="counter_icon">
              <a:extLst>
                <a:ext uri="{FF2B5EF4-FFF2-40B4-BE49-F238E27FC236}">
                  <a16:creationId xmlns:a16="http://schemas.microsoft.com/office/drawing/2014/main" id="{D760F315-F696-4C2A-9DE9-3740FBCACE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21824" y="6137910"/>
              <a:ext cx="219456" cy="219456"/>
            </a:xfrm>
            <a:prstGeom prst="rect">
              <a:avLst/>
            </a:prstGeom>
          </p:spPr>
        </p:pic>
        <p:sp>
          <p:nvSpPr>
            <p:cNvPr id="6" name="counter_text">
              <a:extLst>
                <a:ext uri="{FF2B5EF4-FFF2-40B4-BE49-F238E27FC236}">
                  <a16:creationId xmlns:a16="http://schemas.microsoft.com/office/drawing/2014/main" id="{7C91F61E-38CE-454B-B33F-0A08E5EFE096}"/>
                </a:ext>
              </a:extLst>
            </p:cNvPr>
            <p:cNvSpPr txBox="1"/>
            <p:nvPr/>
          </p:nvSpPr>
          <p:spPr>
            <a:xfrm>
              <a:off x="9400032" y="6144768"/>
              <a:ext cx="597408" cy="276999"/>
            </a:xfrm>
            <a:prstGeom prst="rect">
              <a:avLst/>
            </a:prstGeom>
            <a:solidFill>
              <a:srgbClr val="F1F1F1">
                <a:alpha val="0"/>
              </a:srgbClr>
            </a:solidFill>
          </p:spPr>
          <p:txBody>
            <a:bodyPr vert="horz" wrap="square" lIns="0" tIns="0" rIns="33020" bIns="0" rtlCol="0" anchor="ctr" anchorCtr="0">
              <a:normAutofit/>
            </a:bodyPr>
            <a:lstStyle/>
            <a:p>
              <a:pPr algn="r">
                <a:buClr>
                  <a:srgbClr val="000000"/>
                </a:buClr>
              </a:pPr>
              <a:r>
                <a:rPr lang="nl-NL" sz="1600">
                  <a:solidFill>
                    <a:srgbClr val="FFFFFF"/>
                  </a:solidFill>
                  <a:latin typeface="Roboto Slab"/>
                </a:rPr>
                <a:t>0</a:t>
              </a:r>
            </a:p>
          </p:txBody>
        </p:sp>
      </p:grpSp>
      <p:grpSp>
        <p:nvGrpSpPr>
          <p:cNvPr id="11" name="ParticipantsCounterGroup">
            <a:extLst>
              <a:ext uri="{FF2B5EF4-FFF2-40B4-BE49-F238E27FC236}">
                <a16:creationId xmlns:a16="http://schemas.microsoft.com/office/drawing/2014/main" id="{32E70F93-9757-43FD-94B9-C9323AEB11EE}"/>
              </a:ext>
            </a:extLst>
          </p:cNvPr>
          <p:cNvGrpSpPr/>
          <p:nvPr/>
        </p:nvGrpSpPr>
        <p:grpSpPr>
          <a:xfrm>
            <a:off x="10777728" y="6035040"/>
            <a:ext cx="841248" cy="276999"/>
            <a:chOff x="10777728" y="6035040"/>
            <a:chExt cx="841248" cy="276999"/>
          </a:xfrm>
        </p:grpSpPr>
        <p:pic>
          <p:nvPicPr>
            <p:cNvPr id="9" name="counter_icon">
              <a:extLst>
                <a:ext uri="{FF2B5EF4-FFF2-40B4-BE49-F238E27FC236}">
                  <a16:creationId xmlns:a16="http://schemas.microsoft.com/office/drawing/2014/main" id="{D94D0713-904D-4B5F-AF49-C3CCD8C2AE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99520" y="6055614"/>
              <a:ext cx="219456" cy="219456"/>
            </a:xfrm>
            <a:prstGeom prst="rect">
              <a:avLst/>
            </a:prstGeom>
          </p:spPr>
        </p:pic>
        <p:sp>
          <p:nvSpPr>
            <p:cNvPr id="10" name="counter_text">
              <a:extLst>
                <a:ext uri="{FF2B5EF4-FFF2-40B4-BE49-F238E27FC236}">
                  <a16:creationId xmlns:a16="http://schemas.microsoft.com/office/drawing/2014/main" id="{B57F9C1C-8D4E-4CDA-9F4B-9C4D30E73743}"/>
                </a:ext>
              </a:extLst>
            </p:cNvPr>
            <p:cNvSpPr txBox="1"/>
            <p:nvPr/>
          </p:nvSpPr>
          <p:spPr>
            <a:xfrm>
              <a:off x="10777728" y="6035040"/>
              <a:ext cx="597408" cy="276999"/>
            </a:xfrm>
            <a:prstGeom prst="rect">
              <a:avLst/>
            </a:prstGeom>
            <a:solidFill>
              <a:srgbClr val="F1F1F1">
                <a:alpha val="0"/>
              </a:srgbClr>
            </a:solidFill>
          </p:spPr>
          <p:txBody>
            <a:bodyPr vert="horz" wrap="square" lIns="0" tIns="0" rIns="33020" bIns="0" rtlCol="0" anchor="ctr" anchorCtr="0">
              <a:normAutofit/>
            </a:bodyPr>
            <a:lstStyle/>
            <a:p>
              <a:pPr algn="r">
                <a:buClr>
                  <a:srgbClr val="000000"/>
                </a:buClr>
              </a:pPr>
              <a:r>
                <a:rPr lang="nl-NL" sz="1600">
                  <a:solidFill>
                    <a:srgbClr val="FFFFFF"/>
                  </a:solidFill>
                  <a:latin typeface="Roboto Slab"/>
                </a:rPr>
                <a:t>0</a:t>
              </a:r>
            </a:p>
          </p:txBody>
        </p:sp>
      </p:grpSp>
      <p:grpSp>
        <p:nvGrpSpPr>
          <p:cNvPr id="14" name="vss_group_1">
            <a:extLst>
              <a:ext uri="{FF2B5EF4-FFF2-40B4-BE49-F238E27FC236}">
                <a16:creationId xmlns:a16="http://schemas.microsoft.com/office/drawing/2014/main" id="{B6692170-468A-499C-8674-470F3BDEF701}"/>
              </a:ext>
            </a:extLst>
          </p:cNvPr>
          <p:cNvGrpSpPr/>
          <p:nvPr/>
        </p:nvGrpSpPr>
        <p:grpSpPr>
          <a:xfrm>
            <a:off x="10668000" y="6357366"/>
            <a:ext cx="1402080" cy="332613"/>
            <a:chOff x="10693400" y="5384800"/>
            <a:chExt cx="1397000" cy="355600"/>
          </a:xfrm>
        </p:grpSpPr>
        <p:sp>
          <p:nvSpPr>
            <p:cNvPr id="12" name="vss_text_0">
              <a:extLst>
                <a:ext uri="{FF2B5EF4-FFF2-40B4-BE49-F238E27FC236}">
                  <a16:creationId xmlns:a16="http://schemas.microsoft.com/office/drawing/2014/main" id="{09156A03-9D07-4902-9C51-185D527729B3}"/>
                </a:ext>
              </a:extLst>
            </p:cNvPr>
            <p:cNvSpPr/>
            <p:nvPr/>
          </p:nvSpPr>
          <p:spPr>
            <a:xfrm>
              <a:off x="10693400" y="5384800"/>
              <a:ext cx="1397000" cy="355600"/>
            </a:xfrm>
            <a:prstGeom prst="roundRect">
              <a:avLst/>
            </a:prstGeom>
            <a:noFill/>
            <a:ln w="15875" cap="flat" cmpd="sng" algn="ctr">
              <a:noFill/>
              <a:prstDash val="solid"/>
            </a:ln>
            <a:effectLst>
              <a:prstShdw prst="shdw14" dist="35921" dir="2700000">
                <a:scrgbClr r="0" g="0" b="0">
                  <a:alpha val="50000"/>
                </a:scrgbClr>
              </a:prstShdw>
            </a:effectLst>
            <a:extLst>
              <a:ext uri="{909E8E84-426E-40DD-AFC4-6F175D3DCCD1}">
                <a14:hiddenFill xmlns:a14="http://schemas.microsoft.com/office/drawing/2010/main">
                  <a:solidFill>
                    <a:srgbClr val="FFFFFF">
                      <a:alpha val="0"/>
                    </a:srgbClr>
                  </a:solidFill>
                </a14:hiddenFill>
              </a:ex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330200" rtlCol="0" anchor="ctr">
              <a:noAutofit/>
            </a:bodyPr>
            <a:lstStyle/>
            <a:p>
              <a:pPr>
                <a:spcBef>
                  <a:spcPct val="0"/>
                </a:spcBef>
                <a:spcAft>
                  <a:spcPct val="0"/>
                </a:spcAft>
                <a:buClr>
                  <a:srgbClr val="000000"/>
                </a:buClr>
              </a:pPr>
              <a:r>
                <a:rPr lang="nl-NL" sz="1600">
                  <a:solidFill>
                    <a:srgbClr val="FFFFFF"/>
                  </a:solidFill>
                  <a:latin typeface="Roboto Light"/>
                </a:rPr>
                <a:t>Gesloten</a:t>
              </a:r>
            </a:p>
          </p:txBody>
        </p:sp>
        <p:sp>
          <p:nvSpPr>
            <p:cNvPr id="13" name="vss_light">
              <a:extLst>
                <a:ext uri="{FF2B5EF4-FFF2-40B4-BE49-F238E27FC236}">
                  <a16:creationId xmlns:a16="http://schemas.microsoft.com/office/drawing/2014/main" id="{7B5DE0ED-76CE-46EE-847D-B482F4DF719A}"/>
                </a:ext>
              </a:extLst>
            </p:cNvPr>
            <p:cNvSpPr/>
            <p:nvPr/>
          </p:nvSpPr>
          <p:spPr>
            <a:xfrm>
              <a:off x="10769600" y="5461000"/>
              <a:ext cx="203200" cy="203200"/>
            </a:xfrm>
            <a:prstGeom prst="ellipse">
              <a:avLst/>
            </a:prstGeom>
            <a:solidFill>
              <a:srgbClr val="FF0000"/>
            </a:solidFill>
            <a:ln w="15875" cap="flat" cmpd="sng" algn="ctr">
              <a:noFill/>
              <a:prstDash val="solid"/>
            </a:ln>
            <a:effectLst/>
            <a:extLs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spcBef>
                  <a:spcPct val="0"/>
                </a:spcBef>
                <a:spcAft>
                  <a:spcPct val="0"/>
                </a:spcAft>
                <a:buClr>
                  <a:srgbClr val="000000"/>
                </a:buClr>
              </a:pPr>
              <a:endParaRPr lang="nl-NL" sz="1600">
                <a:solidFill>
                  <a:srgbClr val="FFFFFF"/>
                </a:solidFill>
                <a:latin typeface="Roboto Light"/>
              </a:endParaRPr>
            </a:p>
          </p:txBody>
        </p:sp>
      </p:grpSp>
      <p:sp>
        <p:nvSpPr>
          <p:cNvPr id="15" name="VotesStatusExplanation0">
            <a:extLst>
              <a:ext uri="{FF2B5EF4-FFF2-40B4-BE49-F238E27FC236}">
                <a16:creationId xmlns:a16="http://schemas.microsoft.com/office/drawing/2014/main" id="{E92953EB-0AEC-4E19-981C-D6164A302B34}"/>
              </a:ext>
            </a:extLst>
          </p:cNvPr>
          <p:cNvSpPr txBox="1"/>
          <p:nvPr/>
        </p:nvSpPr>
        <p:spPr>
          <a:xfrm>
            <a:off x="8887968" y="253746"/>
            <a:ext cx="3060192" cy="2743200"/>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203200" rIns="203200" rtlCol="0" anchor="ctr" anchorCtr="1">
            <a:normAutofit lnSpcReduction="10000"/>
          </a:bodyPr>
          <a:lstStyle/>
          <a:p>
            <a:pPr algn="ctr">
              <a:lnSpc>
                <a:spcPct val="150000"/>
              </a:lnSpc>
            </a:pPr>
            <a:r>
              <a:rPr lang="nl-NL" sz="2400" i="1">
                <a:solidFill>
                  <a:srgbClr val="3F4D65"/>
                </a:solidFill>
                <a:latin typeface="Roboto Light"/>
              </a:rPr>
              <a:t>De vraag gaat open zodra u een sessie en diavoorstelling start.</a:t>
            </a:r>
          </a:p>
        </p:txBody>
      </p:sp>
      <p:graphicFrame>
        <p:nvGraphicFramePr>
          <p:cNvPr id="21" name="ExplanationsTable_0_1_1">
            <a:extLst>
              <a:ext uri="{FF2B5EF4-FFF2-40B4-BE49-F238E27FC236}">
                <a16:creationId xmlns:a16="http://schemas.microsoft.com/office/drawing/2014/main" id="{FF89AC71-C6E4-4A85-BD44-BDB2AE4FE30A}"/>
              </a:ext>
            </a:extLst>
          </p:cNvPr>
          <p:cNvGraphicFramePr>
            <a:graphicFrameLocks noGrp="1"/>
          </p:cNvGraphicFramePr>
          <p:nvPr>
            <p:extLst>
              <p:ext uri="{D42A27DB-BD31-4B8C-83A1-F6EECF244321}">
                <p14:modId xmlns:p14="http://schemas.microsoft.com/office/powerpoint/2010/main" val="1243995957"/>
              </p:ext>
            </p:extLst>
          </p:nvPr>
        </p:nvGraphicFramePr>
        <p:xfrm>
          <a:off x="1280160" y="6000750"/>
          <a:ext cx="8180832" cy="699516"/>
        </p:xfrm>
        <a:graphic>
          <a:graphicData uri="http://schemas.openxmlformats.org/drawingml/2006/table">
            <a:tbl>
              <a:tblPr bandRow="1">
                <a:tableStyleId>{2D5ABB26-0587-4C30-8999-92F81FD0307C}</a:tableStyleId>
              </a:tblPr>
              <a:tblGrid>
                <a:gridCol w="940796">
                  <a:extLst>
                    <a:ext uri="{9D8B030D-6E8A-4147-A177-3AD203B41FA5}">
                      <a16:colId xmlns:a16="http://schemas.microsoft.com/office/drawing/2014/main" val="534459620"/>
                    </a:ext>
                  </a:extLst>
                </a:gridCol>
                <a:gridCol w="7240036">
                  <a:extLst>
                    <a:ext uri="{9D8B030D-6E8A-4147-A177-3AD203B41FA5}">
                      <a16:colId xmlns:a16="http://schemas.microsoft.com/office/drawing/2014/main" val="2828380862"/>
                    </a:ext>
                  </a:extLst>
                </a:gridCol>
              </a:tblGrid>
              <a:tr h="349758">
                <a:tc>
                  <a:txBody>
                    <a:bodyPr/>
                    <a:lstStyle/>
                    <a:p>
                      <a:pPr algn="l">
                        <a:lnSpc>
                          <a:spcPct val="100000"/>
                        </a:lnSpc>
                        <a:spcBef>
                          <a:spcPct val="0"/>
                        </a:spcBef>
                        <a:spcAft>
                          <a:spcPct val="0"/>
                        </a:spcAft>
                        <a:buClr>
                          <a:srgbClr val="000000"/>
                        </a:buClr>
                      </a:pPr>
                      <a:r>
                        <a:rPr lang="nl-NL" sz="1600" b="1" i="0" u="none" baseline="0">
                          <a:solidFill>
                            <a:srgbClr val="FFFFFF"/>
                          </a:solidFill>
                          <a:latin typeface="Roboto Medium"/>
                        </a:rPr>
                        <a:t>Internet</a:t>
                      </a:r>
                    </a:p>
                  </a:txBody>
                  <a:tcPr anchor="ctr"/>
                </a:tc>
                <a:tc>
                  <a:txBody>
                    <a:bodyPr/>
                    <a:lstStyle/>
                    <a:p>
                      <a:pPr algn="l">
                        <a:lnSpc>
                          <a:spcPct val="100000"/>
                        </a:lnSpc>
                        <a:spcBef>
                          <a:spcPct val="0"/>
                        </a:spcBef>
                        <a:spcAft>
                          <a:spcPct val="0"/>
                        </a:spcAft>
                        <a:buClr>
                          <a:srgbClr val="000000"/>
                        </a:buClr>
                      </a:pPr>
                      <a:r>
                        <a:rPr lang="nl-NL" sz="1600" b="0" i="0" u="none" baseline="0">
                          <a:solidFill>
                            <a:srgbClr val="FFFFFF"/>
                          </a:solidFill>
                          <a:latin typeface="Roboto Light"/>
                        </a:rPr>
                        <a:t>Ga naar </a:t>
                      </a:r>
                      <a:r>
                        <a:rPr lang="nl-NL" sz="1600" b="1" i="0" u="none" baseline="0">
                          <a:solidFill>
                            <a:srgbClr val="FFFFFF"/>
                          </a:solidFill>
                          <a:latin typeface="Roboto Light"/>
                        </a:rPr>
                        <a:t>sendsteps.me</a:t>
                      </a:r>
                      <a:r>
                        <a:rPr lang="nl-NL" sz="1600" b="0" i="0" u="none" baseline="0">
                          <a:solidFill>
                            <a:srgbClr val="FFFFFF"/>
                          </a:solidFill>
                          <a:latin typeface="Roboto Light"/>
                        </a:rPr>
                        <a:t> en log in met </a:t>
                      </a:r>
                      <a:r>
                        <a:rPr lang="nl-NL" sz="1600" b="1" i="0" u="none" baseline="0">
                          <a:solidFill>
                            <a:srgbClr val="FFFFFF"/>
                          </a:solidFill>
                          <a:latin typeface="Roboto Light"/>
                        </a:rPr>
                        <a:t>Free98134</a:t>
                      </a:r>
                    </a:p>
                  </a:txBody>
                  <a:tcPr anchor="ctr"/>
                </a:tc>
                <a:extLst>
                  <a:ext uri="{0D108BD9-81ED-4DB2-BD59-A6C34878D82A}">
                    <a16:rowId xmlns:a16="http://schemas.microsoft.com/office/drawing/2014/main" val="2184137974"/>
                  </a:ext>
                </a:extLst>
              </a:tr>
              <a:tr h="349758">
                <a:tc>
                  <a:txBody>
                    <a:bodyPr/>
                    <a:lstStyle/>
                    <a:p>
                      <a:pPr algn="l">
                        <a:lnSpc>
                          <a:spcPct val="100000"/>
                        </a:lnSpc>
                        <a:spcBef>
                          <a:spcPct val="0"/>
                        </a:spcBef>
                        <a:spcAft>
                          <a:spcPct val="0"/>
                        </a:spcAft>
                        <a:buClr>
                          <a:srgbClr val="000000"/>
                        </a:buClr>
                      </a:pPr>
                      <a:endParaRPr lang="nl-NL" sz="1600" b="1" i="0" u="none" baseline="0">
                        <a:solidFill>
                          <a:srgbClr val="FFFFFF"/>
                        </a:solidFill>
                        <a:latin typeface="Roboto Medium"/>
                      </a:endParaRPr>
                    </a:p>
                  </a:txBody>
                  <a:tcPr anchor="ctr"/>
                </a:tc>
                <a:tc>
                  <a:txBody>
                    <a:bodyPr/>
                    <a:lstStyle/>
                    <a:p>
                      <a:pPr algn="l">
                        <a:lnSpc>
                          <a:spcPct val="100000"/>
                        </a:lnSpc>
                        <a:spcBef>
                          <a:spcPct val="0"/>
                        </a:spcBef>
                        <a:spcAft>
                          <a:spcPct val="0"/>
                        </a:spcAft>
                        <a:buClr>
                          <a:srgbClr val="000000"/>
                        </a:buClr>
                      </a:pPr>
                      <a:endParaRPr lang="nl-NL" sz="1600" b="0" i="0" u="none" baseline="0">
                        <a:solidFill>
                          <a:srgbClr val="FFFFFF"/>
                        </a:solidFill>
                        <a:latin typeface="Roboto Light"/>
                      </a:endParaRPr>
                    </a:p>
                  </a:txBody>
                  <a:tcPr anchor="ctr"/>
                </a:tc>
                <a:extLst>
                  <a:ext uri="{0D108BD9-81ED-4DB2-BD59-A6C34878D82A}">
                    <a16:rowId xmlns:a16="http://schemas.microsoft.com/office/drawing/2014/main" val="1923826236"/>
                  </a:ext>
                </a:extLst>
              </a:tr>
            </a:tbl>
          </a:graphicData>
        </a:graphic>
      </p:graphicFrame>
      <p:pic>
        <p:nvPicPr>
          <p:cNvPr id="25" name="Logo">
            <a:extLst>
              <a:ext uri="{FF2B5EF4-FFF2-40B4-BE49-F238E27FC236}">
                <a16:creationId xmlns:a16="http://schemas.microsoft.com/office/drawing/2014/main" id="{EFF991D3-C1C0-4927-9FF4-2C2A9D74AD3D}"/>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560832" y="6089904"/>
            <a:ext cx="487680" cy="521208"/>
          </a:xfrm>
          <a:prstGeom prst="rect">
            <a:avLst/>
          </a:prstGeom>
        </p:spPr>
      </p:pic>
      <p:sp>
        <p:nvSpPr>
          <p:cNvPr id="4" name="VoteExplanationOverlay">
            <a:extLst>
              <a:ext uri="{FF2B5EF4-FFF2-40B4-BE49-F238E27FC236}">
                <a16:creationId xmlns:a16="http://schemas.microsoft.com/office/drawing/2014/main" id="{FA43B3DA-B5B4-48B3-AC20-C372D897FA77}"/>
              </a:ext>
            </a:extLst>
          </p:cNvPr>
          <p:cNvSpPr txBox="1"/>
          <p:nvPr/>
        </p:nvSpPr>
        <p:spPr>
          <a:xfrm>
            <a:off x="1270000" y="5976938"/>
            <a:ext cx="8178800" cy="733425"/>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406400" rIns="406400" rtlCol="0" anchor="ctr" anchorCtr="1">
            <a:noAutofit/>
          </a:bodyPr>
          <a:lstStyle/>
          <a:p>
            <a:pPr algn="ctr"/>
            <a:r>
              <a:rPr lang="nl-NL" sz="2000" i="1">
                <a:solidFill>
                  <a:srgbClr val="3F4D65"/>
                </a:solidFill>
                <a:latin typeface="Roboto Light"/>
              </a:rPr>
              <a:t>Deze presentatie is geladen zonder de Sendsteps Add-In.</a:t>
            </a:r>
          </a:p>
          <a:p>
            <a:pPr algn="ctr"/>
            <a:r>
              <a:rPr lang="nl-NL" sz="2000" i="1">
                <a:solidFill>
                  <a:srgbClr val="3F4D65"/>
                </a:solidFill>
                <a:latin typeface="Roboto Light"/>
              </a:rPr>
              <a:t>Add-In gratis downloaden? Ga naar https://dashboard.sendsteps.com</a:t>
            </a:r>
          </a:p>
        </p:txBody>
      </p:sp>
    </p:spTree>
    <p:extLst>
      <p:ext uri="{BB962C8B-B14F-4D97-AF65-F5344CB8AC3E}">
        <p14:creationId xmlns:p14="http://schemas.microsoft.com/office/powerpoint/2010/main" val="2972889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t_v_RS_0_1_3446745_0_1_1_-1_0_[1]_0">
    <p:spTree>
      <p:nvGrpSpPr>
        <p:cNvPr id="1" name=""/>
        <p:cNvGrpSpPr/>
        <p:nvPr/>
      </p:nvGrpSpPr>
      <p:grpSpPr>
        <a:xfrm>
          <a:off x="0" y="0"/>
          <a:ext cx="0" cy="0"/>
          <a:chOff x="0" y="0"/>
          <a:chExt cx="0" cy="0"/>
        </a:xfrm>
      </p:grpSpPr>
      <p:pic>
        <p:nvPicPr>
          <p:cNvPr id="36" name="LAYOUT_BG_IMAGE_2">
            <a:extLst>
              <a:ext uri="{FF2B5EF4-FFF2-40B4-BE49-F238E27FC236}">
                <a16:creationId xmlns:a16="http://schemas.microsoft.com/office/drawing/2014/main" id="{686E113A-2CBE-4F3C-9955-0031AD6B9F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2" name="VoteExplanationBg_1">
            <a:extLst>
              <a:ext uri="{FF2B5EF4-FFF2-40B4-BE49-F238E27FC236}">
                <a16:creationId xmlns:a16="http://schemas.microsoft.com/office/drawing/2014/main" id="{4AF4B518-8645-4329-9195-B37C104145EE}"/>
              </a:ext>
            </a:extLst>
          </p:cNvPr>
          <p:cNvSpPr txBox="1"/>
          <p:nvPr/>
        </p:nvSpPr>
        <p:spPr>
          <a:xfrm>
            <a:off x="0" y="5932169"/>
            <a:ext cx="12192000" cy="92583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88900" tIns="38100" rIns="88900" bIns="38100" rtlCol="0" anchor="t" anchorCtr="0">
            <a:normAutofit/>
          </a:bodyPr>
          <a:lstStyle/>
          <a:p>
            <a:pPr>
              <a:buClr>
                <a:srgbClr val="000000"/>
              </a:buClr>
            </a:pPr>
            <a:endParaRPr lang="nl-NL">
              <a:solidFill>
                <a:srgbClr val="000000"/>
              </a:solidFill>
              <a:latin typeface="Calibri" panose="020F0502020204030204" pitchFamily="34" charset="0"/>
            </a:endParaRPr>
          </a:p>
        </p:txBody>
      </p:sp>
      <p:sp>
        <p:nvSpPr>
          <p:cNvPr id="2" name="st_v_RT_0_1_3446745_0_1_1_-1_0_[1]_0">
            <a:extLst>
              <a:ext uri="{FF2B5EF4-FFF2-40B4-BE49-F238E27FC236}">
                <a16:creationId xmlns:a16="http://schemas.microsoft.com/office/drawing/2014/main" id="{25153AAA-47F2-4F32-A127-EECF336ACEF6}"/>
              </a:ext>
            </a:extLst>
          </p:cNvPr>
          <p:cNvSpPr>
            <a:spLocks noGrp="1"/>
          </p:cNvSpPr>
          <p:nvPr>
            <p:ph type="title"/>
          </p:nvPr>
        </p:nvSpPr>
        <p:spPr>
          <a:xfrm>
            <a:off x="573024" y="185166"/>
            <a:ext cx="11033760" cy="1412748"/>
          </a:xfrm>
          <a:noFill/>
          <a:extLst>
            <a:ext uri="{909E8E84-426E-40DD-AFC4-6F175D3DCCD1}">
              <a14:hiddenFill xmlns:a14="http://schemas.microsoft.com/office/drawing/2010/main">
                <a:solidFill>
                  <a:srgbClr val="FFFFFF">
                    <a:alpha val="0"/>
                  </a:srgbClr>
                </a:solidFill>
              </a14:hiddenFill>
            </a:ext>
          </a:extLst>
        </p:spPr>
        <p:txBody>
          <a:bodyPr wrap="square" lIns="0" tIns="45720" rIns="91440" bIns="45720" anchor="ctr" anchorCtr="0">
            <a:normAutofit/>
          </a:bodyPr>
          <a:lstStyle/>
          <a:p>
            <a:pPr>
              <a:lnSpc>
                <a:spcPct val="100000"/>
              </a:lnSpc>
              <a:buClr>
                <a:srgbClr val="000000"/>
              </a:buClr>
            </a:pPr>
            <a:r>
              <a:rPr lang="nl-NL" sz="4000" b="1">
                <a:solidFill>
                  <a:srgbClr val="FFFFFF"/>
                </a:solidFill>
                <a:latin typeface="Roboto Slab"/>
              </a:rPr>
              <a:t>Bij een TIA is er sprake van</a:t>
            </a:r>
          </a:p>
        </p:txBody>
      </p:sp>
      <p:grpSp>
        <p:nvGrpSpPr>
          <p:cNvPr id="30" name="vss_group_1">
            <a:extLst>
              <a:ext uri="{FF2B5EF4-FFF2-40B4-BE49-F238E27FC236}">
                <a16:creationId xmlns:a16="http://schemas.microsoft.com/office/drawing/2014/main" id="{B9AF23B4-9F66-49D0-BF9A-788EDD1C2562}"/>
              </a:ext>
            </a:extLst>
          </p:cNvPr>
          <p:cNvGrpSpPr/>
          <p:nvPr/>
        </p:nvGrpSpPr>
        <p:grpSpPr>
          <a:xfrm>
            <a:off x="10668000" y="6357366"/>
            <a:ext cx="1402080" cy="332613"/>
            <a:chOff x="-12700" y="5384800"/>
            <a:chExt cx="1397000" cy="355600"/>
          </a:xfrm>
        </p:grpSpPr>
        <p:sp>
          <p:nvSpPr>
            <p:cNvPr id="28" name="vss_text_0">
              <a:extLst>
                <a:ext uri="{FF2B5EF4-FFF2-40B4-BE49-F238E27FC236}">
                  <a16:creationId xmlns:a16="http://schemas.microsoft.com/office/drawing/2014/main" id="{171A3030-F315-457A-AF61-C30FFC116A64}"/>
                </a:ext>
              </a:extLst>
            </p:cNvPr>
            <p:cNvSpPr/>
            <p:nvPr/>
          </p:nvSpPr>
          <p:spPr>
            <a:xfrm>
              <a:off x="-12700" y="5384800"/>
              <a:ext cx="1397000" cy="355600"/>
            </a:xfrm>
            <a:prstGeom prst="roundRect">
              <a:avLst/>
            </a:prstGeom>
            <a:noFill/>
            <a:ln w="15875" cap="flat" cmpd="sng" algn="ctr">
              <a:noFill/>
              <a:prstDash val="solid"/>
            </a:ln>
            <a:effectLst>
              <a:prstShdw prst="shdw14" dist="35921" dir="2700000">
                <a:scrgbClr r="0" g="0" b="0">
                  <a:alpha val="50000"/>
                </a:scrgbClr>
              </a:prstShdw>
            </a:effectLst>
            <a:extLst>
              <a:ext uri="{909E8E84-426E-40DD-AFC4-6F175D3DCCD1}">
                <a14:hiddenFill xmlns:a14="http://schemas.microsoft.com/office/drawing/2010/main">
                  <a:solidFill>
                    <a:srgbClr val="FFFFFF">
                      <a:alpha val="0"/>
                    </a:srgbClr>
                  </a:solidFill>
                </a14:hiddenFill>
              </a:ex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330200" rtlCol="0" anchor="ctr">
              <a:noAutofit/>
            </a:bodyPr>
            <a:lstStyle/>
            <a:p>
              <a:pPr>
                <a:spcBef>
                  <a:spcPct val="0"/>
                </a:spcBef>
                <a:spcAft>
                  <a:spcPct val="0"/>
                </a:spcAft>
                <a:buClr>
                  <a:srgbClr val="000000"/>
                </a:buClr>
              </a:pPr>
              <a:r>
                <a:rPr lang="nl-NL" sz="1600">
                  <a:solidFill>
                    <a:srgbClr val="FFFFFF"/>
                  </a:solidFill>
                  <a:latin typeface="Roboto Light"/>
                </a:rPr>
                <a:t>Gesloten</a:t>
              </a:r>
            </a:p>
          </p:txBody>
        </p:sp>
        <p:sp>
          <p:nvSpPr>
            <p:cNvPr id="29" name="vss_light">
              <a:extLst>
                <a:ext uri="{FF2B5EF4-FFF2-40B4-BE49-F238E27FC236}">
                  <a16:creationId xmlns:a16="http://schemas.microsoft.com/office/drawing/2014/main" id="{19C841B3-5A0A-47EF-BD8E-0B831C7BE463}"/>
                </a:ext>
              </a:extLst>
            </p:cNvPr>
            <p:cNvSpPr/>
            <p:nvPr/>
          </p:nvSpPr>
          <p:spPr>
            <a:xfrm>
              <a:off x="63500" y="5461000"/>
              <a:ext cx="203200" cy="203200"/>
            </a:xfrm>
            <a:prstGeom prst="ellipse">
              <a:avLst/>
            </a:prstGeom>
            <a:solidFill>
              <a:srgbClr val="FF0000"/>
            </a:solidFill>
            <a:ln w="15875" cap="flat" cmpd="sng" algn="ctr">
              <a:noFill/>
              <a:prstDash val="solid"/>
            </a:ln>
            <a:effectLst/>
            <a:extLs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spcBef>
                  <a:spcPct val="0"/>
                </a:spcBef>
                <a:spcAft>
                  <a:spcPct val="0"/>
                </a:spcAft>
                <a:buClr>
                  <a:srgbClr val="000000"/>
                </a:buClr>
              </a:pPr>
              <a:endParaRPr lang="nl-NL" sz="1600">
                <a:solidFill>
                  <a:srgbClr val="FFFFFF"/>
                </a:solidFill>
                <a:latin typeface="Roboto Light"/>
              </a:endParaRPr>
            </a:p>
          </p:txBody>
        </p:sp>
      </p:grpSp>
      <p:pic>
        <p:nvPicPr>
          <p:cNvPr id="34" name="Logo">
            <a:extLst>
              <a:ext uri="{FF2B5EF4-FFF2-40B4-BE49-F238E27FC236}">
                <a16:creationId xmlns:a16="http://schemas.microsoft.com/office/drawing/2014/main" id="{327E1A46-845B-426C-9B09-E135F269A442}"/>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60832" y="6089904"/>
            <a:ext cx="487680" cy="521208"/>
          </a:xfrm>
          <a:prstGeom prst="rect">
            <a:avLst/>
          </a:prstGeom>
        </p:spPr>
      </p:pic>
      <p:grpSp>
        <p:nvGrpSpPr>
          <p:cNvPr id="58" name="rg_group_1">
            <a:extLst>
              <a:ext uri="{FF2B5EF4-FFF2-40B4-BE49-F238E27FC236}">
                <a16:creationId xmlns:a16="http://schemas.microsoft.com/office/drawing/2014/main" id="{DEC2D457-8700-418A-A7ED-0B6C517407B3}"/>
              </a:ext>
            </a:extLst>
          </p:cNvPr>
          <p:cNvGrpSpPr/>
          <p:nvPr/>
        </p:nvGrpSpPr>
        <p:grpSpPr>
          <a:xfrm>
            <a:off x="571500" y="1689100"/>
            <a:ext cx="11010900" cy="3886200"/>
            <a:chOff x="571500" y="1689100"/>
            <a:chExt cx="11010900" cy="3886200"/>
          </a:xfrm>
        </p:grpSpPr>
        <p:sp>
          <p:nvSpPr>
            <p:cNvPr id="39" name="rg_background_0">
              <a:extLst>
                <a:ext uri="{FF2B5EF4-FFF2-40B4-BE49-F238E27FC236}">
                  <a16:creationId xmlns:a16="http://schemas.microsoft.com/office/drawing/2014/main" id="{C25B7ECB-7B62-4A1A-B02C-5C6C74EAE8D6}"/>
                </a:ext>
              </a:extLst>
            </p:cNvPr>
            <p:cNvSpPr txBox="1"/>
            <p:nvPr/>
          </p:nvSpPr>
          <p:spPr>
            <a:xfrm>
              <a:off x="571500" y="1689100"/>
              <a:ext cx="11010900" cy="3886200"/>
            </a:xfrm>
            <a:prstGeom prst="rect">
              <a:avLst/>
            </a:prstGeom>
            <a:noFill/>
          </p:spPr>
          <p:txBody>
            <a:bodyPr vert="horz" rtlCol="0">
              <a:spAutoFit/>
            </a:bodyPr>
            <a:lstStyle/>
            <a:p>
              <a:endParaRPr lang="nl-NL"/>
            </a:p>
          </p:txBody>
        </p:sp>
        <p:sp>
          <p:nvSpPr>
            <p:cNvPr id="40" name="rg_axis_0">
              <a:extLst>
                <a:ext uri="{FF2B5EF4-FFF2-40B4-BE49-F238E27FC236}">
                  <a16:creationId xmlns:a16="http://schemas.microsoft.com/office/drawing/2014/main" id="{4F62C36F-3858-4445-8B5B-79551920AD43}"/>
                </a:ext>
              </a:extLst>
            </p:cNvPr>
            <p:cNvSpPr txBox="1"/>
            <p:nvPr/>
          </p:nvSpPr>
          <p:spPr>
            <a:xfrm>
              <a:off x="6667500" y="1727200"/>
              <a:ext cx="12700" cy="3810000"/>
            </a:xfrm>
            <a:prstGeom prst="rect">
              <a:avLst/>
            </a:prstGeom>
            <a:solidFill>
              <a:srgbClr val="000001">
                <a:alpha val="0"/>
              </a:srgbClr>
            </a:solidFill>
          </p:spPr>
          <p:txBody>
            <a:bodyPr vert="horz" wrap="square" rtlCol="0" anchor="t" anchorCtr="0">
              <a:normAutofit/>
            </a:bodyPr>
            <a:lstStyle/>
            <a:p>
              <a:endParaRPr lang="nl-NL"/>
            </a:p>
          </p:txBody>
        </p:sp>
        <p:sp>
          <p:nvSpPr>
            <p:cNvPr id="41" name="rg_axisBullet_0_0">
              <a:extLst>
                <a:ext uri="{FF2B5EF4-FFF2-40B4-BE49-F238E27FC236}">
                  <a16:creationId xmlns:a16="http://schemas.microsoft.com/office/drawing/2014/main" id="{2C3EEBCE-DCEB-4924-9D81-FC5F7FFA3E8D}"/>
                </a:ext>
              </a:extLst>
            </p:cNvPr>
            <p:cNvSpPr txBox="1"/>
            <p:nvPr/>
          </p:nvSpPr>
          <p:spPr>
            <a:xfrm>
              <a:off x="647700" y="1765300"/>
              <a:ext cx="5080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CB731"/>
                  </a:solidFill>
                  <a:latin typeface="Roboto Light"/>
                </a:rPr>
                <a:t>A.</a:t>
              </a:r>
            </a:p>
          </p:txBody>
        </p:sp>
        <p:sp>
          <p:nvSpPr>
            <p:cNvPr id="42" name="rg_axisBullet_1_0">
              <a:extLst>
                <a:ext uri="{FF2B5EF4-FFF2-40B4-BE49-F238E27FC236}">
                  <a16:creationId xmlns:a16="http://schemas.microsoft.com/office/drawing/2014/main" id="{87E1BDD2-FE9D-411D-A2B0-9ED5E61D755B}"/>
                </a:ext>
              </a:extLst>
            </p:cNvPr>
            <p:cNvSpPr txBox="1"/>
            <p:nvPr/>
          </p:nvSpPr>
          <p:spPr>
            <a:xfrm>
              <a:off x="647700" y="2717800"/>
              <a:ext cx="5080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CB731"/>
                  </a:solidFill>
                  <a:latin typeface="Roboto Light"/>
                </a:rPr>
                <a:t>B.</a:t>
              </a:r>
            </a:p>
          </p:txBody>
        </p:sp>
        <p:sp>
          <p:nvSpPr>
            <p:cNvPr id="43" name="rg_axisBullet_2_0">
              <a:extLst>
                <a:ext uri="{FF2B5EF4-FFF2-40B4-BE49-F238E27FC236}">
                  <a16:creationId xmlns:a16="http://schemas.microsoft.com/office/drawing/2014/main" id="{DBEACD54-8C93-43B9-B5C6-404AD3F960DB}"/>
                </a:ext>
              </a:extLst>
            </p:cNvPr>
            <p:cNvSpPr txBox="1"/>
            <p:nvPr/>
          </p:nvSpPr>
          <p:spPr>
            <a:xfrm>
              <a:off x="647700" y="3670300"/>
              <a:ext cx="5080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CB731"/>
                  </a:solidFill>
                  <a:latin typeface="Roboto Light"/>
                </a:rPr>
                <a:t>C.</a:t>
              </a:r>
            </a:p>
          </p:txBody>
        </p:sp>
        <p:sp>
          <p:nvSpPr>
            <p:cNvPr id="44" name="rg_axisBullet_3_0">
              <a:extLst>
                <a:ext uri="{FF2B5EF4-FFF2-40B4-BE49-F238E27FC236}">
                  <a16:creationId xmlns:a16="http://schemas.microsoft.com/office/drawing/2014/main" id="{E6334820-8B69-4F3D-A6F9-2D49E8BDAEAF}"/>
                </a:ext>
              </a:extLst>
            </p:cNvPr>
            <p:cNvSpPr txBox="1"/>
            <p:nvPr/>
          </p:nvSpPr>
          <p:spPr>
            <a:xfrm>
              <a:off x="647700" y="4622800"/>
              <a:ext cx="5080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CB731"/>
                  </a:solidFill>
                  <a:latin typeface="Roboto Light"/>
                </a:rPr>
                <a:t>D.</a:t>
              </a:r>
            </a:p>
          </p:txBody>
        </p:sp>
        <p:sp>
          <p:nvSpPr>
            <p:cNvPr id="45" name="rg_axisLabel_0_0">
              <a:extLst>
                <a:ext uri="{FF2B5EF4-FFF2-40B4-BE49-F238E27FC236}">
                  <a16:creationId xmlns:a16="http://schemas.microsoft.com/office/drawing/2014/main" id="{1CD67FE0-939B-4E14-86D0-2A22C1ABE6CA}"/>
                </a:ext>
              </a:extLst>
            </p:cNvPr>
            <p:cNvSpPr txBox="1"/>
            <p:nvPr/>
          </p:nvSpPr>
          <p:spPr>
            <a:xfrm>
              <a:off x="1231900" y="1765300"/>
              <a:ext cx="53594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FFFFF"/>
                  </a:solidFill>
                  <a:latin typeface="Roboto Light"/>
                </a:rPr>
                <a:t>Een voorbijgaande beroerte</a:t>
              </a:r>
            </a:p>
          </p:txBody>
        </p:sp>
        <p:sp>
          <p:nvSpPr>
            <p:cNvPr id="46" name="rg_axisLabel_1_0">
              <a:extLst>
                <a:ext uri="{FF2B5EF4-FFF2-40B4-BE49-F238E27FC236}">
                  <a16:creationId xmlns:a16="http://schemas.microsoft.com/office/drawing/2014/main" id="{A7D2E10E-6948-4139-8149-1EA8D8840719}"/>
                </a:ext>
              </a:extLst>
            </p:cNvPr>
            <p:cNvSpPr txBox="1"/>
            <p:nvPr/>
          </p:nvSpPr>
          <p:spPr>
            <a:xfrm>
              <a:off x="1231900" y="2717800"/>
              <a:ext cx="53594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FFFFF"/>
                  </a:solidFill>
                  <a:latin typeface="Roboto Light"/>
                </a:rPr>
                <a:t>Een bloedstolsel dat vastloopt in de hersenen...</a:t>
              </a:r>
            </a:p>
          </p:txBody>
        </p:sp>
        <p:sp>
          <p:nvSpPr>
            <p:cNvPr id="47" name="rg_axisLabel_2_0">
              <a:extLst>
                <a:ext uri="{FF2B5EF4-FFF2-40B4-BE49-F238E27FC236}">
                  <a16:creationId xmlns:a16="http://schemas.microsoft.com/office/drawing/2014/main" id="{319B0AA2-FDA9-494A-AC76-9E0C068A0AD6}"/>
                </a:ext>
              </a:extLst>
            </p:cNvPr>
            <p:cNvSpPr txBox="1"/>
            <p:nvPr/>
          </p:nvSpPr>
          <p:spPr>
            <a:xfrm>
              <a:off x="1231900" y="3670300"/>
              <a:ext cx="53594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FFFFF"/>
                  </a:solidFill>
                  <a:latin typeface="Roboto Light"/>
                </a:rPr>
                <a:t>Een gescheurd bloedvat</a:t>
              </a:r>
            </a:p>
          </p:txBody>
        </p:sp>
        <p:sp>
          <p:nvSpPr>
            <p:cNvPr id="48" name="rg_axisLabel_3_0">
              <a:extLst>
                <a:ext uri="{FF2B5EF4-FFF2-40B4-BE49-F238E27FC236}">
                  <a16:creationId xmlns:a16="http://schemas.microsoft.com/office/drawing/2014/main" id="{2CAB9E92-D639-4F84-A5C1-0CC8057D4F56}"/>
                </a:ext>
              </a:extLst>
            </p:cNvPr>
            <p:cNvSpPr txBox="1"/>
            <p:nvPr/>
          </p:nvSpPr>
          <p:spPr>
            <a:xfrm>
              <a:off x="1231900" y="4622800"/>
              <a:ext cx="5359400" cy="8763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FFFFF"/>
                  </a:solidFill>
                  <a:latin typeface="Roboto Light"/>
                </a:rPr>
                <a:t>Een uitstulping (aneurysma) van een...</a:t>
              </a:r>
            </a:p>
          </p:txBody>
        </p:sp>
        <p:sp>
          <p:nvSpPr>
            <p:cNvPr id="50" name="rg_bar_0_0">
              <a:extLst>
                <a:ext uri="{FF2B5EF4-FFF2-40B4-BE49-F238E27FC236}">
                  <a16:creationId xmlns:a16="http://schemas.microsoft.com/office/drawing/2014/main" id="{0902544A-A7B3-46F3-ADF9-546F66328926}"/>
                </a:ext>
              </a:extLst>
            </p:cNvPr>
            <p:cNvSpPr txBox="1"/>
            <p:nvPr/>
          </p:nvSpPr>
          <p:spPr>
            <a:xfrm>
              <a:off x="6680200" y="2012950"/>
              <a:ext cx="936625" cy="381000"/>
            </a:xfrm>
            <a:prstGeom prst="roundRect">
              <a:avLst/>
            </a:prstGeom>
            <a:solidFill>
              <a:srgbClr val="00CC00"/>
            </a:solidFill>
          </p:spPr>
          <p:txBody>
            <a:bodyPr vert="horz" wrap="square" lIns="91440" tIns="45720" rIns="91440" bIns="45720" rtlCol="0" anchor="ctr" anchorCtr="0">
              <a:noAutofit/>
            </a:bodyPr>
            <a:lstStyle/>
            <a:p>
              <a:pPr algn="ctr">
                <a:buClr>
                  <a:srgbClr val="000000"/>
                </a:buClr>
              </a:pPr>
              <a:endParaRPr lang="nl-NL">
                <a:solidFill>
                  <a:srgbClr val="FFFFFF"/>
                </a:solidFill>
                <a:latin typeface="Calibri" panose="020F0502020204030204" pitchFamily="34" charset="0"/>
              </a:endParaRPr>
            </a:p>
          </p:txBody>
        </p:sp>
        <p:sp>
          <p:nvSpPr>
            <p:cNvPr id="51" name="rg_bar_1_0">
              <a:extLst>
                <a:ext uri="{FF2B5EF4-FFF2-40B4-BE49-F238E27FC236}">
                  <a16:creationId xmlns:a16="http://schemas.microsoft.com/office/drawing/2014/main" id="{F4486734-4D87-4EB7-A746-73D923376CA1}"/>
                </a:ext>
              </a:extLst>
            </p:cNvPr>
            <p:cNvSpPr txBox="1"/>
            <p:nvPr/>
          </p:nvSpPr>
          <p:spPr>
            <a:xfrm>
              <a:off x="6680201" y="2965450"/>
              <a:ext cx="1873250" cy="381000"/>
            </a:xfrm>
            <a:prstGeom prst="roundRect">
              <a:avLst/>
            </a:prstGeom>
            <a:solidFill>
              <a:srgbClr val="FF0000"/>
            </a:solidFill>
          </p:spPr>
          <p:txBody>
            <a:bodyPr vert="horz" wrap="square" lIns="91440" tIns="45720" rIns="91440" bIns="45720" rtlCol="0" anchor="ctr" anchorCtr="0">
              <a:noAutofit/>
            </a:bodyPr>
            <a:lstStyle/>
            <a:p>
              <a:pPr algn="ctr">
                <a:buClr>
                  <a:srgbClr val="000000"/>
                </a:buClr>
              </a:pPr>
              <a:endParaRPr lang="nl-NL">
                <a:solidFill>
                  <a:srgbClr val="FFFFFF"/>
                </a:solidFill>
                <a:latin typeface="Calibri" panose="020F0502020204030204" pitchFamily="34" charset="0"/>
              </a:endParaRPr>
            </a:p>
          </p:txBody>
        </p:sp>
        <p:sp>
          <p:nvSpPr>
            <p:cNvPr id="52" name="rg_bar_2_0">
              <a:extLst>
                <a:ext uri="{FF2B5EF4-FFF2-40B4-BE49-F238E27FC236}">
                  <a16:creationId xmlns:a16="http://schemas.microsoft.com/office/drawing/2014/main" id="{C31A675E-0C9E-4BE4-97C3-156A64E9C8F3}"/>
                </a:ext>
              </a:extLst>
            </p:cNvPr>
            <p:cNvSpPr txBox="1"/>
            <p:nvPr/>
          </p:nvSpPr>
          <p:spPr>
            <a:xfrm>
              <a:off x="6680200" y="3917950"/>
              <a:ext cx="2809875" cy="381000"/>
            </a:xfrm>
            <a:prstGeom prst="roundRect">
              <a:avLst/>
            </a:prstGeom>
            <a:solidFill>
              <a:srgbClr val="FF0000"/>
            </a:solidFill>
          </p:spPr>
          <p:txBody>
            <a:bodyPr vert="horz" wrap="square" lIns="91440" tIns="45720" rIns="91440" bIns="45720" rtlCol="0" anchor="ctr" anchorCtr="0">
              <a:noAutofit/>
            </a:bodyPr>
            <a:lstStyle/>
            <a:p>
              <a:pPr algn="ctr">
                <a:buClr>
                  <a:srgbClr val="000000"/>
                </a:buClr>
              </a:pPr>
              <a:endParaRPr lang="nl-NL">
                <a:solidFill>
                  <a:srgbClr val="FFFFFF"/>
                </a:solidFill>
                <a:latin typeface="Calibri" panose="020F0502020204030204" pitchFamily="34" charset="0"/>
              </a:endParaRPr>
            </a:p>
          </p:txBody>
        </p:sp>
        <p:sp>
          <p:nvSpPr>
            <p:cNvPr id="53" name="rg_bar_3_0">
              <a:extLst>
                <a:ext uri="{FF2B5EF4-FFF2-40B4-BE49-F238E27FC236}">
                  <a16:creationId xmlns:a16="http://schemas.microsoft.com/office/drawing/2014/main" id="{26F58C48-45A8-422A-8314-B24EF0497C46}"/>
                </a:ext>
              </a:extLst>
            </p:cNvPr>
            <p:cNvSpPr txBox="1"/>
            <p:nvPr/>
          </p:nvSpPr>
          <p:spPr>
            <a:xfrm>
              <a:off x="6680200" y="4870450"/>
              <a:ext cx="3746500" cy="381000"/>
            </a:xfrm>
            <a:prstGeom prst="roundRect">
              <a:avLst/>
            </a:prstGeom>
            <a:solidFill>
              <a:srgbClr val="FF0000"/>
            </a:solidFill>
          </p:spPr>
          <p:txBody>
            <a:bodyPr vert="horz" wrap="square" lIns="91440" tIns="45720" rIns="91440" bIns="45720" rtlCol="0" anchor="ctr" anchorCtr="0">
              <a:noAutofit/>
            </a:bodyPr>
            <a:lstStyle/>
            <a:p>
              <a:pPr algn="ctr">
                <a:buClr>
                  <a:srgbClr val="000000"/>
                </a:buClr>
              </a:pPr>
              <a:endParaRPr lang="nl-NL">
                <a:solidFill>
                  <a:srgbClr val="FFFFFF"/>
                </a:solidFill>
                <a:latin typeface="Calibri" panose="020F0502020204030204" pitchFamily="34" charset="0"/>
              </a:endParaRPr>
            </a:p>
          </p:txBody>
        </p:sp>
        <p:sp>
          <p:nvSpPr>
            <p:cNvPr id="54" name="rg_barLabel_0_0">
              <a:extLst>
                <a:ext uri="{FF2B5EF4-FFF2-40B4-BE49-F238E27FC236}">
                  <a16:creationId xmlns:a16="http://schemas.microsoft.com/office/drawing/2014/main" id="{D6A4EBEF-F538-476C-AD45-575AB99354D2}"/>
                </a:ext>
              </a:extLst>
            </p:cNvPr>
            <p:cNvSpPr txBox="1"/>
            <p:nvPr/>
          </p:nvSpPr>
          <p:spPr>
            <a:xfrm>
              <a:off x="7693025" y="1993900"/>
              <a:ext cx="1079500" cy="3810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lnSpcReduction="10000"/>
            </a:bodyPr>
            <a:lstStyle/>
            <a:p>
              <a:pPr>
                <a:spcBef>
                  <a:spcPts val="2400"/>
                </a:spcBef>
                <a:spcAft>
                  <a:spcPts val="600"/>
                </a:spcAft>
                <a:buClr>
                  <a:srgbClr val="FCB731"/>
                </a:buClr>
              </a:pPr>
              <a:r>
                <a:rPr lang="nl-NL" sz="2000">
                  <a:solidFill>
                    <a:srgbClr val="FFFFFF"/>
                  </a:solidFill>
                  <a:latin typeface="Roboto Light"/>
                </a:rPr>
                <a:t>25,0%</a:t>
              </a:r>
            </a:p>
          </p:txBody>
        </p:sp>
        <p:sp>
          <p:nvSpPr>
            <p:cNvPr id="55" name="rg_barLabel_1_0">
              <a:extLst>
                <a:ext uri="{FF2B5EF4-FFF2-40B4-BE49-F238E27FC236}">
                  <a16:creationId xmlns:a16="http://schemas.microsoft.com/office/drawing/2014/main" id="{1BB7D603-8347-46F6-B33A-34820575CB85}"/>
                </a:ext>
              </a:extLst>
            </p:cNvPr>
            <p:cNvSpPr txBox="1"/>
            <p:nvPr/>
          </p:nvSpPr>
          <p:spPr>
            <a:xfrm>
              <a:off x="8629650" y="2946400"/>
              <a:ext cx="1079500" cy="3810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lnSpcReduction="10000"/>
            </a:bodyPr>
            <a:lstStyle/>
            <a:p>
              <a:pPr>
                <a:spcBef>
                  <a:spcPts val="2400"/>
                </a:spcBef>
                <a:spcAft>
                  <a:spcPts val="600"/>
                </a:spcAft>
                <a:buClr>
                  <a:srgbClr val="FCB731"/>
                </a:buClr>
              </a:pPr>
              <a:r>
                <a:rPr lang="nl-NL" sz="2000">
                  <a:solidFill>
                    <a:srgbClr val="FFFFFF"/>
                  </a:solidFill>
                  <a:latin typeface="Roboto Light"/>
                </a:rPr>
                <a:t>50,0%</a:t>
              </a:r>
            </a:p>
          </p:txBody>
        </p:sp>
        <p:sp>
          <p:nvSpPr>
            <p:cNvPr id="56" name="rg_barLabel_2_0">
              <a:extLst>
                <a:ext uri="{FF2B5EF4-FFF2-40B4-BE49-F238E27FC236}">
                  <a16:creationId xmlns:a16="http://schemas.microsoft.com/office/drawing/2014/main" id="{672AFF2C-2598-4D6C-B23D-EAEF5F8AA87C}"/>
                </a:ext>
              </a:extLst>
            </p:cNvPr>
            <p:cNvSpPr txBox="1"/>
            <p:nvPr/>
          </p:nvSpPr>
          <p:spPr>
            <a:xfrm>
              <a:off x="9566275" y="3898900"/>
              <a:ext cx="1079500" cy="3810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lnSpcReduction="10000"/>
            </a:bodyPr>
            <a:lstStyle/>
            <a:p>
              <a:pPr>
                <a:spcBef>
                  <a:spcPts val="2400"/>
                </a:spcBef>
                <a:spcAft>
                  <a:spcPts val="600"/>
                </a:spcAft>
                <a:buClr>
                  <a:srgbClr val="FCB731"/>
                </a:buClr>
              </a:pPr>
              <a:r>
                <a:rPr lang="nl-NL" sz="2000">
                  <a:solidFill>
                    <a:srgbClr val="FFFFFF"/>
                  </a:solidFill>
                  <a:latin typeface="Roboto Light"/>
                </a:rPr>
                <a:t>75,0%</a:t>
              </a:r>
            </a:p>
          </p:txBody>
        </p:sp>
        <p:sp>
          <p:nvSpPr>
            <p:cNvPr id="57" name="rg_barLabel_3_0">
              <a:extLst>
                <a:ext uri="{FF2B5EF4-FFF2-40B4-BE49-F238E27FC236}">
                  <a16:creationId xmlns:a16="http://schemas.microsoft.com/office/drawing/2014/main" id="{5B1CBD17-F905-4D77-8470-CB756B98E512}"/>
                </a:ext>
              </a:extLst>
            </p:cNvPr>
            <p:cNvSpPr txBox="1"/>
            <p:nvPr/>
          </p:nvSpPr>
          <p:spPr>
            <a:xfrm>
              <a:off x="10502900" y="4851400"/>
              <a:ext cx="1079500" cy="3810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lnSpcReduction="10000"/>
            </a:bodyPr>
            <a:lstStyle/>
            <a:p>
              <a:pPr>
                <a:spcBef>
                  <a:spcPts val="2400"/>
                </a:spcBef>
                <a:spcAft>
                  <a:spcPts val="600"/>
                </a:spcAft>
                <a:buClr>
                  <a:srgbClr val="FCB731"/>
                </a:buClr>
              </a:pPr>
              <a:r>
                <a:rPr lang="nl-NL" sz="2000">
                  <a:solidFill>
                    <a:srgbClr val="FFFFFF"/>
                  </a:solidFill>
                  <a:latin typeface="Roboto Light"/>
                </a:rPr>
                <a:t>100,0%</a:t>
              </a:r>
            </a:p>
          </p:txBody>
        </p:sp>
      </p:grpSp>
      <p:sp>
        <p:nvSpPr>
          <p:cNvPr id="7" name="ResultsGraphExplanation0">
            <a:extLst>
              <a:ext uri="{FF2B5EF4-FFF2-40B4-BE49-F238E27FC236}">
                <a16:creationId xmlns:a16="http://schemas.microsoft.com/office/drawing/2014/main" id="{FB578698-C2CA-4D15-B353-0B2A9A5ED0D8}"/>
              </a:ext>
            </a:extLst>
          </p:cNvPr>
          <p:cNvSpPr txBox="1"/>
          <p:nvPr/>
        </p:nvSpPr>
        <p:spPr>
          <a:xfrm>
            <a:off x="8887968" y="253746"/>
            <a:ext cx="3060192" cy="2743200"/>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203200" rIns="203200" rtlCol="0" anchor="ctr" anchorCtr="1">
            <a:normAutofit fontScale="92500" lnSpcReduction="10000"/>
          </a:bodyPr>
          <a:lstStyle/>
          <a:p>
            <a:pPr algn="ctr">
              <a:lnSpc>
                <a:spcPct val="150000"/>
              </a:lnSpc>
            </a:pPr>
            <a:r>
              <a:rPr lang="nl-NL" sz="1600" i="1">
                <a:solidFill>
                  <a:srgbClr val="3F4D65"/>
                </a:solidFill>
                <a:latin typeface="Roboto Light"/>
              </a:rPr>
              <a:t>Deze voorbeeld resultaten zullen op 0 gezet worden zodra een sessie en diavoorstelling gestart zijn.</a:t>
            </a:r>
          </a:p>
          <a:p>
            <a:pPr algn="ctr">
              <a:lnSpc>
                <a:spcPct val="150000"/>
              </a:lnSpc>
            </a:pPr>
            <a:endParaRPr lang="nl-NL" sz="1600" i="1">
              <a:solidFill>
                <a:srgbClr val="3F4D65"/>
              </a:solidFill>
              <a:latin typeface="Roboto Light"/>
            </a:endParaRPr>
          </a:p>
          <a:p>
            <a:pPr algn="ctr">
              <a:lnSpc>
                <a:spcPct val="150000"/>
              </a:lnSpc>
            </a:pPr>
            <a:r>
              <a:rPr lang="nl-NL" sz="1600" i="1">
                <a:solidFill>
                  <a:srgbClr val="3F4D65"/>
                </a:solidFill>
                <a:latin typeface="Roboto Light"/>
              </a:rPr>
              <a:t>Voel u vrij om ondertussen de layout van de resultaten te veranderen (bv. de kleur)</a:t>
            </a:r>
          </a:p>
        </p:txBody>
      </p:sp>
    </p:spTree>
    <p:extLst>
      <p:ext uri="{BB962C8B-B14F-4D97-AF65-F5344CB8AC3E}">
        <p14:creationId xmlns:p14="http://schemas.microsoft.com/office/powerpoint/2010/main" val="4243909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t_v_VS_0_2_3446746_1_-1_0_2_1_[3]">
    <p:spTree>
      <p:nvGrpSpPr>
        <p:cNvPr id="1" name=""/>
        <p:cNvGrpSpPr/>
        <p:nvPr/>
      </p:nvGrpSpPr>
      <p:grpSpPr>
        <a:xfrm>
          <a:off x="0" y="0"/>
          <a:ext cx="0" cy="0"/>
          <a:chOff x="0" y="0"/>
          <a:chExt cx="0" cy="0"/>
        </a:xfrm>
      </p:grpSpPr>
      <p:pic>
        <p:nvPicPr>
          <p:cNvPr id="27" name="LAYOUT_BG_IMAGE_2">
            <a:extLst>
              <a:ext uri="{FF2B5EF4-FFF2-40B4-BE49-F238E27FC236}">
                <a16:creationId xmlns:a16="http://schemas.microsoft.com/office/drawing/2014/main" id="{79EBAA23-51C4-4361-850D-33B63A56F3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VoteExplanationBg_1">
            <a:extLst>
              <a:ext uri="{FF2B5EF4-FFF2-40B4-BE49-F238E27FC236}">
                <a16:creationId xmlns:a16="http://schemas.microsoft.com/office/drawing/2014/main" id="{5FE8F58F-98DA-4D32-9030-7F1D7B5CE657}"/>
              </a:ext>
            </a:extLst>
          </p:cNvPr>
          <p:cNvSpPr txBox="1"/>
          <p:nvPr/>
        </p:nvSpPr>
        <p:spPr>
          <a:xfrm>
            <a:off x="0" y="5932169"/>
            <a:ext cx="12192000" cy="92583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88900" tIns="38100" rIns="88900" bIns="38100" rtlCol="0" anchor="t" anchorCtr="0">
            <a:normAutofit/>
          </a:bodyPr>
          <a:lstStyle/>
          <a:p>
            <a:pPr>
              <a:buClr>
                <a:srgbClr val="000000"/>
              </a:buClr>
            </a:pPr>
            <a:endParaRPr lang="nl-NL">
              <a:solidFill>
                <a:srgbClr val="000000"/>
              </a:solidFill>
              <a:latin typeface="Calibri" panose="020F0502020204030204" pitchFamily="34" charset="0"/>
            </a:endParaRPr>
          </a:p>
        </p:txBody>
      </p:sp>
      <p:sp>
        <p:nvSpPr>
          <p:cNvPr id="2" name="st_v_VT_0_2_3446746_1_-1_0_2_1_[3]">
            <a:extLst>
              <a:ext uri="{FF2B5EF4-FFF2-40B4-BE49-F238E27FC236}">
                <a16:creationId xmlns:a16="http://schemas.microsoft.com/office/drawing/2014/main" id="{A1C6D73D-8413-4B59-B42D-052C98406B98}"/>
              </a:ext>
            </a:extLst>
          </p:cNvPr>
          <p:cNvSpPr>
            <a:spLocks noGrp="1"/>
          </p:cNvSpPr>
          <p:nvPr>
            <p:ph type="title"/>
          </p:nvPr>
        </p:nvSpPr>
        <p:spPr>
          <a:xfrm>
            <a:off x="573024" y="185166"/>
            <a:ext cx="11033760" cy="1412748"/>
          </a:xfrm>
          <a:noFill/>
          <a:extLst>
            <a:ext uri="{909E8E84-426E-40DD-AFC4-6F175D3DCCD1}">
              <a14:hiddenFill xmlns:a14="http://schemas.microsoft.com/office/drawing/2010/main">
                <a:solidFill>
                  <a:srgbClr val="FFFFFF">
                    <a:alpha val="0"/>
                  </a:srgbClr>
                </a:solidFill>
              </a14:hiddenFill>
            </a:ext>
          </a:extLst>
        </p:spPr>
        <p:txBody>
          <a:bodyPr wrap="square" lIns="0" tIns="45720" rIns="91440" bIns="45720" anchor="ctr" anchorCtr="0">
            <a:noAutofit/>
          </a:bodyPr>
          <a:lstStyle/>
          <a:p>
            <a:pPr>
              <a:lnSpc>
                <a:spcPct val="100000"/>
              </a:lnSpc>
              <a:buClr>
                <a:srgbClr val="000000"/>
              </a:buClr>
            </a:pPr>
            <a:r>
              <a:rPr lang="nl-NL" sz="4000" b="1">
                <a:solidFill>
                  <a:srgbClr val="FFFFFF"/>
                </a:solidFill>
                <a:latin typeface="Roboto Slab"/>
              </a:rPr>
              <a:t>Wat is in eerste instantie de behandeling bij iemand die een hersenbloeding heeft?</a:t>
            </a:r>
          </a:p>
        </p:txBody>
      </p:sp>
      <p:sp>
        <p:nvSpPr>
          <p:cNvPr id="3" name="VoteChoices">
            <a:extLst>
              <a:ext uri="{FF2B5EF4-FFF2-40B4-BE49-F238E27FC236}">
                <a16:creationId xmlns:a16="http://schemas.microsoft.com/office/drawing/2014/main" id="{F5DA5444-E571-40B2-8B27-4D80B9038335}"/>
              </a:ext>
            </a:extLst>
          </p:cNvPr>
          <p:cNvSpPr>
            <a:spLocks noGrp="1"/>
          </p:cNvSpPr>
          <p:nvPr>
            <p:ph type="body" idx="13"/>
          </p:nvPr>
        </p:nvSpPr>
        <p:spPr>
          <a:xfrm>
            <a:off x="731520" y="1783079"/>
            <a:ext cx="10814304" cy="3977640"/>
          </a:xfrm>
          <a:noFill/>
          <a:extLst>
            <a:ext uri="{909E8E84-426E-40DD-AFC4-6F175D3DCCD1}">
              <a14:hiddenFill xmlns:a14="http://schemas.microsoft.com/office/drawing/2010/main">
                <a:solidFill>
                  <a:srgbClr val="FFFFFF">
                    <a:alpha val="0"/>
                  </a:srgbClr>
                </a:solidFill>
              </a14:hiddenFill>
            </a:ext>
          </a:extLst>
        </p:spPr>
        <p:txBody>
          <a:bodyPr wrap="square" lIns="0" tIns="45720" rIns="91440" bIns="45720" anchor="t" anchorCtr="0">
            <a:normAutofit/>
          </a:bodyPr>
          <a:lstStyle/>
          <a:p>
            <a:pPr marL="508000" indent="-508000">
              <a:lnSpc>
                <a:spcPct val="150000"/>
              </a:lnSpc>
              <a:spcBef>
                <a:spcPts val="0"/>
              </a:spcBef>
              <a:spcAft>
                <a:spcPts val="0"/>
              </a:spcAft>
              <a:buClr>
                <a:srgbClr val="FCB731"/>
              </a:buClr>
              <a:buAutoNum type="alphaUcPeriod"/>
            </a:pPr>
            <a:r>
              <a:rPr lang="nl-NL" sz="2400">
                <a:solidFill>
                  <a:srgbClr val="FFFFFF"/>
                </a:solidFill>
                <a:latin typeface="Roboto Light"/>
              </a:rPr>
              <a:t>Stollingsmedicatie</a:t>
            </a:r>
          </a:p>
          <a:p>
            <a:pPr marL="508000" indent="-508000">
              <a:lnSpc>
                <a:spcPct val="150000"/>
              </a:lnSpc>
              <a:spcBef>
                <a:spcPts val="0"/>
              </a:spcBef>
              <a:spcAft>
                <a:spcPts val="0"/>
              </a:spcAft>
              <a:buClr>
                <a:srgbClr val="FCB731"/>
              </a:buClr>
              <a:buAutoNum type="alphaUcPeriod"/>
            </a:pPr>
            <a:r>
              <a:rPr lang="nl-NL" sz="2400">
                <a:solidFill>
                  <a:srgbClr val="FFFFFF"/>
                </a:solidFill>
                <a:latin typeface="Roboto Light"/>
              </a:rPr>
              <a:t>Antistolling</a:t>
            </a:r>
          </a:p>
          <a:p>
            <a:pPr marL="457200" indent="-457200">
              <a:lnSpc>
                <a:spcPct val="150000"/>
              </a:lnSpc>
              <a:spcBef>
                <a:spcPts val="0"/>
              </a:spcBef>
              <a:spcAft>
                <a:spcPts val="0"/>
              </a:spcAft>
              <a:buClr>
                <a:srgbClr val="FCB731"/>
              </a:buClr>
              <a:buAutoNum type="alphaUcPeriod"/>
            </a:pPr>
            <a:endParaRPr lang="nl-NL" sz="2400">
              <a:solidFill>
                <a:srgbClr val="FFFFFF"/>
              </a:solidFill>
              <a:latin typeface="Roboto Light"/>
            </a:endParaRPr>
          </a:p>
        </p:txBody>
      </p:sp>
      <p:grpSp>
        <p:nvGrpSpPr>
          <p:cNvPr id="7" name="VotesCounterGroup">
            <a:extLst>
              <a:ext uri="{FF2B5EF4-FFF2-40B4-BE49-F238E27FC236}">
                <a16:creationId xmlns:a16="http://schemas.microsoft.com/office/drawing/2014/main" id="{429EBF56-12CC-43D1-8BF6-507B5E748ADA}"/>
              </a:ext>
            </a:extLst>
          </p:cNvPr>
          <p:cNvGrpSpPr/>
          <p:nvPr/>
        </p:nvGrpSpPr>
        <p:grpSpPr>
          <a:xfrm>
            <a:off x="9890151" y="6021324"/>
            <a:ext cx="841248" cy="291465"/>
            <a:chOff x="9400032" y="6137910"/>
            <a:chExt cx="841248" cy="283857"/>
          </a:xfrm>
        </p:grpSpPr>
        <p:pic>
          <p:nvPicPr>
            <p:cNvPr id="5" name="counter_icon">
              <a:extLst>
                <a:ext uri="{FF2B5EF4-FFF2-40B4-BE49-F238E27FC236}">
                  <a16:creationId xmlns:a16="http://schemas.microsoft.com/office/drawing/2014/main" id="{67690018-EB76-40C6-B8CA-325E65B273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21824" y="6137910"/>
              <a:ext cx="219456" cy="219456"/>
            </a:xfrm>
            <a:prstGeom prst="rect">
              <a:avLst/>
            </a:prstGeom>
          </p:spPr>
        </p:pic>
        <p:sp>
          <p:nvSpPr>
            <p:cNvPr id="6" name="counter_text">
              <a:extLst>
                <a:ext uri="{FF2B5EF4-FFF2-40B4-BE49-F238E27FC236}">
                  <a16:creationId xmlns:a16="http://schemas.microsoft.com/office/drawing/2014/main" id="{933E6498-9DB4-41A7-B6FF-2C2F2FCFB4E3}"/>
                </a:ext>
              </a:extLst>
            </p:cNvPr>
            <p:cNvSpPr txBox="1"/>
            <p:nvPr/>
          </p:nvSpPr>
          <p:spPr>
            <a:xfrm>
              <a:off x="9400032" y="6144768"/>
              <a:ext cx="597408" cy="276999"/>
            </a:xfrm>
            <a:prstGeom prst="rect">
              <a:avLst/>
            </a:prstGeom>
            <a:solidFill>
              <a:srgbClr val="F1F1F1">
                <a:alpha val="0"/>
              </a:srgbClr>
            </a:solidFill>
          </p:spPr>
          <p:txBody>
            <a:bodyPr vert="horz" wrap="square" lIns="0" tIns="0" rIns="33020" bIns="0" rtlCol="0" anchor="ctr" anchorCtr="0">
              <a:normAutofit/>
            </a:bodyPr>
            <a:lstStyle/>
            <a:p>
              <a:pPr algn="r">
                <a:buClr>
                  <a:srgbClr val="000000"/>
                </a:buClr>
              </a:pPr>
              <a:r>
                <a:rPr lang="nl-NL" sz="1600">
                  <a:solidFill>
                    <a:srgbClr val="FFFFFF"/>
                  </a:solidFill>
                  <a:latin typeface="Roboto Slab"/>
                </a:rPr>
                <a:t>0</a:t>
              </a:r>
            </a:p>
          </p:txBody>
        </p:sp>
      </p:grpSp>
      <p:grpSp>
        <p:nvGrpSpPr>
          <p:cNvPr id="11" name="ParticipantsCounterGroup">
            <a:extLst>
              <a:ext uri="{FF2B5EF4-FFF2-40B4-BE49-F238E27FC236}">
                <a16:creationId xmlns:a16="http://schemas.microsoft.com/office/drawing/2014/main" id="{54286F4D-DB31-4CCD-984C-CB115CDA1499}"/>
              </a:ext>
            </a:extLst>
          </p:cNvPr>
          <p:cNvGrpSpPr/>
          <p:nvPr/>
        </p:nvGrpSpPr>
        <p:grpSpPr>
          <a:xfrm>
            <a:off x="10777728" y="6035040"/>
            <a:ext cx="841248" cy="276999"/>
            <a:chOff x="10777728" y="6035040"/>
            <a:chExt cx="841248" cy="276999"/>
          </a:xfrm>
        </p:grpSpPr>
        <p:pic>
          <p:nvPicPr>
            <p:cNvPr id="9" name="counter_icon">
              <a:extLst>
                <a:ext uri="{FF2B5EF4-FFF2-40B4-BE49-F238E27FC236}">
                  <a16:creationId xmlns:a16="http://schemas.microsoft.com/office/drawing/2014/main" id="{D0C0493A-41BB-481E-BAA1-433090D0AC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99520" y="6055614"/>
              <a:ext cx="219456" cy="219456"/>
            </a:xfrm>
            <a:prstGeom prst="rect">
              <a:avLst/>
            </a:prstGeom>
          </p:spPr>
        </p:pic>
        <p:sp>
          <p:nvSpPr>
            <p:cNvPr id="10" name="counter_text">
              <a:extLst>
                <a:ext uri="{FF2B5EF4-FFF2-40B4-BE49-F238E27FC236}">
                  <a16:creationId xmlns:a16="http://schemas.microsoft.com/office/drawing/2014/main" id="{EC7FF9F6-9598-413B-87A7-F6848C387AFD}"/>
                </a:ext>
              </a:extLst>
            </p:cNvPr>
            <p:cNvSpPr txBox="1"/>
            <p:nvPr/>
          </p:nvSpPr>
          <p:spPr>
            <a:xfrm>
              <a:off x="10777728" y="6035040"/>
              <a:ext cx="597408" cy="276999"/>
            </a:xfrm>
            <a:prstGeom prst="rect">
              <a:avLst/>
            </a:prstGeom>
            <a:solidFill>
              <a:srgbClr val="F1F1F1">
                <a:alpha val="0"/>
              </a:srgbClr>
            </a:solidFill>
          </p:spPr>
          <p:txBody>
            <a:bodyPr vert="horz" wrap="square" lIns="0" tIns="0" rIns="33020" bIns="0" rtlCol="0" anchor="ctr" anchorCtr="0">
              <a:normAutofit/>
            </a:bodyPr>
            <a:lstStyle/>
            <a:p>
              <a:pPr algn="r">
                <a:buClr>
                  <a:srgbClr val="000000"/>
                </a:buClr>
              </a:pPr>
              <a:r>
                <a:rPr lang="nl-NL" sz="1600">
                  <a:solidFill>
                    <a:srgbClr val="FFFFFF"/>
                  </a:solidFill>
                  <a:latin typeface="Roboto Slab"/>
                </a:rPr>
                <a:t>0</a:t>
              </a:r>
            </a:p>
          </p:txBody>
        </p:sp>
      </p:grpSp>
      <p:grpSp>
        <p:nvGrpSpPr>
          <p:cNvPr id="14" name="vss_group_1">
            <a:extLst>
              <a:ext uri="{FF2B5EF4-FFF2-40B4-BE49-F238E27FC236}">
                <a16:creationId xmlns:a16="http://schemas.microsoft.com/office/drawing/2014/main" id="{C12E540A-45E7-40CD-8244-8CC84A5AB13E}"/>
              </a:ext>
            </a:extLst>
          </p:cNvPr>
          <p:cNvGrpSpPr/>
          <p:nvPr/>
        </p:nvGrpSpPr>
        <p:grpSpPr>
          <a:xfrm>
            <a:off x="10668000" y="6357366"/>
            <a:ext cx="1402080" cy="332613"/>
            <a:chOff x="10668000" y="6350000"/>
            <a:chExt cx="1397000" cy="330200"/>
          </a:xfrm>
        </p:grpSpPr>
        <p:sp>
          <p:nvSpPr>
            <p:cNvPr id="12" name="vss_text_0">
              <a:extLst>
                <a:ext uri="{FF2B5EF4-FFF2-40B4-BE49-F238E27FC236}">
                  <a16:creationId xmlns:a16="http://schemas.microsoft.com/office/drawing/2014/main" id="{AB777E7F-C32F-448F-9567-C92539E04496}"/>
                </a:ext>
              </a:extLst>
            </p:cNvPr>
            <p:cNvSpPr/>
            <p:nvPr/>
          </p:nvSpPr>
          <p:spPr>
            <a:xfrm>
              <a:off x="10668000" y="6350000"/>
              <a:ext cx="1397000" cy="330200"/>
            </a:xfrm>
            <a:prstGeom prst="roundRect">
              <a:avLst/>
            </a:prstGeom>
            <a:noFill/>
            <a:ln w="15875" cap="flat" cmpd="sng" algn="ctr">
              <a:noFill/>
              <a:prstDash val="solid"/>
            </a:ln>
            <a:effectLst>
              <a:prstShdw prst="shdw14" dist="35921" dir="2700000">
                <a:scrgbClr r="0" g="0" b="0">
                  <a:alpha val="50000"/>
                </a:scrgbClr>
              </a:prstShdw>
            </a:effectLst>
            <a:extLst>
              <a:ext uri="{909E8E84-426E-40DD-AFC4-6F175D3DCCD1}">
                <a14:hiddenFill xmlns:a14="http://schemas.microsoft.com/office/drawing/2010/main">
                  <a:solidFill>
                    <a:srgbClr val="FFFFFF">
                      <a:alpha val="0"/>
                    </a:srgbClr>
                  </a:solidFill>
                </a14:hiddenFill>
              </a:ex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330200" rtlCol="0" anchor="ctr">
              <a:noAutofit/>
            </a:bodyPr>
            <a:lstStyle/>
            <a:p>
              <a:pPr>
                <a:spcBef>
                  <a:spcPct val="0"/>
                </a:spcBef>
                <a:spcAft>
                  <a:spcPct val="0"/>
                </a:spcAft>
                <a:buClr>
                  <a:srgbClr val="000000"/>
                </a:buClr>
              </a:pPr>
              <a:r>
                <a:rPr lang="nl-NL" sz="1600">
                  <a:solidFill>
                    <a:srgbClr val="FFFFFF"/>
                  </a:solidFill>
                  <a:latin typeface="Roboto Light"/>
                </a:rPr>
                <a:t>Gesloten</a:t>
              </a:r>
            </a:p>
          </p:txBody>
        </p:sp>
        <p:sp>
          <p:nvSpPr>
            <p:cNvPr id="13" name="vss_light">
              <a:extLst>
                <a:ext uri="{FF2B5EF4-FFF2-40B4-BE49-F238E27FC236}">
                  <a16:creationId xmlns:a16="http://schemas.microsoft.com/office/drawing/2014/main" id="{C0288BB8-9778-4F26-A31E-266FF2E3A0E9}"/>
                </a:ext>
              </a:extLst>
            </p:cNvPr>
            <p:cNvSpPr/>
            <p:nvPr/>
          </p:nvSpPr>
          <p:spPr>
            <a:xfrm>
              <a:off x="10738757" y="6420757"/>
              <a:ext cx="188685" cy="188686"/>
            </a:xfrm>
            <a:prstGeom prst="ellipse">
              <a:avLst/>
            </a:prstGeom>
            <a:solidFill>
              <a:srgbClr val="FF0000"/>
            </a:solidFill>
            <a:ln w="15875" cap="flat" cmpd="sng" algn="ctr">
              <a:noFill/>
              <a:prstDash val="solid"/>
            </a:ln>
            <a:effectLst/>
            <a:extLs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spcBef>
                  <a:spcPct val="0"/>
                </a:spcBef>
                <a:spcAft>
                  <a:spcPct val="0"/>
                </a:spcAft>
                <a:buClr>
                  <a:srgbClr val="000000"/>
                </a:buClr>
              </a:pPr>
              <a:endParaRPr lang="nl-NL" sz="1600">
                <a:solidFill>
                  <a:srgbClr val="FFFFFF"/>
                </a:solidFill>
                <a:latin typeface="Roboto Light"/>
              </a:endParaRPr>
            </a:p>
          </p:txBody>
        </p:sp>
      </p:grpSp>
      <p:sp>
        <p:nvSpPr>
          <p:cNvPr id="15" name="VotesStatusExplanation0">
            <a:extLst>
              <a:ext uri="{FF2B5EF4-FFF2-40B4-BE49-F238E27FC236}">
                <a16:creationId xmlns:a16="http://schemas.microsoft.com/office/drawing/2014/main" id="{EFD70C13-A740-412C-89D3-117678323F23}"/>
              </a:ext>
            </a:extLst>
          </p:cNvPr>
          <p:cNvSpPr txBox="1"/>
          <p:nvPr/>
        </p:nvSpPr>
        <p:spPr>
          <a:xfrm>
            <a:off x="8887968" y="253746"/>
            <a:ext cx="3060192" cy="2743200"/>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203200" rIns="203200" rtlCol="0" anchor="ctr" anchorCtr="1">
            <a:normAutofit lnSpcReduction="10000"/>
          </a:bodyPr>
          <a:lstStyle/>
          <a:p>
            <a:pPr algn="ctr">
              <a:lnSpc>
                <a:spcPct val="150000"/>
              </a:lnSpc>
            </a:pPr>
            <a:r>
              <a:rPr lang="nl-NL" sz="2400" i="1">
                <a:solidFill>
                  <a:srgbClr val="3F4D65"/>
                </a:solidFill>
                <a:latin typeface="Roboto Light"/>
              </a:rPr>
              <a:t>De vraag gaat open zodra u een sessie en diavoorstelling start.</a:t>
            </a:r>
          </a:p>
        </p:txBody>
      </p:sp>
      <p:graphicFrame>
        <p:nvGraphicFramePr>
          <p:cNvPr id="21" name="ExplanationsTable_0_1_1">
            <a:extLst>
              <a:ext uri="{FF2B5EF4-FFF2-40B4-BE49-F238E27FC236}">
                <a16:creationId xmlns:a16="http://schemas.microsoft.com/office/drawing/2014/main" id="{7D3ACB23-2119-4008-83F0-7BC2E44543D1}"/>
              </a:ext>
            </a:extLst>
          </p:cNvPr>
          <p:cNvGraphicFramePr>
            <a:graphicFrameLocks noGrp="1"/>
          </p:cNvGraphicFramePr>
          <p:nvPr>
            <p:extLst>
              <p:ext uri="{D42A27DB-BD31-4B8C-83A1-F6EECF244321}">
                <p14:modId xmlns:p14="http://schemas.microsoft.com/office/powerpoint/2010/main" val="264969986"/>
              </p:ext>
            </p:extLst>
          </p:nvPr>
        </p:nvGraphicFramePr>
        <p:xfrm>
          <a:off x="1280160" y="6000750"/>
          <a:ext cx="8180833" cy="699516"/>
        </p:xfrm>
        <a:graphic>
          <a:graphicData uri="http://schemas.openxmlformats.org/drawingml/2006/table">
            <a:tbl>
              <a:tblPr bandRow="1">
                <a:tableStyleId>{2D5ABB26-0587-4C30-8999-92F81FD0307C}</a:tableStyleId>
              </a:tblPr>
              <a:tblGrid>
                <a:gridCol w="940796">
                  <a:extLst>
                    <a:ext uri="{9D8B030D-6E8A-4147-A177-3AD203B41FA5}">
                      <a16:colId xmlns:a16="http://schemas.microsoft.com/office/drawing/2014/main" val="1470284503"/>
                    </a:ext>
                  </a:extLst>
                </a:gridCol>
                <a:gridCol w="7240037">
                  <a:extLst>
                    <a:ext uri="{9D8B030D-6E8A-4147-A177-3AD203B41FA5}">
                      <a16:colId xmlns:a16="http://schemas.microsoft.com/office/drawing/2014/main" val="546595844"/>
                    </a:ext>
                  </a:extLst>
                </a:gridCol>
              </a:tblGrid>
              <a:tr h="349758">
                <a:tc>
                  <a:txBody>
                    <a:bodyPr/>
                    <a:lstStyle/>
                    <a:p>
                      <a:pPr algn="l">
                        <a:lnSpc>
                          <a:spcPct val="100000"/>
                        </a:lnSpc>
                        <a:spcBef>
                          <a:spcPct val="0"/>
                        </a:spcBef>
                        <a:spcAft>
                          <a:spcPct val="0"/>
                        </a:spcAft>
                        <a:buClr>
                          <a:srgbClr val="000000"/>
                        </a:buClr>
                      </a:pPr>
                      <a:r>
                        <a:rPr lang="nl-NL" sz="1600" b="1" i="0" u="none" baseline="0">
                          <a:solidFill>
                            <a:srgbClr val="FFFFFF"/>
                          </a:solidFill>
                          <a:latin typeface="Roboto Medium"/>
                        </a:rPr>
                        <a:t>Internet</a:t>
                      </a:r>
                    </a:p>
                  </a:txBody>
                  <a:tcPr anchor="ctr"/>
                </a:tc>
                <a:tc>
                  <a:txBody>
                    <a:bodyPr/>
                    <a:lstStyle/>
                    <a:p>
                      <a:pPr algn="l">
                        <a:lnSpc>
                          <a:spcPct val="100000"/>
                        </a:lnSpc>
                        <a:spcBef>
                          <a:spcPct val="0"/>
                        </a:spcBef>
                        <a:spcAft>
                          <a:spcPct val="0"/>
                        </a:spcAft>
                        <a:buClr>
                          <a:srgbClr val="000000"/>
                        </a:buClr>
                      </a:pPr>
                      <a:r>
                        <a:rPr lang="nl-NL" sz="1600" b="0" i="0" u="none" baseline="0">
                          <a:solidFill>
                            <a:srgbClr val="FFFFFF"/>
                          </a:solidFill>
                          <a:latin typeface="Roboto Light"/>
                        </a:rPr>
                        <a:t>Ga naar </a:t>
                      </a:r>
                      <a:r>
                        <a:rPr lang="nl-NL" sz="1600" b="1" i="0" u="none" baseline="0">
                          <a:solidFill>
                            <a:srgbClr val="FFFFFF"/>
                          </a:solidFill>
                          <a:latin typeface="Roboto Light"/>
                        </a:rPr>
                        <a:t>sendsteps.me</a:t>
                      </a:r>
                      <a:r>
                        <a:rPr lang="nl-NL" sz="1600" b="0" i="0" u="none" baseline="0">
                          <a:solidFill>
                            <a:srgbClr val="FFFFFF"/>
                          </a:solidFill>
                          <a:latin typeface="Roboto Light"/>
                        </a:rPr>
                        <a:t> en log in met </a:t>
                      </a:r>
                      <a:r>
                        <a:rPr lang="nl-NL" sz="1600" b="1" i="0" u="none" baseline="0">
                          <a:solidFill>
                            <a:srgbClr val="FFFFFF"/>
                          </a:solidFill>
                          <a:latin typeface="Roboto Light"/>
                        </a:rPr>
                        <a:t>Free98134</a:t>
                      </a:r>
                    </a:p>
                  </a:txBody>
                  <a:tcPr anchor="ctr"/>
                </a:tc>
                <a:extLst>
                  <a:ext uri="{0D108BD9-81ED-4DB2-BD59-A6C34878D82A}">
                    <a16:rowId xmlns:a16="http://schemas.microsoft.com/office/drawing/2014/main" val="2779408819"/>
                  </a:ext>
                </a:extLst>
              </a:tr>
              <a:tr h="349758">
                <a:tc>
                  <a:txBody>
                    <a:bodyPr/>
                    <a:lstStyle/>
                    <a:p>
                      <a:pPr algn="l">
                        <a:lnSpc>
                          <a:spcPct val="100000"/>
                        </a:lnSpc>
                        <a:spcBef>
                          <a:spcPct val="0"/>
                        </a:spcBef>
                        <a:spcAft>
                          <a:spcPct val="0"/>
                        </a:spcAft>
                        <a:buClr>
                          <a:srgbClr val="000000"/>
                        </a:buClr>
                      </a:pPr>
                      <a:endParaRPr lang="nl-NL" sz="1600" b="1" i="0" u="none" baseline="0">
                        <a:solidFill>
                          <a:srgbClr val="FFFFFF"/>
                        </a:solidFill>
                        <a:latin typeface="Roboto Medium"/>
                      </a:endParaRPr>
                    </a:p>
                  </a:txBody>
                  <a:tcPr anchor="ctr"/>
                </a:tc>
                <a:tc>
                  <a:txBody>
                    <a:bodyPr/>
                    <a:lstStyle/>
                    <a:p>
                      <a:pPr algn="l">
                        <a:lnSpc>
                          <a:spcPct val="100000"/>
                        </a:lnSpc>
                        <a:spcBef>
                          <a:spcPct val="0"/>
                        </a:spcBef>
                        <a:spcAft>
                          <a:spcPct val="0"/>
                        </a:spcAft>
                        <a:buClr>
                          <a:srgbClr val="000000"/>
                        </a:buClr>
                      </a:pPr>
                      <a:endParaRPr lang="nl-NL" sz="1600" b="0" i="0" u="none" baseline="0">
                        <a:solidFill>
                          <a:srgbClr val="FFFFFF"/>
                        </a:solidFill>
                        <a:latin typeface="Roboto Light"/>
                      </a:endParaRPr>
                    </a:p>
                  </a:txBody>
                  <a:tcPr anchor="ctr"/>
                </a:tc>
                <a:extLst>
                  <a:ext uri="{0D108BD9-81ED-4DB2-BD59-A6C34878D82A}">
                    <a16:rowId xmlns:a16="http://schemas.microsoft.com/office/drawing/2014/main" val="964057541"/>
                  </a:ext>
                </a:extLst>
              </a:tr>
            </a:tbl>
          </a:graphicData>
        </a:graphic>
      </p:graphicFrame>
      <p:pic>
        <p:nvPicPr>
          <p:cNvPr id="25" name="Logo">
            <a:extLst>
              <a:ext uri="{FF2B5EF4-FFF2-40B4-BE49-F238E27FC236}">
                <a16:creationId xmlns:a16="http://schemas.microsoft.com/office/drawing/2014/main" id="{C7A3B97C-6691-43C7-8187-329C4CB4211B}"/>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560832" y="6089904"/>
            <a:ext cx="487680" cy="521208"/>
          </a:xfrm>
          <a:prstGeom prst="rect">
            <a:avLst/>
          </a:prstGeom>
        </p:spPr>
      </p:pic>
      <p:sp>
        <p:nvSpPr>
          <p:cNvPr id="4" name="VoteExplanationOverlay">
            <a:extLst>
              <a:ext uri="{FF2B5EF4-FFF2-40B4-BE49-F238E27FC236}">
                <a16:creationId xmlns:a16="http://schemas.microsoft.com/office/drawing/2014/main" id="{D537E3EC-A042-43BF-9608-D7940B3E72A5}"/>
              </a:ext>
            </a:extLst>
          </p:cNvPr>
          <p:cNvSpPr txBox="1"/>
          <p:nvPr/>
        </p:nvSpPr>
        <p:spPr>
          <a:xfrm>
            <a:off x="1270000" y="5976938"/>
            <a:ext cx="8178800" cy="733425"/>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406400" rIns="406400" rtlCol="0" anchor="ctr" anchorCtr="1">
            <a:noAutofit/>
          </a:bodyPr>
          <a:lstStyle/>
          <a:p>
            <a:pPr algn="ctr"/>
            <a:r>
              <a:rPr lang="nl-NL" sz="2000" i="1">
                <a:solidFill>
                  <a:srgbClr val="3F4D65"/>
                </a:solidFill>
                <a:latin typeface="Roboto Light"/>
              </a:rPr>
              <a:t>Deze presentatie is geladen zonder de Sendsteps Add-In.</a:t>
            </a:r>
          </a:p>
          <a:p>
            <a:pPr algn="ctr"/>
            <a:r>
              <a:rPr lang="nl-NL" sz="2000" i="1">
                <a:solidFill>
                  <a:srgbClr val="3F4D65"/>
                </a:solidFill>
                <a:latin typeface="Roboto Light"/>
              </a:rPr>
              <a:t>Add-In gratis downloaden? Ga naar https://dashboard.sendsteps.com</a:t>
            </a:r>
          </a:p>
        </p:txBody>
      </p:sp>
    </p:spTree>
    <p:extLst>
      <p:ext uri="{BB962C8B-B14F-4D97-AF65-F5344CB8AC3E}">
        <p14:creationId xmlns:p14="http://schemas.microsoft.com/office/powerpoint/2010/main" val="2187784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t_v_RS_0_2_3446746_0_1_1_-1_0_[1]_0">
    <p:spTree>
      <p:nvGrpSpPr>
        <p:cNvPr id="1" name=""/>
        <p:cNvGrpSpPr/>
        <p:nvPr/>
      </p:nvGrpSpPr>
      <p:grpSpPr>
        <a:xfrm>
          <a:off x="0" y="0"/>
          <a:ext cx="0" cy="0"/>
          <a:chOff x="0" y="0"/>
          <a:chExt cx="0" cy="0"/>
        </a:xfrm>
      </p:grpSpPr>
      <p:pic>
        <p:nvPicPr>
          <p:cNvPr id="28" name="LAYOUT_BG_IMAGE_2">
            <a:extLst>
              <a:ext uri="{FF2B5EF4-FFF2-40B4-BE49-F238E27FC236}">
                <a16:creationId xmlns:a16="http://schemas.microsoft.com/office/drawing/2014/main" id="{940FC1B5-58FD-4ECE-8D5A-8A37C35A61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 name="VoteExplanationBg_1">
            <a:extLst>
              <a:ext uri="{FF2B5EF4-FFF2-40B4-BE49-F238E27FC236}">
                <a16:creationId xmlns:a16="http://schemas.microsoft.com/office/drawing/2014/main" id="{0FC26800-6B77-4137-A4DF-C6CA61ABCF79}"/>
              </a:ext>
            </a:extLst>
          </p:cNvPr>
          <p:cNvSpPr txBox="1"/>
          <p:nvPr/>
        </p:nvSpPr>
        <p:spPr>
          <a:xfrm>
            <a:off x="0" y="5932169"/>
            <a:ext cx="12192000" cy="92583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88900" tIns="38100" rIns="88900" bIns="38100" rtlCol="0" anchor="t" anchorCtr="0">
            <a:normAutofit/>
          </a:bodyPr>
          <a:lstStyle/>
          <a:p>
            <a:pPr>
              <a:buClr>
                <a:srgbClr val="000000"/>
              </a:buClr>
            </a:pPr>
            <a:endParaRPr lang="nl-NL">
              <a:solidFill>
                <a:srgbClr val="000000"/>
              </a:solidFill>
              <a:latin typeface="Calibri" panose="020F0502020204030204" pitchFamily="34" charset="0"/>
            </a:endParaRPr>
          </a:p>
        </p:txBody>
      </p:sp>
      <p:sp>
        <p:nvSpPr>
          <p:cNvPr id="2" name="st_v_RT_0_2_3446746_0_1_1_-1_0_[1]_0">
            <a:extLst>
              <a:ext uri="{FF2B5EF4-FFF2-40B4-BE49-F238E27FC236}">
                <a16:creationId xmlns:a16="http://schemas.microsoft.com/office/drawing/2014/main" id="{5E1EC773-C609-484A-AC81-BF03ECD89D4D}"/>
              </a:ext>
            </a:extLst>
          </p:cNvPr>
          <p:cNvSpPr>
            <a:spLocks noGrp="1"/>
          </p:cNvSpPr>
          <p:nvPr>
            <p:ph type="title"/>
          </p:nvPr>
        </p:nvSpPr>
        <p:spPr>
          <a:xfrm>
            <a:off x="573024" y="185166"/>
            <a:ext cx="11033760" cy="1412748"/>
          </a:xfrm>
          <a:noFill/>
          <a:extLst>
            <a:ext uri="{909E8E84-426E-40DD-AFC4-6F175D3DCCD1}">
              <a14:hiddenFill xmlns:a14="http://schemas.microsoft.com/office/drawing/2010/main">
                <a:solidFill>
                  <a:srgbClr val="FFFFFF">
                    <a:alpha val="0"/>
                  </a:srgbClr>
                </a:solidFill>
              </a14:hiddenFill>
            </a:ext>
          </a:extLst>
        </p:spPr>
        <p:txBody>
          <a:bodyPr wrap="square" lIns="0" tIns="45720" rIns="91440" bIns="45720" anchor="ctr" anchorCtr="0">
            <a:noAutofit/>
          </a:bodyPr>
          <a:lstStyle/>
          <a:p>
            <a:pPr>
              <a:lnSpc>
                <a:spcPct val="100000"/>
              </a:lnSpc>
              <a:buClr>
                <a:srgbClr val="000000"/>
              </a:buClr>
            </a:pPr>
            <a:r>
              <a:rPr lang="nl-NL" sz="4000" b="1">
                <a:solidFill>
                  <a:srgbClr val="FFFFFF"/>
                </a:solidFill>
                <a:latin typeface="Roboto Slab"/>
              </a:rPr>
              <a:t>Wat is in eerste instantie de behandeling bij iemand die een hersenbloeding heeft?</a:t>
            </a:r>
          </a:p>
        </p:txBody>
      </p:sp>
      <p:grpSp>
        <p:nvGrpSpPr>
          <p:cNvPr id="22" name="vss_group_1">
            <a:extLst>
              <a:ext uri="{FF2B5EF4-FFF2-40B4-BE49-F238E27FC236}">
                <a16:creationId xmlns:a16="http://schemas.microsoft.com/office/drawing/2014/main" id="{AE998D90-F886-408D-903B-83E84A8B90BA}"/>
              </a:ext>
            </a:extLst>
          </p:cNvPr>
          <p:cNvGrpSpPr/>
          <p:nvPr/>
        </p:nvGrpSpPr>
        <p:grpSpPr>
          <a:xfrm>
            <a:off x="10668000" y="6357366"/>
            <a:ext cx="1402080" cy="332613"/>
            <a:chOff x="10668000" y="6350000"/>
            <a:chExt cx="1397000" cy="330200"/>
          </a:xfrm>
        </p:grpSpPr>
        <p:sp>
          <p:nvSpPr>
            <p:cNvPr id="20" name="vss_text_0">
              <a:extLst>
                <a:ext uri="{FF2B5EF4-FFF2-40B4-BE49-F238E27FC236}">
                  <a16:creationId xmlns:a16="http://schemas.microsoft.com/office/drawing/2014/main" id="{4376E1ED-022E-4A16-B422-FDD3328763A8}"/>
                </a:ext>
              </a:extLst>
            </p:cNvPr>
            <p:cNvSpPr/>
            <p:nvPr/>
          </p:nvSpPr>
          <p:spPr>
            <a:xfrm>
              <a:off x="10668000" y="6350000"/>
              <a:ext cx="1397000" cy="330200"/>
            </a:xfrm>
            <a:prstGeom prst="roundRect">
              <a:avLst/>
            </a:prstGeom>
            <a:noFill/>
            <a:ln w="15875" cap="flat" cmpd="sng" algn="ctr">
              <a:noFill/>
              <a:prstDash val="solid"/>
            </a:ln>
            <a:effectLst>
              <a:prstShdw prst="shdw14" dist="35921" dir="2700000">
                <a:scrgbClr r="0" g="0" b="0">
                  <a:alpha val="50000"/>
                </a:scrgbClr>
              </a:prstShdw>
            </a:effectLst>
            <a:extLst>
              <a:ext uri="{909E8E84-426E-40DD-AFC4-6F175D3DCCD1}">
                <a14:hiddenFill xmlns:a14="http://schemas.microsoft.com/office/drawing/2010/main">
                  <a:solidFill>
                    <a:srgbClr val="FFFFFF">
                      <a:alpha val="0"/>
                    </a:srgbClr>
                  </a:solidFill>
                </a14:hiddenFill>
              </a:ex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330200" rtlCol="0" anchor="ctr">
              <a:noAutofit/>
            </a:bodyPr>
            <a:lstStyle/>
            <a:p>
              <a:pPr>
                <a:spcBef>
                  <a:spcPct val="0"/>
                </a:spcBef>
                <a:spcAft>
                  <a:spcPct val="0"/>
                </a:spcAft>
                <a:buClr>
                  <a:srgbClr val="000000"/>
                </a:buClr>
              </a:pPr>
              <a:r>
                <a:rPr lang="nl-NL" sz="1600">
                  <a:solidFill>
                    <a:srgbClr val="FFFFFF"/>
                  </a:solidFill>
                  <a:latin typeface="Roboto Light"/>
                </a:rPr>
                <a:t>Gesloten</a:t>
              </a:r>
            </a:p>
          </p:txBody>
        </p:sp>
        <p:sp>
          <p:nvSpPr>
            <p:cNvPr id="21" name="vss_light">
              <a:extLst>
                <a:ext uri="{FF2B5EF4-FFF2-40B4-BE49-F238E27FC236}">
                  <a16:creationId xmlns:a16="http://schemas.microsoft.com/office/drawing/2014/main" id="{36483769-3F26-425C-A2DC-1ABDBB2D9F14}"/>
                </a:ext>
              </a:extLst>
            </p:cNvPr>
            <p:cNvSpPr/>
            <p:nvPr/>
          </p:nvSpPr>
          <p:spPr>
            <a:xfrm>
              <a:off x="10738757" y="6420757"/>
              <a:ext cx="188685" cy="188686"/>
            </a:xfrm>
            <a:prstGeom prst="ellipse">
              <a:avLst/>
            </a:prstGeom>
            <a:solidFill>
              <a:srgbClr val="FF0000"/>
            </a:solidFill>
            <a:ln w="15875" cap="flat" cmpd="sng" algn="ctr">
              <a:noFill/>
              <a:prstDash val="solid"/>
            </a:ln>
            <a:effectLst/>
            <a:extLs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spcBef>
                  <a:spcPct val="0"/>
                </a:spcBef>
                <a:spcAft>
                  <a:spcPct val="0"/>
                </a:spcAft>
                <a:buClr>
                  <a:srgbClr val="000000"/>
                </a:buClr>
              </a:pPr>
              <a:endParaRPr lang="nl-NL" sz="1600">
                <a:solidFill>
                  <a:srgbClr val="FFFFFF"/>
                </a:solidFill>
                <a:latin typeface="Roboto Light"/>
              </a:endParaRPr>
            </a:p>
          </p:txBody>
        </p:sp>
      </p:grpSp>
      <p:pic>
        <p:nvPicPr>
          <p:cNvPr id="26" name="Logo">
            <a:extLst>
              <a:ext uri="{FF2B5EF4-FFF2-40B4-BE49-F238E27FC236}">
                <a16:creationId xmlns:a16="http://schemas.microsoft.com/office/drawing/2014/main" id="{53E92ECE-DAEC-4344-9F84-A5E940A32DB4}"/>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60832" y="6089904"/>
            <a:ext cx="487680" cy="521208"/>
          </a:xfrm>
          <a:prstGeom prst="rect">
            <a:avLst/>
          </a:prstGeom>
        </p:spPr>
      </p:pic>
      <p:grpSp>
        <p:nvGrpSpPr>
          <p:cNvPr id="40" name="rg_group_1">
            <a:extLst>
              <a:ext uri="{FF2B5EF4-FFF2-40B4-BE49-F238E27FC236}">
                <a16:creationId xmlns:a16="http://schemas.microsoft.com/office/drawing/2014/main" id="{4E742649-339F-46EE-80D7-76500F9AC54F}"/>
              </a:ext>
            </a:extLst>
          </p:cNvPr>
          <p:cNvGrpSpPr/>
          <p:nvPr/>
        </p:nvGrpSpPr>
        <p:grpSpPr>
          <a:xfrm>
            <a:off x="571500" y="1689100"/>
            <a:ext cx="11010900" cy="3886200"/>
            <a:chOff x="571500" y="1689100"/>
            <a:chExt cx="11010900" cy="3886200"/>
          </a:xfrm>
        </p:grpSpPr>
        <p:sp>
          <p:nvSpPr>
            <p:cNvPr id="30" name="rg_background_0">
              <a:extLst>
                <a:ext uri="{FF2B5EF4-FFF2-40B4-BE49-F238E27FC236}">
                  <a16:creationId xmlns:a16="http://schemas.microsoft.com/office/drawing/2014/main" id="{59B51AE1-EDD8-422B-8C34-B0269AFD55F7}"/>
                </a:ext>
              </a:extLst>
            </p:cNvPr>
            <p:cNvSpPr txBox="1"/>
            <p:nvPr/>
          </p:nvSpPr>
          <p:spPr>
            <a:xfrm>
              <a:off x="571500" y="1689100"/>
              <a:ext cx="11010900" cy="3886200"/>
            </a:xfrm>
            <a:prstGeom prst="rect">
              <a:avLst/>
            </a:prstGeom>
            <a:noFill/>
          </p:spPr>
          <p:txBody>
            <a:bodyPr vert="horz" rtlCol="0">
              <a:spAutoFit/>
            </a:bodyPr>
            <a:lstStyle/>
            <a:p>
              <a:endParaRPr lang="nl-NL"/>
            </a:p>
          </p:txBody>
        </p:sp>
        <p:sp>
          <p:nvSpPr>
            <p:cNvPr id="31" name="rg_axis_0">
              <a:extLst>
                <a:ext uri="{FF2B5EF4-FFF2-40B4-BE49-F238E27FC236}">
                  <a16:creationId xmlns:a16="http://schemas.microsoft.com/office/drawing/2014/main" id="{506457B4-1462-4518-A901-FE84A74490A8}"/>
                </a:ext>
              </a:extLst>
            </p:cNvPr>
            <p:cNvSpPr txBox="1"/>
            <p:nvPr/>
          </p:nvSpPr>
          <p:spPr>
            <a:xfrm>
              <a:off x="3619500" y="1727200"/>
              <a:ext cx="12700" cy="3810000"/>
            </a:xfrm>
            <a:prstGeom prst="rect">
              <a:avLst/>
            </a:prstGeom>
            <a:solidFill>
              <a:srgbClr val="000001">
                <a:alpha val="0"/>
              </a:srgbClr>
            </a:solidFill>
          </p:spPr>
          <p:txBody>
            <a:bodyPr vert="horz" wrap="square" rtlCol="0" anchor="t" anchorCtr="0">
              <a:normAutofit/>
            </a:bodyPr>
            <a:lstStyle/>
            <a:p>
              <a:endParaRPr lang="nl-NL"/>
            </a:p>
          </p:txBody>
        </p:sp>
        <p:sp>
          <p:nvSpPr>
            <p:cNvPr id="32" name="rg_axisBullet_0_0">
              <a:extLst>
                <a:ext uri="{FF2B5EF4-FFF2-40B4-BE49-F238E27FC236}">
                  <a16:creationId xmlns:a16="http://schemas.microsoft.com/office/drawing/2014/main" id="{B0BE8B0D-FB36-4320-94D2-39C056A32C86}"/>
                </a:ext>
              </a:extLst>
            </p:cNvPr>
            <p:cNvSpPr txBox="1"/>
            <p:nvPr/>
          </p:nvSpPr>
          <p:spPr>
            <a:xfrm>
              <a:off x="647700" y="1765300"/>
              <a:ext cx="508000" cy="18288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CB731"/>
                  </a:solidFill>
                  <a:latin typeface="Roboto Light"/>
                </a:rPr>
                <a:t>A.</a:t>
              </a:r>
            </a:p>
          </p:txBody>
        </p:sp>
        <p:sp>
          <p:nvSpPr>
            <p:cNvPr id="33" name="rg_axisBullet_1_0">
              <a:extLst>
                <a:ext uri="{FF2B5EF4-FFF2-40B4-BE49-F238E27FC236}">
                  <a16:creationId xmlns:a16="http://schemas.microsoft.com/office/drawing/2014/main" id="{DDDAC989-2F3C-4A46-AAA7-2998CA858546}"/>
                </a:ext>
              </a:extLst>
            </p:cNvPr>
            <p:cNvSpPr txBox="1"/>
            <p:nvPr/>
          </p:nvSpPr>
          <p:spPr>
            <a:xfrm>
              <a:off x="647700" y="3670300"/>
              <a:ext cx="508000" cy="18288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CB731"/>
                  </a:solidFill>
                  <a:latin typeface="Roboto Light"/>
                </a:rPr>
                <a:t>B.</a:t>
              </a:r>
            </a:p>
          </p:txBody>
        </p:sp>
        <p:sp>
          <p:nvSpPr>
            <p:cNvPr id="34" name="rg_axisLabel_0_0">
              <a:extLst>
                <a:ext uri="{FF2B5EF4-FFF2-40B4-BE49-F238E27FC236}">
                  <a16:creationId xmlns:a16="http://schemas.microsoft.com/office/drawing/2014/main" id="{9D71E0AD-2A0C-432A-8845-B92F4B2ED08C}"/>
                </a:ext>
              </a:extLst>
            </p:cNvPr>
            <p:cNvSpPr txBox="1"/>
            <p:nvPr/>
          </p:nvSpPr>
          <p:spPr>
            <a:xfrm>
              <a:off x="1231900" y="1765300"/>
              <a:ext cx="2311400" cy="18288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FFFFF"/>
                  </a:solidFill>
                  <a:latin typeface="Roboto Light"/>
                </a:rPr>
                <a:t>Stollingsmedicatie</a:t>
              </a:r>
            </a:p>
          </p:txBody>
        </p:sp>
        <p:sp>
          <p:nvSpPr>
            <p:cNvPr id="35" name="rg_axisLabel_1_0">
              <a:extLst>
                <a:ext uri="{FF2B5EF4-FFF2-40B4-BE49-F238E27FC236}">
                  <a16:creationId xmlns:a16="http://schemas.microsoft.com/office/drawing/2014/main" id="{191ADB98-E8CF-42C1-A4F1-1AF0A575FC4D}"/>
                </a:ext>
              </a:extLst>
            </p:cNvPr>
            <p:cNvSpPr txBox="1"/>
            <p:nvPr/>
          </p:nvSpPr>
          <p:spPr>
            <a:xfrm>
              <a:off x="1231900" y="3670300"/>
              <a:ext cx="2311400" cy="18288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a:bodyPr>
            <a:lstStyle/>
            <a:p>
              <a:pPr>
                <a:spcBef>
                  <a:spcPts val="2400"/>
                </a:spcBef>
                <a:spcAft>
                  <a:spcPts val="600"/>
                </a:spcAft>
                <a:buClr>
                  <a:srgbClr val="FCB731"/>
                </a:buClr>
              </a:pPr>
              <a:r>
                <a:rPr lang="nl-NL" sz="2000">
                  <a:solidFill>
                    <a:srgbClr val="FFFFFF"/>
                  </a:solidFill>
                  <a:latin typeface="Roboto Light"/>
                </a:rPr>
                <a:t>Antistolling</a:t>
              </a:r>
            </a:p>
          </p:txBody>
        </p:sp>
        <p:sp>
          <p:nvSpPr>
            <p:cNvPr id="36" name="rg_bar_0_0">
              <a:extLst>
                <a:ext uri="{FF2B5EF4-FFF2-40B4-BE49-F238E27FC236}">
                  <a16:creationId xmlns:a16="http://schemas.microsoft.com/office/drawing/2014/main" id="{9F4D63A7-283B-47B6-ACCC-102645E244E2}"/>
                </a:ext>
              </a:extLst>
            </p:cNvPr>
            <p:cNvSpPr txBox="1"/>
            <p:nvPr/>
          </p:nvSpPr>
          <p:spPr>
            <a:xfrm>
              <a:off x="3632200" y="2489200"/>
              <a:ext cx="3397250" cy="381000"/>
            </a:xfrm>
            <a:prstGeom prst="roundRect">
              <a:avLst/>
            </a:prstGeom>
            <a:solidFill>
              <a:srgbClr val="00CC00"/>
            </a:solidFill>
          </p:spPr>
          <p:txBody>
            <a:bodyPr vert="horz" wrap="square" lIns="91440" tIns="45720" rIns="91440" bIns="45720" rtlCol="0" anchor="ctr" anchorCtr="0">
              <a:noAutofit/>
            </a:bodyPr>
            <a:lstStyle/>
            <a:p>
              <a:pPr algn="ctr">
                <a:buClr>
                  <a:srgbClr val="000000"/>
                </a:buClr>
              </a:pPr>
              <a:endParaRPr lang="nl-NL">
                <a:solidFill>
                  <a:srgbClr val="FFFFFF"/>
                </a:solidFill>
                <a:latin typeface="Calibri" panose="020F0502020204030204" pitchFamily="34" charset="0"/>
              </a:endParaRPr>
            </a:p>
          </p:txBody>
        </p:sp>
        <p:sp>
          <p:nvSpPr>
            <p:cNvPr id="37" name="rg_bar_1_0">
              <a:extLst>
                <a:ext uri="{FF2B5EF4-FFF2-40B4-BE49-F238E27FC236}">
                  <a16:creationId xmlns:a16="http://schemas.microsoft.com/office/drawing/2014/main" id="{A8AB69D8-AC2D-436F-A624-1246F01B026E}"/>
                </a:ext>
              </a:extLst>
            </p:cNvPr>
            <p:cNvSpPr txBox="1"/>
            <p:nvPr/>
          </p:nvSpPr>
          <p:spPr>
            <a:xfrm>
              <a:off x="3632200" y="4394200"/>
              <a:ext cx="6794500" cy="381000"/>
            </a:xfrm>
            <a:prstGeom prst="roundRect">
              <a:avLst/>
            </a:prstGeom>
            <a:solidFill>
              <a:srgbClr val="FF0000"/>
            </a:solidFill>
          </p:spPr>
          <p:txBody>
            <a:bodyPr vert="horz" wrap="square" lIns="91440" tIns="45720" rIns="91440" bIns="45720" rtlCol="0" anchor="ctr" anchorCtr="0">
              <a:noAutofit/>
            </a:bodyPr>
            <a:lstStyle/>
            <a:p>
              <a:pPr algn="ctr">
                <a:buClr>
                  <a:srgbClr val="000000"/>
                </a:buClr>
              </a:pPr>
              <a:endParaRPr lang="nl-NL">
                <a:solidFill>
                  <a:srgbClr val="FFFFFF"/>
                </a:solidFill>
                <a:latin typeface="Calibri" panose="020F0502020204030204" pitchFamily="34" charset="0"/>
              </a:endParaRPr>
            </a:p>
          </p:txBody>
        </p:sp>
        <p:sp>
          <p:nvSpPr>
            <p:cNvPr id="38" name="rg_barLabel_0_0">
              <a:extLst>
                <a:ext uri="{FF2B5EF4-FFF2-40B4-BE49-F238E27FC236}">
                  <a16:creationId xmlns:a16="http://schemas.microsoft.com/office/drawing/2014/main" id="{855AF56B-E0D4-4FF9-8D51-3BFE183721D7}"/>
                </a:ext>
              </a:extLst>
            </p:cNvPr>
            <p:cNvSpPr txBox="1"/>
            <p:nvPr/>
          </p:nvSpPr>
          <p:spPr>
            <a:xfrm>
              <a:off x="7105650" y="2476500"/>
              <a:ext cx="1079500" cy="3810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lnSpcReduction="10000"/>
            </a:bodyPr>
            <a:lstStyle/>
            <a:p>
              <a:pPr>
                <a:spcBef>
                  <a:spcPts val="2400"/>
                </a:spcBef>
                <a:spcAft>
                  <a:spcPts val="600"/>
                </a:spcAft>
                <a:buClr>
                  <a:srgbClr val="FCB731"/>
                </a:buClr>
              </a:pPr>
              <a:r>
                <a:rPr lang="nl-NL" sz="2000">
                  <a:solidFill>
                    <a:srgbClr val="FFFFFF"/>
                  </a:solidFill>
                  <a:latin typeface="Roboto Light"/>
                </a:rPr>
                <a:t>50,0%</a:t>
              </a:r>
            </a:p>
          </p:txBody>
        </p:sp>
        <p:sp>
          <p:nvSpPr>
            <p:cNvPr id="39" name="rg_barLabel_1_0">
              <a:extLst>
                <a:ext uri="{FF2B5EF4-FFF2-40B4-BE49-F238E27FC236}">
                  <a16:creationId xmlns:a16="http://schemas.microsoft.com/office/drawing/2014/main" id="{C4204D59-6C5E-4914-9DF3-7C819EF6D170}"/>
                </a:ext>
              </a:extLst>
            </p:cNvPr>
            <p:cNvSpPr txBox="1"/>
            <p:nvPr/>
          </p:nvSpPr>
          <p:spPr>
            <a:xfrm>
              <a:off x="10502900" y="4381500"/>
              <a:ext cx="1079500" cy="38100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rmAutofit lnSpcReduction="10000"/>
            </a:bodyPr>
            <a:lstStyle/>
            <a:p>
              <a:pPr>
                <a:spcBef>
                  <a:spcPts val="2400"/>
                </a:spcBef>
                <a:spcAft>
                  <a:spcPts val="600"/>
                </a:spcAft>
                <a:buClr>
                  <a:srgbClr val="FCB731"/>
                </a:buClr>
              </a:pPr>
              <a:r>
                <a:rPr lang="nl-NL" sz="2000">
                  <a:solidFill>
                    <a:srgbClr val="FFFFFF"/>
                  </a:solidFill>
                  <a:latin typeface="Roboto Light"/>
                </a:rPr>
                <a:t>100,0%</a:t>
              </a:r>
            </a:p>
          </p:txBody>
        </p:sp>
      </p:grpSp>
      <p:sp>
        <p:nvSpPr>
          <p:cNvPr id="7" name="ResultsGraphExplanation0">
            <a:extLst>
              <a:ext uri="{FF2B5EF4-FFF2-40B4-BE49-F238E27FC236}">
                <a16:creationId xmlns:a16="http://schemas.microsoft.com/office/drawing/2014/main" id="{39144FAA-2B13-454E-B290-1C69BB68F1BE}"/>
              </a:ext>
            </a:extLst>
          </p:cNvPr>
          <p:cNvSpPr txBox="1"/>
          <p:nvPr/>
        </p:nvSpPr>
        <p:spPr>
          <a:xfrm>
            <a:off x="8887968" y="253746"/>
            <a:ext cx="3060192" cy="2743200"/>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203200" rIns="203200" rtlCol="0" anchor="ctr" anchorCtr="1">
            <a:normAutofit fontScale="92500" lnSpcReduction="10000"/>
          </a:bodyPr>
          <a:lstStyle/>
          <a:p>
            <a:pPr algn="ctr">
              <a:lnSpc>
                <a:spcPct val="150000"/>
              </a:lnSpc>
            </a:pPr>
            <a:r>
              <a:rPr lang="nl-NL" sz="1600" i="1">
                <a:solidFill>
                  <a:srgbClr val="3F4D65"/>
                </a:solidFill>
                <a:latin typeface="Roboto Light"/>
              </a:rPr>
              <a:t>Deze voorbeeld resultaten zullen op 0 gezet worden zodra een sessie en diavoorstelling gestart zijn.</a:t>
            </a:r>
          </a:p>
          <a:p>
            <a:pPr algn="ctr">
              <a:lnSpc>
                <a:spcPct val="150000"/>
              </a:lnSpc>
            </a:pPr>
            <a:endParaRPr lang="nl-NL" sz="1600" i="1">
              <a:solidFill>
                <a:srgbClr val="3F4D65"/>
              </a:solidFill>
              <a:latin typeface="Roboto Light"/>
            </a:endParaRPr>
          </a:p>
          <a:p>
            <a:pPr algn="ctr">
              <a:lnSpc>
                <a:spcPct val="150000"/>
              </a:lnSpc>
            </a:pPr>
            <a:r>
              <a:rPr lang="nl-NL" sz="1600" i="1">
                <a:solidFill>
                  <a:srgbClr val="3F4D65"/>
                </a:solidFill>
                <a:latin typeface="Roboto Light"/>
              </a:rPr>
              <a:t>Voel u vrij om ondertussen de layout van de resultaten te veranderen (bv. de kleur)</a:t>
            </a:r>
          </a:p>
        </p:txBody>
      </p:sp>
    </p:spTree>
    <p:extLst>
      <p:ext uri="{BB962C8B-B14F-4D97-AF65-F5344CB8AC3E}">
        <p14:creationId xmlns:p14="http://schemas.microsoft.com/office/powerpoint/2010/main" val="195777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t_p_MessagesSlide_1_582004_0_1_0_2_1_0_0_0_[3]">
    <p:spTree>
      <p:nvGrpSpPr>
        <p:cNvPr id="1" name=""/>
        <p:cNvGrpSpPr/>
        <p:nvPr/>
      </p:nvGrpSpPr>
      <p:grpSpPr>
        <a:xfrm>
          <a:off x="0" y="0"/>
          <a:ext cx="0" cy="0"/>
          <a:chOff x="0" y="0"/>
          <a:chExt cx="0" cy="0"/>
        </a:xfrm>
      </p:grpSpPr>
      <p:pic>
        <p:nvPicPr>
          <p:cNvPr id="30" name="LAYOUT_BG_IMAGE_2">
            <a:extLst>
              <a:ext uri="{FF2B5EF4-FFF2-40B4-BE49-F238E27FC236}">
                <a16:creationId xmlns:a16="http://schemas.microsoft.com/office/drawing/2014/main" id="{BEA831D5-06AF-4E3E-9FF3-03053E067E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8" name="S2V_LAYOUT_IMAGE_2_2">
            <a:extLst>
              <a:ext uri="{FF2B5EF4-FFF2-40B4-BE49-F238E27FC236}">
                <a16:creationId xmlns:a16="http://schemas.microsoft.com/office/drawing/2014/main" id="{5C6371D0-959A-4BF7-94DD-4CD8373A4C3B}"/>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8229600" y="2036826"/>
            <a:ext cx="3413760" cy="3394710"/>
          </a:xfrm>
          <a:prstGeom prst="rect">
            <a:avLst/>
          </a:prstGeom>
        </p:spPr>
      </p:pic>
      <p:pic>
        <p:nvPicPr>
          <p:cNvPr id="26" name="S2V_LAYOUT_IMAGE_1_2">
            <a:extLst>
              <a:ext uri="{FF2B5EF4-FFF2-40B4-BE49-F238E27FC236}">
                <a16:creationId xmlns:a16="http://schemas.microsoft.com/office/drawing/2014/main" id="{C9C47C38-3015-48D8-9007-C7AE66D1B0A8}"/>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4401312" y="2036826"/>
            <a:ext cx="3413760" cy="3394710"/>
          </a:xfrm>
          <a:prstGeom prst="rect">
            <a:avLst/>
          </a:prstGeom>
        </p:spPr>
      </p:pic>
      <p:pic>
        <p:nvPicPr>
          <p:cNvPr id="24" name="S2V_LAYOUT_IMAGE_0_2">
            <a:extLst>
              <a:ext uri="{FF2B5EF4-FFF2-40B4-BE49-F238E27FC236}">
                <a16:creationId xmlns:a16="http://schemas.microsoft.com/office/drawing/2014/main" id="{9E17153C-FA9F-4030-8037-8AF27E0D1F74}"/>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73024" y="2029968"/>
            <a:ext cx="3413760" cy="3394710"/>
          </a:xfrm>
          <a:prstGeom prst="rect">
            <a:avLst/>
          </a:prstGeom>
        </p:spPr>
      </p:pic>
      <p:sp>
        <p:nvSpPr>
          <p:cNvPr id="16" name="VoteExplanationBg_1">
            <a:extLst>
              <a:ext uri="{FF2B5EF4-FFF2-40B4-BE49-F238E27FC236}">
                <a16:creationId xmlns:a16="http://schemas.microsoft.com/office/drawing/2014/main" id="{4CAEA3FB-F8D5-4414-B51C-87E3C53107FF}"/>
              </a:ext>
            </a:extLst>
          </p:cNvPr>
          <p:cNvSpPr txBox="1"/>
          <p:nvPr/>
        </p:nvSpPr>
        <p:spPr>
          <a:xfrm>
            <a:off x="0" y="5932169"/>
            <a:ext cx="12192000" cy="92583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88900" tIns="38100" rIns="88900" bIns="38100" rtlCol="0" anchor="t" anchorCtr="0">
            <a:normAutofit/>
          </a:bodyPr>
          <a:lstStyle/>
          <a:p>
            <a:pPr>
              <a:buClr>
                <a:srgbClr val="000000"/>
              </a:buClr>
            </a:pPr>
            <a:endParaRPr lang="nl-NL">
              <a:solidFill>
                <a:srgbClr val="000000"/>
              </a:solidFill>
              <a:latin typeface="Calibri" panose="020F0502020204030204" pitchFamily="34" charset="0"/>
            </a:endParaRPr>
          </a:p>
        </p:txBody>
      </p:sp>
      <p:sp>
        <p:nvSpPr>
          <p:cNvPr id="2" name="st_p_MessagesTitle_1_582004_0_1_0_2_1_0_0_0_[3]">
            <a:extLst>
              <a:ext uri="{FF2B5EF4-FFF2-40B4-BE49-F238E27FC236}">
                <a16:creationId xmlns:a16="http://schemas.microsoft.com/office/drawing/2014/main" id="{919614C3-6BB5-4960-A8D3-BCBB3ADC3279}"/>
              </a:ext>
            </a:extLst>
          </p:cNvPr>
          <p:cNvSpPr>
            <a:spLocks noGrp="1"/>
          </p:cNvSpPr>
          <p:nvPr>
            <p:ph type="title"/>
          </p:nvPr>
        </p:nvSpPr>
        <p:spPr>
          <a:xfrm>
            <a:off x="573024" y="185166"/>
            <a:ext cx="11033760" cy="1412748"/>
          </a:xfrm>
          <a:noFill/>
          <a:extLst>
            <a:ext uri="{909E8E84-426E-40DD-AFC4-6F175D3DCCD1}">
              <a14:hiddenFill xmlns:a14="http://schemas.microsoft.com/office/drawing/2010/main">
                <a:solidFill>
                  <a:srgbClr val="FFFFFF">
                    <a:alpha val="0"/>
                  </a:srgbClr>
                </a:solidFill>
              </a14:hiddenFill>
            </a:ext>
          </a:extLst>
        </p:spPr>
        <p:txBody>
          <a:bodyPr wrap="square" lIns="0" tIns="45720" rIns="91440" bIns="45720" anchor="ctr" anchorCtr="0">
            <a:normAutofit/>
          </a:bodyPr>
          <a:lstStyle/>
          <a:p>
            <a:pPr>
              <a:lnSpc>
                <a:spcPct val="100000"/>
              </a:lnSpc>
              <a:buClr>
                <a:srgbClr val="000000"/>
              </a:buClr>
            </a:pPr>
            <a:r>
              <a:rPr lang="nl-NL" sz="4000" b="1">
                <a:solidFill>
                  <a:srgbClr val="FFFFFF"/>
                </a:solidFill>
                <a:latin typeface="Roboto Slab"/>
              </a:rPr>
              <a:t>Wat is het verschil tussen trombose en embolie?</a:t>
            </a:r>
          </a:p>
        </p:txBody>
      </p:sp>
      <p:sp>
        <p:nvSpPr>
          <p:cNvPr id="4" name="s2s_MessageShape_0_0">
            <a:extLst>
              <a:ext uri="{FF2B5EF4-FFF2-40B4-BE49-F238E27FC236}">
                <a16:creationId xmlns:a16="http://schemas.microsoft.com/office/drawing/2014/main" id="{E340BDE3-7042-4555-84D3-6E4A94E90B69}"/>
              </a:ext>
            </a:extLst>
          </p:cNvPr>
          <p:cNvSpPr txBox="1"/>
          <p:nvPr/>
        </p:nvSpPr>
        <p:spPr>
          <a:xfrm>
            <a:off x="804672" y="2249424"/>
            <a:ext cx="2962656" cy="2962656"/>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Autofit/>
          </a:bodyPr>
          <a:lstStyle/>
          <a:p>
            <a:pPr algn="ctr">
              <a:lnSpc>
                <a:spcPct val="130000"/>
              </a:lnSpc>
              <a:buClr>
                <a:srgbClr val="000000"/>
              </a:buClr>
            </a:pPr>
            <a:r>
              <a:rPr lang="nl-NL" sz="2000">
                <a:solidFill>
                  <a:srgbClr val="FFFFFF"/>
                </a:solidFill>
                <a:latin typeface="Roboto Light"/>
              </a:rPr>
              <a:t>1. Hier verschijnen de berichten. Pas dit aan naar de gewenste grootte, lettertype etc. Dit bericht verdwijnt na het starten van uw sessie en diavoorstelling.</a:t>
            </a:r>
          </a:p>
        </p:txBody>
      </p:sp>
      <p:sp>
        <p:nvSpPr>
          <p:cNvPr id="5" name="s2s_MessageShape_0_1">
            <a:extLst>
              <a:ext uri="{FF2B5EF4-FFF2-40B4-BE49-F238E27FC236}">
                <a16:creationId xmlns:a16="http://schemas.microsoft.com/office/drawing/2014/main" id="{5DC1465E-3C90-46D9-99EA-49576443B005}"/>
              </a:ext>
            </a:extLst>
          </p:cNvPr>
          <p:cNvSpPr txBox="1"/>
          <p:nvPr/>
        </p:nvSpPr>
        <p:spPr>
          <a:xfrm>
            <a:off x="4632960" y="2249424"/>
            <a:ext cx="2962656" cy="2969514"/>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Autofit/>
          </a:bodyPr>
          <a:lstStyle/>
          <a:p>
            <a:pPr algn="ctr">
              <a:lnSpc>
                <a:spcPct val="130000"/>
              </a:lnSpc>
              <a:buClr>
                <a:srgbClr val="000000"/>
              </a:buClr>
            </a:pPr>
            <a:r>
              <a:rPr lang="nl-NL" sz="2000">
                <a:solidFill>
                  <a:srgbClr val="FFFFFF"/>
                </a:solidFill>
                <a:latin typeface="Roboto Light"/>
              </a:rPr>
              <a:t>2. Hier verschijnen de berichten. Pas dit aan naar de gewenste grootte, lettertype etc. Dit bericht verdwijnt na het starten van uw sessie en diavoorstelling.</a:t>
            </a:r>
          </a:p>
        </p:txBody>
      </p:sp>
      <p:sp>
        <p:nvSpPr>
          <p:cNvPr id="6" name="s2s_MessageShape_0_2">
            <a:extLst>
              <a:ext uri="{FF2B5EF4-FFF2-40B4-BE49-F238E27FC236}">
                <a16:creationId xmlns:a16="http://schemas.microsoft.com/office/drawing/2014/main" id="{8435B456-C415-482E-8F37-3FF5E0A05F4F}"/>
              </a:ext>
            </a:extLst>
          </p:cNvPr>
          <p:cNvSpPr txBox="1"/>
          <p:nvPr/>
        </p:nvSpPr>
        <p:spPr>
          <a:xfrm>
            <a:off x="8485632" y="2242566"/>
            <a:ext cx="2962656" cy="2969514"/>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91440" tIns="45720" rIns="91440" bIns="45720" rtlCol="0" anchor="ctr" anchorCtr="0">
            <a:noAutofit/>
          </a:bodyPr>
          <a:lstStyle/>
          <a:p>
            <a:pPr algn="ctr">
              <a:lnSpc>
                <a:spcPct val="130000"/>
              </a:lnSpc>
              <a:buClr>
                <a:srgbClr val="000000"/>
              </a:buClr>
            </a:pPr>
            <a:r>
              <a:rPr lang="nl-NL" sz="2000">
                <a:solidFill>
                  <a:srgbClr val="FFFFFF"/>
                </a:solidFill>
                <a:latin typeface="Roboto Light"/>
              </a:rPr>
              <a:t>3. Hier verschijnen de berichten. Pas dit aan naar de gewenste grootte, lettertype etc. Dit bericht verdwijnt na het starten van uw sessie en diavoorstelling.</a:t>
            </a:r>
          </a:p>
        </p:txBody>
      </p:sp>
      <p:grpSp>
        <p:nvGrpSpPr>
          <p:cNvPr id="11" name="MessagesCounterGroup">
            <a:extLst>
              <a:ext uri="{FF2B5EF4-FFF2-40B4-BE49-F238E27FC236}">
                <a16:creationId xmlns:a16="http://schemas.microsoft.com/office/drawing/2014/main" id="{8DA28AAC-B4BB-457E-9F28-9067C34CCAAB}"/>
              </a:ext>
            </a:extLst>
          </p:cNvPr>
          <p:cNvGrpSpPr/>
          <p:nvPr/>
        </p:nvGrpSpPr>
        <p:grpSpPr>
          <a:xfrm>
            <a:off x="9887712" y="6035040"/>
            <a:ext cx="841248" cy="277749"/>
            <a:chOff x="9400032" y="6076188"/>
            <a:chExt cx="841248" cy="276999"/>
          </a:xfrm>
        </p:grpSpPr>
        <p:pic>
          <p:nvPicPr>
            <p:cNvPr id="9" name="counter_icon">
              <a:extLst>
                <a:ext uri="{FF2B5EF4-FFF2-40B4-BE49-F238E27FC236}">
                  <a16:creationId xmlns:a16="http://schemas.microsoft.com/office/drawing/2014/main" id="{65574E22-400C-402E-9E13-85FE3EC339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21824" y="6117336"/>
              <a:ext cx="219456" cy="219456"/>
            </a:xfrm>
            <a:prstGeom prst="rect">
              <a:avLst/>
            </a:prstGeom>
          </p:spPr>
        </p:pic>
        <p:sp>
          <p:nvSpPr>
            <p:cNvPr id="10" name="counter_text">
              <a:extLst>
                <a:ext uri="{FF2B5EF4-FFF2-40B4-BE49-F238E27FC236}">
                  <a16:creationId xmlns:a16="http://schemas.microsoft.com/office/drawing/2014/main" id="{944C0556-FA13-41E4-8CC8-B4E2F068C3B4}"/>
                </a:ext>
              </a:extLst>
            </p:cNvPr>
            <p:cNvSpPr txBox="1"/>
            <p:nvPr/>
          </p:nvSpPr>
          <p:spPr>
            <a:xfrm>
              <a:off x="9400032" y="6076188"/>
              <a:ext cx="597408" cy="276999"/>
            </a:xfrm>
            <a:prstGeom prst="rect">
              <a:avLst/>
            </a:prstGeom>
            <a:solidFill>
              <a:srgbClr val="F1F1F1">
                <a:alpha val="0"/>
              </a:srgbClr>
            </a:solidFill>
          </p:spPr>
          <p:txBody>
            <a:bodyPr vert="horz" wrap="square" lIns="0" tIns="0" rIns="33020" bIns="0" rtlCol="0" anchor="ctr" anchorCtr="0">
              <a:normAutofit/>
            </a:bodyPr>
            <a:lstStyle/>
            <a:p>
              <a:pPr algn="r">
                <a:buClr>
                  <a:srgbClr val="000000"/>
                </a:buClr>
              </a:pPr>
              <a:r>
                <a:rPr lang="nl-NL" sz="1600">
                  <a:solidFill>
                    <a:srgbClr val="FFFFFF"/>
                  </a:solidFill>
                  <a:latin typeface="Roboto Slab"/>
                </a:rPr>
                <a:t>0</a:t>
              </a:r>
            </a:p>
          </p:txBody>
        </p:sp>
      </p:grpSp>
      <p:grpSp>
        <p:nvGrpSpPr>
          <p:cNvPr id="15" name="ParticipantsCounterGroup">
            <a:extLst>
              <a:ext uri="{FF2B5EF4-FFF2-40B4-BE49-F238E27FC236}">
                <a16:creationId xmlns:a16="http://schemas.microsoft.com/office/drawing/2014/main" id="{FE7C4648-93F1-4754-AE28-DA78FF2D7C42}"/>
              </a:ext>
            </a:extLst>
          </p:cNvPr>
          <p:cNvGrpSpPr/>
          <p:nvPr/>
        </p:nvGrpSpPr>
        <p:grpSpPr>
          <a:xfrm>
            <a:off x="10777728" y="6035040"/>
            <a:ext cx="841248" cy="276999"/>
            <a:chOff x="10777728" y="6035040"/>
            <a:chExt cx="841248" cy="276999"/>
          </a:xfrm>
        </p:grpSpPr>
        <p:pic>
          <p:nvPicPr>
            <p:cNvPr id="13" name="counter_icon">
              <a:extLst>
                <a:ext uri="{FF2B5EF4-FFF2-40B4-BE49-F238E27FC236}">
                  <a16:creationId xmlns:a16="http://schemas.microsoft.com/office/drawing/2014/main" id="{4643A8C6-DDC2-4D45-B7C3-DA328D1B1C9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99520" y="6055614"/>
              <a:ext cx="219456" cy="219456"/>
            </a:xfrm>
            <a:prstGeom prst="rect">
              <a:avLst/>
            </a:prstGeom>
          </p:spPr>
        </p:pic>
        <p:sp>
          <p:nvSpPr>
            <p:cNvPr id="14" name="counter_text">
              <a:extLst>
                <a:ext uri="{FF2B5EF4-FFF2-40B4-BE49-F238E27FC236}">
                  <a16:creationId xmlns:a16="http://schemas.microsoft.com/office/drawing/2014/main" id="{954E5246-B613-4BC3-BBC9-8119D79F68B4}"/>
                </a:ext>
              </a:extLst>
            </p:cNvPr>
            <p:cNvSpPr txBox="1"/>
            <p:nvPr/>
          </p:nvSpPr>
          <p:spPr>
            <a:xfrm>
              <a:off x="10777728" y="6035040"/>
              <a:ext cx="597408" cy="276999"/>
            </a:xfrm>
            <a:prstGeom prst="rect">
              <a:avLst/>
            </a:prstGeom>
            <a:solidFill>
              <a:srgbClr val="F1F1F1">
                <a:alpha val="0"/>
              </a:srgbClr>
            </a:solidFill>
          </p:spPr>
          <p:txBody>
            <a:bodyPr vert="horz" wrap="square" lIns="0" tIns="0" rIns="33020" bIns="0" rtlCol="0" anchor="ctr" anchorCtr="0">
              <a:normAutofit/>
            </a:bodyPr>
            <a:lstStyle/>
            <a:p>
              <a:pPr algn="r">
                <a:buClr>
                  <a:srgbClr val="000000"/>
                </a:buClr>
              </a:pPr>
              <a:r>
                <a:rPr lang="nl-NL" sz="1600">
                  <a:solidFill>
                    <a:srgbClr val="FFFFFF"/>
                  </a:solidFill>
                  <a:latin typeface="Roboto Slab"/>
                </a:rPr>
                <a:t>0</a:t>
              </a:r>
            </a:p>
          </p:txBody>
        </p:sp>
      </p:grpSp>
      <p:graphicFrame>
        <p:nvGraphicFramePr>
          <p:cNvPr id="21" name="ExplanationsTable_0_1_1">
            <a:extLst>
              <a:ext uri="{FF2B5EF4-FFF2-40B4-BE49-F238E27FC236}">
                <a16:creationId xmlns:a16="http://schemas.microsoft.com/office/drawing/2014/main" id="{6C3B2668-FB6C-4123-8CFF-A5F4FDFD41FA}"/>
              </a:ext>
            </a:extLst>
          </p:cNvPr>
          <p:cNvGraphicFramePr>
            <a:graphicFrameLocks noGrp="1"/>
          </p:cNvGraphicFramePr>
          <p:nvPr>
            <p:extLst>
              <p:ext uri="{D42A27DB-BD31-4B8C-83A1-F6EECF244321}">
                <p14:modId xmlns:p14="http://schemas.microsoft.com/office/powerpoint/2010/main" val="471874203"/>
              </p:ext>
            </p:extLst>
          </p:nvPr>
        </p:nvGraphicFramePr>
        <p:xfrm>
          <a:off x="1280160" y="6000750"/>
          <a:ext cx="8180833" cy="699516"/>
        </p:xfrm>
        <a:graphic>
          <a:graphicData uri="http://schemas.openxmlformats.org/drawingml/2006/table">
            <a:tbl>
              <a:tblPr bandRow="1">
                <a:tableStyleId>{2D5ABB26-0587-4C30-8999-92F81FD0307C}</a:tableStyleId>
              </a:tblPr>
              <a:tblGrid>
                <a:gridCol w="940796">
                  <a:extLst>
                    <a:ext uri="{9D8B030D-6E8A-4147-A177-3AD203B41FA5}">
                      <a16:colId xmlns:a16="http://schemas.microsoft.com/office/drawing/2014/main" val="44767858"/>
                    </a:ext>
                  </a:extLst>
                </a:gridCol>
                <a:gridCol w="7240037">
                  <a:extLst>
                    <a:ext uri="{9D8B030D-6E8A-4147-A177-3AD203B41FA5}">
                      <a16:colId xmlns:a16="http://schemas.microsoft.com/office/drawing/2014/main" val="681971381"/>
                    </a:ext>
                  </a:extLst>
                </a:gridCol>
              </a:tblGrid>
              <a:tr h="349758">
                <a:tc>
                  <a:txBody>
                    <a:bodyPr/>
                    <a:lstStyle/>
                    <a:p>
                      <a:pPr algn="l">
                        <a:lnSpc>
                          <a:spcPct val="100000"/>
                        </a:lnSpc>
                        <a:spcBef>
                          <a:spcPct val="0"/>
                        </a:spcBef>
                        <a:spcAft>
                          <a:spcPct val="0"/>
                        </a:spcAft>
                        <a:buClr>
                          <a:srgbClr val="000000"/>
                        </a:buClr>
                      </a:pPr>
                      <a:r>
                        <a:rPr lang="nl-NL" sz="1600" b="1" i="0" u="none" baseline="0">
                          <a:solidFill>
                            <a:srgbClr val="FFFFFF"/>
                          </a:solidFill>
                          <a:latin typeface="Roboto Medium"/>
                        </a:rPr>
                        <a:t>Internet</a:t>
                      </a:r>
                    </a:p>
                  </a:txBody>
                  <a:tcPr anchor="ctr"/>
                </a:tc>
                <a:tc>
                  <a:txBody>
                    <a:bodyPr/>
                    <a:lstStyle/>
                    <a:p>
                      <a:pPr algn="l">
                        <a:lnSpc>
                          <a:spcPct val="100000"/>
                        </a:lnSpc>
                        <a:spcBef>
                          <a:spcPct val="0"/>
                        </a:spcBef>
                        <a:spcAft>
                          <a:spcPct val="0"/>
                        </a:spcAft>
                        <a:buClr>
                          <a:srgbClr val="000000"/>
                        </a:buClr>
                      </a:pPr>
                      <a:r>
                        <a:rPr lang="nl-NL" sz="1600" b="0" i="0" u="none" baseline="0">
                          <a:solidFill>
                            <a:srgbClr val="FFFFFF"/>
                          </a:solidFill>
                          <a:latin typeface="Roboto Light"/>
                        </a:rPr>
                        <a:t>Ga naar </a:t>
                      </a:r>
                      <a:r>
                        <a:rPr lang="nl-NL" sz="1600" b="1" i="0" u="none" baseline="0">
                          <a:solidFill>
                            <a:srgbClr val="FFFFFF"/>
                          </a:solidFill>
                          <a:latin typeface="Roboto Light"/>
                        </a:rPr>
                        <a:t>sendsteps.me</a:t>
                      </a:r>
                      <a:r>
                        <a:rPr lang="nl-NL" sz="1600" b="0" i="0" u="none" baseline="0">
                          <a:solidFill>
                            <a:srgbClr val="FFFFFF"/>
                          </a:solidFill>
                          <a:latin typeface="Roboto Light"/>
                        </a:rPr>
                        <a:t> en log in met </a:t>
                      </a:r>
                      <a:r>
                        <a:rPr lang="nl-NL" sz="1600" b="1" i="0" u="none" baseline="0">
                          <a:solidFill>
                            <a:srgbClr val="FFFFFF"/>
                          </a:solidFill>
                          <a:latin typeface="Roboto Light"/>
                        </a:rPr>
                        <a:t>Free98134</a:t>
                      </a:r>
                    </a:p>
                  </a:txBody>
                  <a:tcPr anchor="ctr"/>
                </a:tc>
                <a:extLst>
                  <a:ext uri="{0D108BD9-81ED-4DB2-BD59-A6C34878D82A}">
                    <a16:rowId xmlns:a16="http://schemas.microsoft.com/office/drawing/2014/main" val="2084023353"/>
                  </a:ext>
                </a:extLst>
              </a:tr>
              <a:tr h="349758">
                <a:tc>
                  <a:txBody>
                    <a:bodyPr/>
                    <a:lstStyle/>
                    <a:p>
                      <a:pPr algn="l">
                        <a:lnSpc>
                          <a:spcPct val="100000"/>
                        </a:lnSpc>
                        <a:spcBef>
                          <a:spcPct val="0"/>
                        </a:spcBef>
                        <a:spcAft>
                          <a:spcPct val="0"/>
                        </a:spcAft>
                        <a:buClr>
                          <a:srgbClr val="000000"/>
                        </a:buClr>
                      </a:pPr>
                      <a:endParaRPr lang="nl-NL" sz="1600" b="1" i="0" u="none" baseline="0">
                        <a:solidFill>
                          <a:srgbClr val="FFFFFF"/>
                        </a:solidFill>
                        <a:latin typeface="Roboto Medium"/>
                      </a:endParaRPr>
                    </a:p>
                  </a:txBody>
                  <a:tcPr anchor="ctr"/>
                </a:tc>
                <a:tc>
                  <a:txBody>
                    <a:bodyPr/>
                    <a:lstStyle/>
                    <a:p>
                      <a:pPr algn="l">
                        <a:lnSpc>
                          <a:spcPct val="100000"/>
                        </a:lnSpc>
                        <a:spcBef>
                          <a:spcPct val="0"/>
                        </a:spcBef>
                        <a:spcAft>
                          <a:spcPct val="0"/>
                        </a:spcAft>
                        <a:buClr>
                          <a:srgbClr val="000000"/>
                        </a:buClr>
                      </a:pPr>
                      <a:endParaRPr lang="nl-NL" sz="1600" b="0" i="0" u="none" baseline="0">
                        <a:solidFill>
                          <a:srgbClr val="FFFFFF"/>
                        </a:solidFill>
                        <a:latin typeface="Roboto Light"/>
                      </a:endParaRPr>
                    </a:p>
                  </a:txBody>
                  <a:tcPr anchor="ctr"/>
                </a:tc>
                <a:extLst>
                  <a:ext uri="{0D108BD9-81ED-4DB2-BD59-A6C34878D82A}">
                    <a16:rowId xmlns:a16="http://schemas.microsoft.com/office/drawing/2014/main" val="3741312535"/>
                  </a:ext>
                </a:extLst>
              </a:tr>
            </a:tbl>
          </a:graphicData>
        </a:graphic>
      </p:graphicFrame>
      <p:pic>
        <p:nvPicPr>
          <p:cNvPr id="32" name="Logo">
            <a:extLst>
              <a:ext uri="{FF2B5EF4-FFF2-40B4-BE49-F238E27FC236}">
                <a16:creationId xmlns:a16="http://schemas.microsoft.com/office/drawing/2014/main" id="{DD604BDF-AD21-48F6-9A7F-A35470A3FF98}"/>
              </a:ext>
            </a:extLst>
          </p:cNvPr>
          <p:cNvPicPr>
            <a:picLocks/>
          </p:cNvPicPr>
          <p:nvPr/>
        </p:nvPicPr>
        <p:blipFill>
          <a:blip r:embed="rId6">
            <a:extLst>
              <a:ext uri="{28A0092B-C50C-407E-A947-70E740481C1C}">
                <a14:useLocalDpi xmlns:a14="http://schemas.microsoft.com/office/drawing/2010/main" val="0"/>
              </a:ext>
            </a:extLst>
          </a:blip>
          <a:stretch>
            <a:fillRect/>
          </a:stretch>
        </p:blipFill>
        <p:spPr>
          <a:xfrm>
            <a:off x="560832" y="6089904"/>
            <a:ext cx="487680" cy="521208"/>
          </a:xfrm>
          <a:prstGeom prst="rect">
            <a:avLst/>
          </a:prstGeom>
        </p:spPr>
      </p:pic>
      <p:sp>
        <p:nvSpPr>
          <p:cNvPr id="7" name="VoteExplanationOverlay">
            <a:extLst>
              <a:ext uri="{FF2B5EF4-FFF2-40B4-BE49-F238E27FC236}">
                <a16:creationId xmlns:a16="http://schemas.microsoft.com/office/drawing/2014/main" id="{6B6C21A0-9509-48EB-83F0-DD22B08117FE}"/>
              </a:ext>
            </a:extLst>
          </p:cNvPr>
          <p:cNvSpPr txBox="1"/>
          <p:nvPr/>
        </p:nvSpPr>
        <p:spPr>
          <a:xfrm>
            <a:off x="1270000" y="5976938"/>
            <a:ext cx="8178800" cy="733425"/>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406400" rIns="406400" rtlCol="0" anchor="ctr" anchorCtr="1">
            <a:noAutofit/>
          </a:bodyPr>
          <a:lstStyle/>
          <a:p>
            <a:pPr algn="ctr"/>
            <a:r>
              <a:rPr lang="nl-NL" sz="2000" i="1">
                <a:solidFill>
                  <a:srgbClr val="3F4D65"/>
                </a:solidFill>
                <a:latin typeface="Roboto Light"/>
              </a:rPr>
              <a:t>Deze presentatie is geladen zonder de Sendsteps Add-In.</a:t>
            </a:r>
          </a:p>
          <a:p>
            <a:pPr algn="ctr"/>
            <a:r>
              <a:rPr lang="nl-NL" sz="2000" i="1">
                <a:solidFill>
                  <a:srgbClr val="3F4D65"/>
                </a:solidFill>
                <a:latin typeface="Roboto Light"/>
              </a:rPr>
              <a:t>Add-In gratis downloaden? Ga naar https://dashboard.sendsteps.com</a:t>
            </a:r>
          </a:p>
        </p:txBody>
      </p:sp>
    </p:spTree>
    <p:extLst>
      <p:ext uri="{BB962C8B-B14F-4D97-AF65-F5344CB8AC3E}">
        <p14:creationId xmlns:p14="http://schemas.microsoft.com/office/powerpoint/2010/main" val="2199962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t_v_VS_0_3_3446747_1_-1_0_2_8_[3]">
    <p:spTree>
      <p:nvGrpSpPr>
        <p:cNvPr id="1" name=""/>
        <p:cNvGrpSpPr/>
        <p:nvPr/>
      </p:nvGrpSpPr>
      <p:grpSpPr>
        <a:xfrm>
          <a:off x="0" y="0"/>
          <a:ext cx="0" cy="0"/>
          <a:chOff x="0" y="0"/>
          <a:chExt cx="0" cy="0"/>
        </a:xfrm>
      </p:grpSpPr>
      <p:pic>
        <p:nvPicPr>
          <p:cNvPr id="27" name="LAYOUT_BG_IMAGE_2">
            <a:extLst>
              <a:ext uri="{FF2B5EF4-FFF2-40B4-BE49-F238E27FC236}">
                <a16:creationId xmlns:a16="http://schemas.microsoft.com/office/drawing/2014/main" id="{F3DB4A8D-EDB2-4DEB-89B3-727C0CA840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VoteExplanationBg_1">
            <a:extLst>
              <a:ext uri="{FF2B5EF4-FFF2-40B4-BE49-F238E27FC236}">
                <a16:creationId xmlns:a16="http://schemas.microsoft.com/office/drawing/2014/main" id="{2F35CFAA-6152-44F7-BFDF-CEDA9AB2D534}"/>
              </a:ext>
            </a:extLst>
          </p:cNvPr>
          <p:cNvSpPr txBox="1"/>
          <p:nvPr/>
        </p:nvSpPr>
        <p:spPr>
          <a:xfrm>
            <a:off x="0" y="5932169"/>
            <a:ext cx="12192000" cy="925830"/>
          </a:xfrm>
          <a:prstGeom prst="rect">
            <a:avLst/>
          </a:prstGeom>
          <a:noFill/>
          <a:extLst>
            <a:ext uri="{909E8E84-426E-40DD-AFC4-6F175D3DCCD1}">
              <a14:hiddenFill xmlns:a14="http://schemas.microsoft.com/office/drawing/2010/main">
                <a:solidFill>
                  <a:srgbClr val="FFFFFF">
                    <a:alpha val="0"/>
                  </a:srgbClr>
                </a:solidFill>
              </a14:hiddenFill>
            </a:ext>
          </a:extLst>
        </p:spPr>
        <p:txBody>
          <a:bodyPr vert="horz" wrap="square" lIns="88900" tIns="38100" rIns="88900" bIns="38100" rtlCol="0" anchor="t" anchorCtr="0">
            <a:normAutofit/>
          </a:bodyPr>
          <a:lstStyle/>
          <a:p>
            <a:pPr>
              <a:buClr>
                <a:srgbClr val="000000"/>
              </a:buClr>
            </a:pPr>
            <a:endParaRPr lang="nl-NL">
              <a:solidFill>
                <a:srgbClr val="000000"/>
              </a:solidFill>
              <a:latin typeface="Calibri" panose="020F0502020204030204" pitchFamily="34" charset="0"/>
            </a:endParaRPr>
          </a:p>
        </p:txBody>
      </p:sp>
      <p:sp>
        <p:nvSpPr>
          <p:cNvPr id="2" name="st_v_VT_0_3_3446747_1_-1_0_2_8_[3]">
            <a:extLst>
              <a:ext uri="{FF2B5EF4-FFF2-40B4-BE49-F238E27FC236}">
                <a16:creationId xmlns:a16="http://schemas.microsoft.com/office/drawing/2014/main" id="{1A173445-7751-4F5F-A911-8A85BB24A455}"/>
              </a:ext>
            </a:extLst>
          </p:cNvPr>
          <p:cNvSpPr>
            <a:spLocks noGrp="1"/>
          </p:cNvSpPr>
          <p:nvPr>
            <p:ph type="title"/>
          </p:nvPr>
        </p:nvSpPr>
        <p:spPr>
          <a:xfrm>
            <a:off x="573024" y="185166"/>
            <a:ext cx="11033760" cy="1412748"/>
          </a:xfrm>
          <a:noFill/>
          <a:extLst>
            <a:ext uri="{909E8E84-426E-40DD-AFC4-6F175D3DCCD1}">
              <a14:hiddenFill xmlns:a14="http://schemas.microsoft.com/office/drawing/2010/main">
                <a:solidFill>
                  <a:srgbClr val="FFFFFF">
                    <a:alpha val="0"/>
                  </a:srgbClr>
                </a:solidFill>
              </a14:hiddenFill>
            </a:ext>
          </a:extLst>
        </p:spPr>
        <p:txBody>
          <a:bodyPr wrap="square" lIns="0" tIns="45720" rIns="91440" bIns="45720" anchor="ctr" anchorCtr="0">
            <a:noAutofit/>
          </a:bodyPr>
          <a:lstStyle/>
          <a:p>
            <a:pPr>
              <a:lnSpc>
                <a:spcPct val="100000"/>
              </a:lnSpc>
              <a:buClr>
                <a:srgbClr val="000000"/>
              </a:buClr>
            </a:pPr>
            <a:r>
              <a:rPr lang="nl-NL" sz="2800" b="1" dirty="0">
                <a:solidFill>
                  <a:srgbClr val="FFFFFF"/>
                </a:solidFill>
                <a:latin typeface="Roboto Slab"/>
              </a:rPr>
              <a:t>Binnen hoeveel uur na de eerste symptomen van een herseninfarct moet gestart worden met trombolyse?</a:t>
            </a:r>
          </a:p>
        </p:txBody>
      </p:sp>
      <p:sp>
        <p:nvSpPr>
          <p:cNvPr id="3" name="VoteChoices">
            <a:extLst>
              <a:ext uri="{FF2B5EF4-FFF2-40B4-BE49-F238E27FC236}">
                <a16:creationId xmlns:a16="http://schemas.microsoft.com/office/drawing/2014/main" id="{543A546A-AF2D-45F6-B771-2CB716352258}"/>
              </a:ext>
            </a:extLst>
          </p:cNvPr>
          <p:cNvSpPr>
            <a:spLocks noGrp="1"/>
          </p:cNvSpPr>
          <p:nvPr>
            <p:ph type="body" idx="13"/>
          </p:nvPr>
        </p:nvSpPr>
        <p:spPr>
          <a:xfrm>
            <a:off x="731520" y="1783079"/>
            <a:ext cx="10814304" cy="3977640"/>
          </a:xfrm>
          <a:noFill/>
          <a:extLst>
            <a:ext uri="{909E8E84-426E-40DD-AFC4-6F175D3DCCD1}">
              <a14:hiddenFill xmlns:a14="http://schemas.microsoft.com/office/drawing/2010/main">
                <a:solidFill>
                  <a:srgbClr val="FFFFFF">
                    <a:alpha val="0"/>
                  </a:srgbClr>
                </a:solidFill>
              </a14:hiddenFill>
            </a:ext>
          </a:extLst>
        </p:spPr>
        <p:txBody>
          <a:bodyPr wrap="square" lIns="0" tIns="45720" rIns="91440" bIns="45720" anchor="t" anchorCtr="0">
            <a:normAutofit/>
          </a:bodyPr>
          <a:lstStyle/>
          <a:p>
            <a:pPr marL="508000" indent="-508000">
              <a:lnSpc>
                <a:spcPct val="150000"/>
              </a:lnSpc>
              <a:spcBef>
                <a:spcPts val="0"/>
              </a:spcBef>
              <a:spcAft>
                <a:spcPts val="0"/>
              </a:spcAft>
              <a:buClr>
                <a:srgbClr val="FCB731"/>
              </a:buClr>
              <a:buAutoNum type="alphaUcPeriod"/>
            </a:pPr>
            <a:r>
              <a:rPr lang="nl-NL" sz="2400" dirty="0">
                <a:solidFill>
                  <a:srgbClr val="FFFFFF"/>
                </a:solidFill>
                <a:latin typeface="Roboto Light"/>
              </a:rPr>
              <a:t>3 uur</a:t>
            </a:r>
          </a:p>
          <a:p>
            <a:pPr marL="508000" indent="-508000">
              <a:lnSpc>
                <a:spcPct val="150000"/>
              </a:lnSpc>
              <a:spcBef>
                <a:spcPts val="0"/>
              </a:spcBef>
              <a:spcAft>
                <a:spcPts val="0"/>
              </a:spcAft>
              <a:buClr>
                <a:srgbClr val="FCB731"/>
              </a:buClr>
              <a:buAutoNum type="alphaUcPeriod"/>
            </a:pPr>
            <a:r>
              <a:rPr lang="nl-NL" sz="2400" dirty="0">
                <a:solidFill>
                  <a:srgbClr val="FFFFFF"/>
                </a:solidFill>
                <a:latin typeface="Roboto Light"/>
              </a:rPr>
              <a:t>4 uur</a:t>
            </a:r>
          </a:p>
          <a:p>
            <a:pPr marL="508000" indent="-508000">
              <a:lnSpc>
                <a:spcPct val="150000"/>
              </a:lnSpc>
              <a:spcBef>
                <a:spcPts val="0"/>
              </a:spcBef>
              <a:spcAft>
                <a:spcPts val="0"/>
              </a:spcAft>
              <a:buClr>
                <a:srgbClr val="FCB731"/>
              </a:buClr>
              <a:buAutoNum type="alphaUcPeriod"/>
            </a:pPr>
            <a:r>
              <a:rPr lang="nl-NL" sz="2400" dirty="0">
                <a:solidFill>
                  <a:srgbClr val="FFFFFF"/>
                </a:solidFill>
                <a:latin typeface="Roboto Light"/>
              </a:rPr>
              <a:t>5 uur</a:t>
            </a:r>
          </a:p>
          <a:p>
            <a:pPr marL="508000" indent="-508000">
              <a:lnSpc>
                <a:spcPct val="150000"/>
              </a:lnSpc>
              <a:spcBef>
                <a:spcPts val="0"/>
              </a:spcBef>
              <a:spcAft>
                <a:spcPts val="0"/>
              </a:spcAft>
              <a:buClr>
                <a:srgbClr val="FCB731"/>
              </a:buClr>
              <a:buAutoNum type="alphaUcPeriod"/>
            </a:pPr>
            <a:r>
              <a:rPr lang="nl-NL" sz="2400" dirty="0">
                <a:solidFill>
                  <a:srgbClr val="FFFFFF"/>
                </a:solidFill>
                <a:latin typeface="Roboto Light"/>
              </a:rPr>
              <a:t>6 uur</a:t>
            </a:r>
          </a:p>
          <a:p>
            <a:pPr marL="457200" indent="-457200">
              <a:lnSpc>
                <a:spcPct val="150000"/>
              </a:lnSpc>
              <a:spcBef>
                <a:spcPts val="0"/>
              </a:spcBef>
              <a:spcAft>
                <a:spcPts val="0"/>
              </a:spcAft>
              <a:buClr>
                <a:srgbClr val="FCB731"/>
              </a:buClr>
              <a:buAutoNum type="alphaUcPeriod"/>
            </a:pPr>
            <a:endParaRPr lang="nl-NL" sz="2400" dirty="0">
              <a:solidFill>
                <a:srgbClr val="FFFFFF"/>
              </a:solidFill>
              <a:latin typeface="Roboto Light"/>
            </a:endParaRPr>
          </a:p>
        </p:txBody>
      </p:sp>
      <p:grpSp>
        <p:nvGrpSpPr>
          <p:cNvPr id="7" name="VotesCounterGroup">
            <a:extLst>
              <a:ext uri="{FF2B5EF4-FFF2-40B4-BE49-F238E27FC236}">
                <a16:creationId xmlns:a16="http://schemas.microsoft.com/office/drawing/2014/main" id="{DF5653D5-4057-4440-A340-B3B36AA57533}"/>
              </a:ext>
            </a:extLst>
          </p:cNvPr>
          <p:cNvGrpSpPr/>
          <p:nvPr/>
        </p:nvGrpSpPr>
        <p:grpSpPr>
          <a:xfrm>
            <a:off x="9890151" y="6021324"/>
            <a:ext cx="841248" cy="291465"/>
            <a:chOff x="9400032" y="6137910"/>
            <a:chExt cx="841248" cy="283857"/>
          </a:xfrm>
        </p:grpSpPr>
        <p:pic>
          <p:nvPicPr>
            <p:cNvPr id="5" name="counter_icon">
              <a:extLst>
                <a:ext uri="{FF2B5EF4-FFF2-40B4-BE49-F238E27FC236}">
                  <a16:creationId xmlns:a16="http://schemas.microsoft.com/office/drawing/2014/main" id="{94E0DCF1-7F5C-4982-AFBD-3BD3A13765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21824" y="6137910"/>
              <a:ext cx="219456" cy="219456"/>
            </a:xfrm>
            <a:prstGeom prst="rect">
              <a:avLst/>
            </a:prstGeom>
          </p:spPr>
        </p:pic>
        <p:sp>
          <p:nvSpPr>
            <p:cNvPr id="6" name="counter_text">
              <a:extLst>
                <a:ext uri="{FF2B5EF4-FFF2-40B4-BE49-F238E27FC236}">
                  <a16:creationId xmlns:a16="http://schemas.microsoft.com/office/drawing/2014/main" id="{D2CE4F93-2591-4CA7-AFCA-59176860BBE7}"/>
                </a:ext>
              </a:extLst>
            </p:cNvPr>
            <p:cNvSpPr txBox="1"/>
            <p:nvPr/>
          </p:nvSpPr>
          <p:spPr>
            <a:xfrm>
              <a:off x="9400032" y="6144768"/>
              <a:ext cx="597408" cy="276999"/>
            </a:xfrm>
            <a:prstGeom prst="rect">
              <a:avLst/>
            </a:prstGeom>
            <a:solidFill>
              <a:srgbClr val="F1F1F1">
                <a:alpha val="0"/>
              </a:srgbClr>
            </a:solidFill>
          </p:spPr>
          <p:txBody>
            <a:bodyPr vert="horz" wrap="square" lIns="0" tIns="0" rIns="33020" bIns="0" rtlCol="0" anchor="ctr" anchorCtr="0">
              <a:normAutofit/>
            </a:bodyPr>
            <a:lstStyle/>
            <a:p>
              <a:pPr algn="r">
                <a:buClr>
                  <a:srgbClr val="000000"/>
                </a:buClr>
              </a:pPr>
              <a:r>
                <a:rPr lang="nl-NL" sz="1600">
                  <a:solidFill>
                    <a:srgbClr val="FFFFFF"/>
                  </a:solidFill>
                  <a:latin typeface="Roboto Slab"/>
                </a:rPr>
                <a:t>0</a:t>
              </a:r>
            </a:p>
          </p:txBody>
        </p:sp>
      </p:grpSp>
      <p:grpSp>
        <p:nvGrpSpPr>
          <p:cNvPr id="11" name="ParticipantsCounterGroup">
            <a:extLst>
              <a:ext uri="{FF2B5EF4-FFF2-40B4-BE49-F238E27FC236}">
                <a16:creationId xmlns:a16="http://schemas.microsoft.com/office/drawing/2014/main" id="{6672D571-6C2D-4E61-A470-A11F8AE1FCA1}"/>
              </a:ext>
            </a:extLst>
          </p:cNvPr>
          <p:cNvGrpSpPr/>
          <p:nvPr/>
        </p:nvGrpSpPr>
        <p:grpSpPr>
          <a:xfrm>
            <a:off x="10777728" y="6035040"/>
            <a:ext cx="841248" cy="276999"/>
            <a:chOff x="10777728" y="6035040"/>
            <a:chExt cx="841248" cy="276999"/>
          </a:xfrm>
        </p:grpSpPr>
        <p:pic>
          <p:nvPicPr>
            <p:cNvPr id="9" name="counter_icon">
              <a:extLst>
                <a:ext uri="{FF2B5EF4-FFF2-40B4-BE49-F238E27FC236}">
                  <a16:creationId xmlns:a16="http://schemas.microsoft.com/office/drawing/2014/main" id="{C26DBE20-11AB-4891-9809-71AB1A85AD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99520" y="6055614"/>
              <a:ext cx="219456" cy="219456"/>
            </a:xfrm>
            <a:prstGeom prst="rect">
              <a:avLst/>
            </a:prstGeom>
          </p:spPr>
        </p:pic>
        <p:sp>
          <p:nvSpPr>
            <p:cNvPr id="10" name="counter_text">
              <a:extLst>
                <a:ext uri="{FF2B5EF4-FFF2-40B4-BE49-F238E27FC236}">
                  <a16:creationId xmlns:a16="http://schemas.microsoft.com/office/drawing/2014/main" id="{63F1F8FB-FC2A-4771-82F0-171FAE553134}"/>
                </a:ext>
              </a:extLst>
            </p:cNvPr>
            <p:cNvSpPr txBox="1"/>
            <p:nvPr/>
          </p:nvSpPr>
          <p:spPr>
            <a:xfrm>
              <a:off x="10777728" y="6035040"/>
              <a:ext cx="597408" cy="276999"/>
            </a:xfrm>
            <a:prstGeom prst="rect">
              <a:avLst/>
            </a:prstGeom>
            <a:solidFill>
              <a:srgbClr val="F1F1F1">
                <a:alpha val="0"/>
              </a:srgbClr>
            </a:solidFill>
          </p:spPr>
          <p:txBody>
            <a:bodyPr vert="horz" wrap="square" lIns="0" tIns="0" rIns="33020" bIns="0" rtlCol="0" anchor="ctr" anchorCtr="0">
              <a:normAutofit/>
            </a:bodyPr>
            <a:lstStyle/>
            <a:p>
              <a:pPr algn="r">
                <a:buClr>
                  <a:srgbClr val="000000"/>
                </a:buClr>
              </a:pPr>
              <a:r>
                <a:rPr lang="nl-NL" sz="1600">
                  <a:solidFill>
                    <a:srgbClr val="FFFFFF"/>
                  </a:solidFill>
                  <a:latin typeface="Roboto Slab"/>
                </a:rPr>
                <a:t>0</a:t>
              </a:r>
            </a:p>
          </p:txBody>
        </p:sp>
      </p:grpSp>
      <p:grpSp>
        <p:nvGrpSpPr>
          <p:cNvPr id="14" name="vss_group_1">
            <a:extLst>
              <a:ext uri="{FF2B5EF4-FFF2-40B4-BE49-F238E27FC236}">
                <a16:creationId xmlns:a16="http://schemas.microsoft.com/office/drawing/2014/main" id="{E74EA5BA-DE14-4FA9-BC09-7EAC236516AC}"/>
              </a:ext>
            </a:extLst>
          </p:cNvPr>
          <p:cNvGrpSpPr/>
          <p:nvPr/>
        </p:nvGrpSpPr>
        <p:grpSpPr>
          <a:xfrm>
            <a:off x="10668000" y="6357366"/>
            <a:ext cx="1402080" cy="332613"/>
            <a:chOff x="10668000" y="6350000"/>
            <a:chExt cx="1397000" cy="330200"/>
          </a:xfrm>
        </p:grpSpPr>
        <p:sp>
          <p:nvSpPr>
            <p:cNvPr id="12" name="vss_text_0">
              <a:extLst>
                <a:ext uri="{FF2B5EF4-FFF2-40B4-BE49-F238E27FC236}">
                  <a16:creationId xmlns:a16="http://schemas.microsoft.com/office/drawing/2014/main" id="{1E7D265D-153C-43FF-A225-3E57413F8735}"/>
                </a:ext>
              </a:extLst>
            </p:cNvPr>
            <p:cNvSpPr/>
            <p:nvPr/>
          </p:nvSpPr>
          <p:spPr>
            <a:xfrm>
              <a:off x="10668000" y="6350000"/>
              <a:ext cx="1397000" cy="330200"/>
            </a:xfrm>
            <a:prstGeom prst="roundRect">
              <a:avLst/>
            </a:prstGeom>
            <a:noFill/>
            <a:ln w="15875" cap="flat" cmpd="sng" algn="ctr">
              <a:noFill/>
              <a:prstDash val="solid"/>
            </a:ln>
            <a:effectLst>
              <a:prstShdw prst="shdw14" dist="35921" dir="2700000">
                <a:scrgbClr r="0" g="0" b="0">
                  <a:alpha val="50000"/>
                </a:scrgbClr>
              </a:prstShdw>
            </a:effectLst>
            <a:extLst>
              <a:ext uri="{909E8E84-426E-40DD-AFC4-6F175D3DCCD1}">
                <a14:hiddenFill xmlns:a14="http://schemas.microsoft.com/office/drawing/2010/main">
                  <a:solidFill>
                    <a:srgbClr val="FFFFFF">
                      <a:alpha val="0"/>
                    </a:srgbClr>
                  </a:solidFill>
                </a14:hiddenFill>
              </a:ex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330200" rtlCol="0" anchor="ctr">
              <a:noAutofit/>
            </a:bodyPr>
            <a:lstStyle/>
            <a:p>
              <a:pPr>
                <a:spcBef>
                  <a:spcPct val="0"/>
                </a:spcBef>
                <a:spcAft>
                  <a:spcPct val="0"/>
                </a:spcAft>
                <a:buClr>
                  <a:srgbClr val="000000"/>
                </a:buClr>
              </a:pPr>
              <a:r>
                <a:rPr lang="nl-NL" sz="1600">
                  <a:solidFill>
                    <a:srgbClr val="FFFFFF"/>
                  </a:solidFill>
                  <a:latin typeface="Roboto Light"/>
                </a:rPr>
                <a:t>Gesloten</a:t>
              </a:r>
            </a:p>
          </p:txBody>
        </p:sp>
        <p:sp>
          <p:nvSpPr>
            <p:cNvPr id="13" name="vss_light">
              <a:extLst>
                <a:ext uri="{FF2B5EF4-FFF2-40B4-BE49-F238E27FC236}">
                  <a16:creationId xmlns:a16="http://schemas.microsoft.com/office/drawing/2014/main" id="{FB623B6E-ADE0-451C-A34A-D9DBBDDFA87E}"/>
                </a:ext>
              </a:extLst>
            </p:cNvPr>
            <p:cNvSpPr/>
            <p:nvPr/>
          </p:nvSpPr>
          <p:spPr>
            <a:xfrm>
              <a:off x="10738757" y="6420757"/>
              <a:ext cx="188685" cy="188686"/>
            </a:xfrm>
            <a:prstGeom prst="ellipse">
              <a:avLst/>
            </a:prstGeom>
            <a:solidFill>
              <a:srgbClr val="FF0000"/>
            </a:solidFill>
            <a:ln w="15875" cap="flat" cmpd="sng" algn="ctr">
              <a:noFill/>
              <a:prstDash val="solid"/>
            </a:ln>
            <a:effectLst/>
            <a:extLst>
              <a:ext uri="{91240B29-F687-4F45-9708-019B960494DF}">
                <a14:hiddenLine xmlns:a14="http://schemas.microsoft.com/office/drawing/2010/main" w="15875"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spcBef>
                  <a:spcPct val="0"/>
                </a:spcBef>
                <a:spcAft>
                  <a:spcPct val="0"/>
                </a:spcAft>
                <a:buClr>
                  <a:srgbClr val="000000"/>
                </a:buClr>
              </a:pPr>
              <a:endParaRPr lang="nl-NL" sz="1600">
                <a:solidFill>
                  <a:srgbClr val="FFFFFF"/>
                </a:solidFill>
                <a:latin typeface="Roboto Light"/>
              </a:endParaRPr>
            </a:p>
          </p:txBody>
        </p:sp>
      </p:grpSp>
      <p:sp>
        <p:nvSpPr>
          <p:cNvPr id="15" name="VotesStatusExplanation0">
            <a:extLst>
              <a:ext uri="{FF2B5EF4-FFF2-40B4-BE49-F238E27FC236}">
                <a16:creationId xmlns:a16="http://schemas.microsoft.com/office/drawing/2014/main" id="{4D6D5695-F7EF-4B68-B878-8F5ADB2146A9}"/>
              </a:ext>
            </a:extLst>
          </p:cNvPr>
          <p:cNvSpPr txBox="1"/>
          <p:nvPr/>
        </p:nvSpPr>
        <p:spPr>
          <a:xfrm>
            <a:off x="8887968" y="253746"/>
            <a:ext cx="3060192" cy="2743200"/>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203200" rIns="203200" rtlCol="0" anchor="ctr" anchorCtr="1">
            <a:normAutofit lnSpcReduction="10000"/>
          </a:bodyPr>
          <a:lstStyle/>
          <a:p>
            <a:pPr algn="ctr">
              <a:lnSpc>
                <a:spcPct val="150000"/>
              </a:lnSpc>
            </a:pPr>
            <a:r>
              <a:rPr lang="nl-NL" sz="2400" i="1">
                <a:solidFill>
                  <a:srgbClr val="3F4D65"/>
                </a:solidFill>
                <a:latin typeface="Roboto Light"/>
              </a:rPr>
              <a:t>De vraag gaat open zodra u een sessie en diavoorstelling start.</a:t>
            </a:r>
          </a:p>
        </p:txBody>
      </p:sp>
      <p:graphicFrame>
        <p:nvGraphicFramePr>
          <p:cNvPr id="21" name="ExplanationsTable_0_1_1">
            <a:extLst>
              <a:ext uri="{FF2B5EF4-FFF2-40B4-BE49-F238E27FC236}">
                <a16:creationId xmlns:a16="http://schemas.microsoft.com/office/drawing/2014/main" id="{0BB92277-DC02-4787-87B0-20CD8F1AEF07}"/>
              </a:ext>
            </a:extLst>
          </p:cNvPr>
          <p:cNvGraphicFramePr>
            <a:graphicFrameLocks noGrp="1"/>
          </p:cNvGraphicFramePr>
          <p:nvPr>
            <p:extLst>
              <p:ext uri="{D42A27DB-BD31-4B8C-83A1-F6EECF244321}">
                <p14:modId xmlns:p14="http://schemas.microsoft.com/office/powerpoint/2010/main" val="3594475669"/>
              </p:ext>
            </p:extLst>
          </p:nvPr>
        </p:nvGraphicFramePr>
        <p:xfrm>
          <a:off x="1280160" y="6000750"/>
          <a:ext cx="8180833" cy="699516"/>
        </p:xfrm>
        <a:graphic>
          <a:graphicData uri="http://schemas.openxmlformats.org/drawingml/2006/table">
            <a:tbl>
              <a:tblPr bandRow="1">
                <a:tableStyleId>{2D5ABB26-0587-4C30-8999-92F81FD0307C}</a:tableStyleId>
              </a:tblPr>
              <a:tblGrid>
                <a:gridCol w="940796">
                  <a:extLst>
                    <a:ext uri="{9D8B030D-6E8A-4147-A177-3AD203B41FA5}">
                      <a16:colId xmlns:a16="http://schemas.microsoft.com/office/drawing/2014/main" val="4056258570"/>
                    </a:ext>
                  </a:extLst>
                </a:gridCol>
                <a:gridCol w="7240037">
                  <a:extLst>
                    <a:ext uri="{9D8B030D-6E8A-4147-A177-3AD203B41FA5}">
                      <a16:colId xmlns:a16="http://schemas.microsoft.com/office/drawing/2014/main" val="149184042"/>
                    </a:ext>
                  </a:extLst>
                </a:gridCol>
              </a:tblGrid>
              <a:tr h="349758">
                <a:tc>
                  <a:txBody>
                    <a:bodyPr/>
                    <a:lstStyle/>
                    <a:p>
                      <a:pPr algn="l">
                        <a:lnSpc>
                          <a:spcPct val="100000"/>
                        </a:lnSpc>
                        <a:spcBef>
                          <a:spcPct val="0"/>
                        </a:spcBef>
                        <a:spcAft>
                          <a:spcPct val="0"/>
                        </a:spcAft>
                        <a:buClr>
                          <a:srgbClr val="000000"/>
                        </a:buClr>
                      </a:pPr>
                      <a:r>
                        <a:rPr lang="nl-NL" sz="1600" b="1" i="0" u="none" baseline="0">
                          <a:solidFill>
                            <a:srgbClr val="FFFFFF"/>
                          </a:solidFill>
                          <a:latin typeface="Roboto Medium"/>
                        </a:rPr>
                        <a:t>Internet</a:t>
                      </a:r>
                    </a:p>
                  </a:txBody>
                  <a:tcPr anchor="ctr"/>
                </a:tc>
                <a:tc>
                  <a:txBody>
                    <a:bodyPr/>
                    <a:lstStyle/>
                    <a:p>
                      <a:pPr algn="l">
                        <a:lnSpc>
                          <a:spcPct val="100000"/>
                        </a:lnSpc>
                        <a:spcBef>
                          <a:spcPct val="0"/>
                        </a:spcBef>
                        <a:spcAft>
                          <a:spcPct val="0"/>
                        </a:spcAft>
                        <a:buClr>
                          <a:srgbClr val="000000"/>
                        </a:buClr>
                      </a:pPr>
                      <a:r>
                        <a:rPr lang="nl-NL" sz="1600" b="0" i="0" u="none" baseline="0">
                          <a:solidFill>
                            <a:srgbClr val="FFFFFF"/>
                          </a:solidFill>
                          <a:latin typeface="Roboto Light"/>
                        </a:rPr>
                        <a:t>Ga naar </a:t>
                      </a:r>
                      <a:r>
                        <a:rPr lang="nl-NL" sz="1600" b="1" i="0" u="none" baseline="0">
                          <a:solidFill>
                            <a:srgbClr val="FFFFFF"/>
                          </a:solidFill>
                          <a:latin typeface="Roboto Light"/>
                        </a:rPr>
                        <a:t>sendsteps.me</a:t>
                      </a:r>
                      <a:r>
                        <a:rPr lang="nl-NL" sz="1600" b="0" i="0" u="none" baseline="0">
                          <a:solidFill>
                            <a:srgbClr val="FFFFFF"/>
                          </a:solidFill>
                          <a:latin typeface="Roboto Light"/>
                        </a:rPr>
                        <a:t> en log in met </a:t>
                      </a:r>
                      <a:r>
                        <a:rPr lang="nl-NL" sz="1600" b="1" i="0" u="none" baseline="0">
                          <a:solidFill>
                            <a:srgbClr val="FFFFFF"/>
                          </a:solidFill>
                          <a:latin typeface="Roboto Light"/>
                        </a:rPr>
                        <a:t>Free98134</a:t>
                      </a:r>
                    </a:p>
                  </a:txBody>
                  <a:tcPr anchor="ctr"/>
                </a:tc>
                <a:extLst>
                  <a:ext uri="{0D108BD9-81ED-4DB2-BD59-A6C34878D82A}">
                    <a16:rowId xmlns:a16="http://schemas.microsoft.com/office/drawing/2014/main" val="2057482217"/>
                  </a:ext>
                </a:extLst>
              </a:tr>
              <a:tr h="349758">
                <a:tc>
                  <a:txBody>
                    <a:bodyPr/>
                    <a:lstStyle/>
                    <a:p>
                      <a:pPr algn="l">
                        <a:lnSpc>
                          <a:spcPct val="100000"/>
                        </a:lnSpc>
                        <a:spcBef>
                          <a:spcPct val="0"/>
                        </a:spcBef>
                        <a:spcAft>
                          <a:spcPct val="0"/>
                        </a:spcAft>
                        <a:buClr>
                          <a:srgbClr val="000000"/>
                        </a:buClr>
                      </a:pPr>
                      <a:endParaRPr lang="nl-NL" sz="1600" b="1" i="0" u="none" baseline="0">
                        <a:solidFill>
                          <a:srgbClr val="FFFFFF"/>
                        </a:solidFill>
                        <a:latin typeface="Roboto Medium"/>
                      </a:endParaRPr>
                    </a:p>
                  </a:txBody>
                  <a:tcPr anchor="ctr"/>
                </a:tc>
                <a:tc>
                  <a:txBody>
                    <a:bodyPr/>
                    <a:lstStyle/>
                    <a:p>
                      <a:pPr algn="l">
                        <a:lnSpc>
                          <a:spcPct val="100000"/>
                        </a:lnSpc>
                        <a:spcBef>
                          <a:spcPct val="0"/>
                        </a:spcBef>
                        <a:spcAft>
                          <a:spcPct val="0"/>
                        </a:spcAft>
                        <a:buClr>
                          <a:srgbClr val="000000"/>
                        </a:buClr>
                      </a:pPr>
                      <a:endParaRPr lang="nl-NL" sz="1600" b="0" i="0" u="none" baseline="0">
                        <a:solidFill>
                          <a:srgbClr val="FFFFFF"/>
                        </a:solidFill>
                        <a:latin typeface="Roboto Light"/>
                      </a:endParaRPr>
                    </a:p>
                  </a:txBody>
                  <a:tcPr anchor="ctr"/>
                </a:tc>
                <a:extLst>
                  <a:ext uri="{0D108BD9-81ED-4DB2-BD59-A6C34878D82A}">
                    <a16:rowId xmlns:a16="http://schemas.microsoft.com/office/drawing/2014/main" val="1179041536"/>
                  </a:ext>
                </a:extLst>
              </a:tr>
            </a:tbl>
          </a:graphicData>
        </a:graphic>
      </p:graphicFrame>
      <p:pic>
        <p:nvPicPr>
          <p:cNvPr id="25" name="Logo">
            <a:extLst>
              <a:ext uri="{FF2B5EF4-FFF2-40B4-BE49-F238E27FC236}">
                <a16:creationId xmlns:a16="http://schemas.microsoft.com/office/drawing/2014/main" id="{719862AB-BFB8-41CE-9582-C7BA76EA0002}"/>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560832" y="6089904"/>
            <a:ext cx="487680" cy="521208"/>
          </a:xfrm>
          <a:prstGeom prst="rect">
            <a:avLst/>
          </a:prstGeom>
        </p:spPr>
      </p:pic>
      <p:sp>
        <p:nvSpPr>
          <p:cNvPr id="4" name="VoteExplanationOverlay">
            <a:extLst>
              <a:ext uri="{FF2B5EF4-FFF2-40B4-BE49-F238E27FC236}">
                <a16:creationId xmlns:a16="http://schemas.microsoft.com/office/drawing/2014/main" id="{0ABF4FE4-C17E-44A8-93EF-141C0B778EFF}"/>
              </a:ext>
            </a:extLst>
          </p:cNvPr>
          <p:cNvSpPr txBox="1"/>
          <p:nvPr/>
        </p:nvSpPr>
        <p:spPr>
          <a:xfrm>
            <a:off x="1270000" y="5976938"/>
            <a:ext cx="8178800" cy="733425"/>
          </a:xfrm>
          <a:prstGeom prst="rect">
            <a:avLst/>
          </a:prstGeom>
          <a:solidFill>
            <a:srgbClr val="FFFFFF">
              <a:alpha val="85000"/>
            </a:srgbClr>
          </a:solidFill>
          <a:ln w="101600" cap="flat" cmpd="thinThick" algn="ctr">
            <a:solidFill>
              <a:srgbClr val="FFFFFF">
                <a:alpha val="64000"/>
              </a:srgbClr>
            </a:solidFill>
            <a:prstDash val="solid"/>
            <a:round/>
            <a:headEnd type="none" w="med" len="med"/>
            <a:tailEnd type="none" w="med" len="med"/>
          </a:ln>
        </p:spPr>
        <p:txBody>
          <a:bodyPr vert="horz" wrap="square" lIns="406400" rIns="406400" rtlCol="0" anchor="ctr" anchorCtr="1">
            <a:noAutofit/>
          </a:bodyPr>
          <a:lstStyle/>
          <a:p>
            <a:pPr algn="ctr"/>
            <a:r>
              <a:rPr lang="nl-NL" sz="2000" i="1">
                <a:solidFill>
                  <a:srgbClr val="3F4D65"/>
                </a:solidFill>
                <a:latin typeface="Roboto Light"/>
              </a:rPr>
              <a:t>Deze presentatie is geladen zonder de Sendsteps Add-In.</a:t>
            </a:r>
          </a:p>
          <a:p>
            <a:pPr algn="ctr"/>
            <a:r>
              <a:rPr lang="nl-NL" sz="2000" i="1">
                <a:solidFill>
                  <a:srgbClr val="3F4D65"/>
                </a:solidFill>
                <a:latin typeface="Roboto Light"/>
              </a:rPr>
              <a:t>Add-In gratis downloaden? Ga naar https://dashboard.sendsteps.com</a:t>
            </a:r>
          </a:p>
        </p:txBody>
      </p:sp>
    </p:spTree>
    <p:extLst>
      <p:ext uri="{BB962C8B-B14F-4D97-AF65-F5344CB8AC3E}">
        <p14:creationId xmlns:p14="http://schemas.microsoft.com/office/powerpoint/2010/main" val="68473821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Aangepast 2">
      <a:dk1>
        <a:sysClr val="windowText" lastClr="000000"/>
      </a:dk1>
      <a:lt1>
        <a:sysClr val="window" lastClr="FFFFFF"/>
      </a:lt1>
      <a:dk2>
        <a:srgbClr val="C1C2C7"/>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5580</TotalTime>
  <Words>2250</Words>
  <Application>Microsoft Office PowerPoint</Application>
  <PresentationFormat>Breedbeeld</PresentationFormat>
  <Paragraphs>315</Paragraphs>
  <Slides>30</Slides>
  <Notes>8</Notes>
  <HiddenSlides>0</HiddenSlides>
  <MMClips>0</MMClips>
  <ScaleCrop>false</ScaleCrop>
  <HeadingPairs>
    <vt:vector size="6" baseType="variant">
      <vt:variant>
        <vt:lpstr>Gebruikte lettertypen</vt:lpstr>
      </vt:variant>
      <vt:variant>
        <vt:i4>8</vt:i4>
      </vt:variant>
      <vt:variant>
        <vt:lpstr>Thema</vt:lpstr>
      </vt:variant>
      <vt:variant>
        <vt:i4>1</vt:i4>
      </vt:variant>
      <vt:variant>
        <vt:lpstr>Diatitels</vt:lpstr>
      </vt:variant>
      <vt:variant>
        <vt:i4>30</vt:i4>
      </vt:variant>
    </vt:vector>
  </HeadingPairs>
  <TitlesOfParts>
    <vt:vector size="39" baseType="lpstr">
      <vt:lpstr>Arial</vt:lpstr>
      <vt:lpstr>Calibri</vt:lpstr>
      <vt:lpstr>Roboto</vt:lpstr>
      <vt:lpstr>Roboto Light</vt:lpstr>
      <vt:lpstr>Roboto Medium</vt:lpstr>
      <vt:lpstr>Roboto Slab</vt:lpstr>
      <vt:lpstr>Tw Cen MT</vt:lpstr>
      <vt:lpstr>Wingdings 3</vt:lpstr>
      <vt:lpstr>Integraal</vt:lpstr>
      <vt:lpstr>Medische kennis</vt:lpstr>
      <vt:lpstr>Planning vandaag  22 januari </vt:lpstr>
      <vt:lpstr>We gaan stemmen</vt:lpstr>
      <vt:lpstr>Bij een TIA is er sprake van</vt:lpstr>
      <vt:lpstr>Bij een TIA is er sprake van</vt:lpstr>
      <vt:lpstr>Wat is in eerste instantie de behandeling bij iemand die een hersenbloeding heeft?</vt:lpstr>
      <vt:lpstr>Wat is in eerste instantie de behandeling bij iemand die een hersenbloeding heeft?</vt:lpstr>
      <vt:lpstr>Wat is het verschil tussen trombose en embolie?</vt:lpstr>
      <vt:lpstr>Binnen hoeveel uur na de eerste symptomen van een herseninfarct moet gestart worden met trombolyse?</vt:lpstr>
      <vt:lpstr>Binnen hoeveel uur na de eerste symptomen van een herseninfarct moet gestart worden met trombolyse?</vt:lpstr>
      <vt:lpstr>Waarom is diabetes een risicofactor voor het ontstaan van een TIA of een CVA?</vt:lpstr>
      <vt:lpstr>Wat is de functie van cholesterolverlagers?</vt:lpstr>
      <vt:lpstr>Wat is de functie van cholesterolverlagers?</vt:lpstr>
      <vt:lpstr>Het grootste deel van het aantal CVA's is een ... </vt:lpstr>
      <vt:lpstr>Het grootste deel van het aantal CVA's is een ... </vt:lpstr>
      <vt:lpstr>Bij welk ziektebeeld is er sprake van een uitstulping in een bloedvat?</vt:lpstr>
      <vt:lpstr>Bij welk ziektebeeld is er sprake van een uitstulping in een bloedvat?</vt:lpstr>
      <vt:lpstr>Neurologische aandoeningen</vt:lpstr>
      <vt:lpstr>Meningitis</vt:lpstr>
      <vt:lpstr>Bacteriële meningitis</vt:lpstr>
      <vt:lpstr>Virale meningitis</vt:lpstr>
      <vt:lpstr>Epidemiologie</vt:lpstr>
      <vt:lpstr>Diagnose</vt:lpstr>
      <vt:lpstr>Therapie/behandeling</vt:lpstr>
      <vt:lpstr>Complicaties</vt:lpstr>
      <vt:lpstr>Encefalitis</vt:lpstr>
      <vt:lpstr>Diagnose</vt:lpstr>
      <vt:lpstr>Therapie/behandeling</vt:lpstr>
      <vt:lpstr>Complicaties</vt:lpstr>
      <vt:lpstr>Oefenvragen neurologie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Medische kennis</dc:title>
  <dc:creator>Hanneke van Tuinen</dc:creator>
  <cp:lastModifiedBy>Hanneke van Tuinen</cp:lastModifiedBy>
  <cp:revision>1</cp:revision>
  <dcterms:created xsi:type="dcterms:W3CDTF">2020-10-30T07:52:09Z</dcterms:created>
  <dcterms:modified xsi:type="dcterms:W3CDTF">2021-02-10T14:11:01Z</dcterms:modified>
</cp:coreProperties>
</file>