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386" r:id="rId4"/>
    <p:sldId id="387" r:id="rId5"/>
    <p:sldId id="388" r:id="rId6"/>
    <p:sldId id="392" r:id="rId7"/>
    <p:sldId id="390" r:id="rId8"/>
    <p:sldId id="391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853" autoAdjust="0"/>
    <p:restoredTop sz="94660"/>
  </p:normalViewPr>
  <p:slideViewPr>
    <p:cSldViewPr snapToGrid="0">
      <p:cViewPr varScale="1">
        <p:scale>
          <a:sx n="80" d="100"/>
          <a:sy n="80" d="100"/>
        </p:scale>
        <p:origin x="384" y="7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648070-A741-4A36-A920-3E86D56443F5}" type="datetimeFigureOut">
              <a:rPr lang="nl-NL" smtClean="0"/>
              <a:t>3-6-2018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598ADB-6AEC-4F5A-AB55-D2CF9FE721D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32290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6/3/2018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6/3/2018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6/3/2018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Beste </a:t>
            </a:r>
            <a:r>
              <a:rPr lang="nl-NL" dirty="0" err="1" smtClean="0"/>
              <a:t>ath</a:t>
            </a:r>
            <a:r>
              <a:rPr lang="nl-NL" dirty="0" smtClean="0"/>
              <a:t> 4.	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51010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Programma aankomende les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147234" y="1500189"/>
            <a:ext cx="8596668" cy="4972800"/>
          </a:xfrm>
        </p:spPr>
        <p:txBody>
          <a:bodyPr>
            <a:normAutofit/>
          </a:bodyPr>
          <a:lstStyle/>
          <a:p>
            <a:r>
              <a:rPr lang="nl-NL" sz="2500" dirty="0" smtClean="0"/>
              <a:t>Startopdracht</a:t>
            </a:r>
            <a:br>
              <a:rPr lang="nl-NL" sz="2500" dirty="0" smtClean="0"/>
            </a:br>
            <a:r>
              <a:rPr lang="nl-NL" sz="2500" dirty="0" smtClean="0"/>
              <a:t>Examenopgave </a:t>
            </a:r>
            <a:r>
              <a:rPr lang="nl-NL" sz="2500" dirty="0" smtClean="0"/>
              <a:t>maken!</a:t>
            </a:r>
          </a:p>
        </p:txBody>
      </p:sp>
    </p:spTree>
    <p:extLst>
      <p:ext uri="{BB962C8B-B14F-4D97-AF65-F5344CB8AC3E}">
        <p14:creationId xmlns:p14="http://schemas.microsoft.com/office/powerpoint/2010/main" val="11358761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-1" y="0"/>
            <a:ext cx="9657568" cy="1959230"/>
          </a:xfrm>
        </p:spPr>
        <p:txBody>
          <a:bodyPr>
            <a:normAutofit/>
          </a:bodyPr>
          <a:lstStyle/>
          <a:p>
            <a:r>
              <a:rPr lang="nl-NL" sz="3400" dirty="0" smtClean="0"/>
              <a:t/>
            </a:r>
            <a:br>
              <a:rPr lang="nl-NL" sz="3400" dirty="0" smtClean="0"/>
            </a:br>
            <a:r>
              <a:rPr lang="nl-NL" sz="3400" dirty="0" smtClean="0"/>
              <a:t>startopdracht</a:t>
            </a:r>
            <a:endParaRPr lang="nl-NL" sz="34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53453" y="1263316"/>
            <a:ext cx="4422215" cy="458662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sz="2500" dirty="0" smtClean="0"/>
              <a:t>Zoek het tafeltje waar je naam met studentennummer op staat.</a:t>
            </a:r>
          </a:p>
          <a:p>
            <a:pPr marL="0" indent="0">
              <a:buNone/>
            </a:pPr>
            <a:r>
              <a:rPr lang="nl-NL" sz="2500" dirty="0" smtClean="0"/>
              <a:t>Zet je mobiel uit, stop hem in je tas en zet deze voorin in de klas</a:t>
            </a:r>
          </a:p>
          <a:p>
            <a:pPr marL="0" indent="0">
              <a:buNone/>
            </a:pPr>
            <a:r>
              <a:rPr lang="nl-NL" sz="2500" dirty="0" smtClean="0"/>
              <a:t>Schrijf op je post-</a:t>
            </a:r>
            <a:r>
              <a:rPr lang="nl-NL" sz="2500" dirty="0" err="1" smtClean="0"/>
              <a:t>it</a:t>
            </a:r>
            <a:r>
              <a:rPr lang="nl-NL" sz="2500" dirty="0" smtClean="0"/>
              <a:t> op hoe je nu leert voor het schoolvak management en organisatie.</a:t>
            </a:r>
          </a:p>
          <a:p>
            <a:pPr marL="0" indent="0">
              <a:buNone/>
            </a:pPr>
            <a:r>
              <a:rPr lang="nl-NL" sz="2500" dirty="0" smtClean="0"/>
              <a:t>Hierna beginnen we met het examen.</a:t>
            </a:r>
          </a:p>
          <a:p>
            <a:pPr marL="0" indent="0">
              <a:buNone/>
            </a:pPr>
            <a:endParaRPr lang="nl-NL" sz="2500" dirty="0" smtClean="0"/>
          </a:p>
          <a:p>
            <a:pPr marL="0" indent="0">
              <a:buNone/>
            </a:pPr>
            <a:endParaRPr lang="nl-NL" sz="2500" dirty="0" smtClean="0"/>
          </a:p>
        </p:txBody>
      </p:sp>
      <p:sp>
        <p:nvSpPr>
          <p:cNvPr id="4" name="Ovaal 3"/>
          <p:cNvSpPr/>
          <p:nvPr/>
        </p:nvSpPr>
        <p:spPr>
          <a:xfrm>
            <a:off x="5666705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5" name="Ovaal 4"/>
          <p:cNvSpPr/>
          <p:nvPr/>
        </p:nvSpPr>
        <p:spPr>
          <a:xfrm>
            <a:off x="5666705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6" name="Ovaal 5"/>
          <p:cNvSpPr/>
          <p:nvPr/>
        </p:nvSpPr>
        <p:spPr>
          <a:xfrm>
            <a:off x="5666705" y="195923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7" name="Ovaal 6"/>
          <p:cNvSpPr/>
          <p:nvPr/>
        </p:nvSpPr>
        <p:spPr>
          <a:xfrm>
            <a:off x="5666705" y="19592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8" name="Ovaal 7"/>
          <p:cNvSpPr/>
          <p:nvPr/>
        </p:nvSpPr>
        <p:spPr>
          <a:xfrm>
            <a:off x="5666705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</p:spTree>
    <p:extLst>
      <p:ext uri="{BB962C8B-B14F-4D97-AF65-F5344CB8AC3E}">
        <p14:creationId xmlns:p14="http://schemas.microsoft.com/office/powerpoint/2010/main" val="19724815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Eindexamen opgave.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71601"/>
            <a:ext cx="8596668" cy="4669762"/>
          </a:xfrm>
        </p:spPr>
        <p:txBody>
          <a:bodyPr>
            <a:noAutofit/>
          </a:bodyPr>
          <a:lstStyle/>
          <a:p>
            <a:r>
              <a:rPr lang="nl-NL" sz="2500" dirty="0" smtClean="0"/>
              <a:t>Jullie krijgen een oude examen opgaven.</a:t>
            </a:r>
          </a:p>
          <a:p>
            <a:r>
              <a:rPr lang="nl-NL" sz="2500" dirty="0" smtClean="0"/>
              <a:t>Jullie hebben 25 minuten om deze te maken.</a:t>
            </a:r>
          </a:p>
          <a:p>
            <a:r>
              <a:rPr lang="nl-NL" sz="2500" dirty="0" smtClean="0"/>
              <a:t>Tijdens de examenopgave is het doodstil, als je naar de wc wilt steek je je hand op. </a:t>
            </a:r>
            <a:endParaRPr lang="nl-NL" sz="2500" dirty="0"/>
          </a:p>
          <a:p>
            <a:r>
              <a:rPr lang="nl-NL" sz="2500" dirty="0" smtClean="0"/>
              <a:t>Als je iets wilt eten of drinken en het maakt geluid om het open te maken, maak het dan nu open.</a:t>
            </a:r>
          </a:p>
          <a:p>
            <a:r>
              <a:rPr lang="nl-NL" sz="2500" dirty="0" smtClean="0"/>
              <a:t>Schrijf met een blauwe pen, niet met potlood, rode of groene pen.</a:t>
            </a:r>
          </a:p>
          <a:p>
            <a:r>
              <a:rPr lang="nl-NL" sz="2500" dirty="0" smtClean="0"/>
              <a:t>Je gaat hoe dan ook niet zelfstandig lopen.</a:t>
            </a:r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14199363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8892" y="260684"/>
            <a:ext cx="8596668" cy="1320800"/>
          </a:xfrm>
        </p:spPr>
        <p:txBody>
          <a:bodyPr>
            <a:normAutofit/>
          </a:bodyPr>
          <a:lstStyle/>
          <a:p>
            <a:r>
              <a:rPr lang="nl-NL" dirty="0" smtClean="0"/>
              <a:t>Examenopgave 2017-2 opgave 4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08892" y="1058778"/>
            <a:ext cx="4896853" cy="5149104"/>
          </a:xfrm>
        </p:spPr>
        <p:txBody>
          <a:bodyPr>
            <a:normAutofit/>
          </a:bodyPr>
          <a:lstStyle/>
          <a:p>
            <a:r>
              <a:rPr lang="nl-NL" sz="2500" dirty="0" smtClean="0"/>
              <a:t>25 minuten de tijd.</a:t>
            </a:r>
          </a:p>
          <a:p>
            <a:endParaRPr lang="nl-NL" sz="2500" dirty="0" smtClean="0"/>
          </a:p>
          <a:p>
            <a:endParaRPr lang="nl-NL" sz="2500" dirty="0" smtClean="0"/>
          </a:p>
        </p:txBody>
      </p:sp>
      <p:sp>
        <p:nvSpPr>
          <p:cNvPr id="18" name="Ovaal 17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9" name="Ovaal 18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20" name="Ovaal 19"/>
          <p:cNvSpPr/>
          <p:nvPr/>
        </p:nvSpPr>
        <p:spPr>
          <a:xfrm>
            <a:off x="5767194" y="195923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21" name="Ovaal 20"/>
          <p:cNvSpPr/>
          <p:nvPr/>
        </p:nvSpPr>
        <p:spPr>
          <a:xfrm>
            <a:off x="5767194" y="19592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22" name="Ovaal 21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  <p:sp>
        <p:nvSpPr>
          <p:cNvPr id="23" name="Ovaal 22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6</a:t>
            </a:r>
          </a:p>
        </p:txBody>
      </p:sp>
      <p:sp>
        <p:nvSpPr>
          <p:cNvPr id="24" name="Ovaal 23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7</a:t>
            </a:r>
          </a:p>
        </p:txBody>
      </p:sp>
      <p:sp>
        <p:nvSpPr>
          <p:cNvPr id="25" name="Ovaal 24"/>
          <p:cNvSpPr/>
          <p:nvPr/>
        </p:nvSpPr>
        <p:spPr>
          <a:xfrm>
            <a:off x="5767194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8</a:t>
            </a:r>
          </a:p>
        </p:txBody>
      </p:sp>
      <p:sp>
        <p:nvSpPr>
          <p:cNvPr id="12" name="Ovaal 11"/>
          <p:cNvSpPr/>
          <p:nvPr/>
        </p:nvSpPr>
        <p:spPr>
          <a:xfrm>
            <a:off x="5767194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9</a:t>
            </a:r>
          </a:p>
        </p:txBody>
      </p:sp>
      <p:sp>
        <p:nvSpPr>
          <p:cNvPr id="13" name="Ovaal 12"/>
          <p:cNvSpPr/>
          <p:nvPr/>
        </p:nvSpPr>
        <p:spPr>
          <a:xfrm>
            <a:off x="5767193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4" name="Ovaal 13"/>
          <p:cNvSpPr/>
          <p:nvPr/>
        </p:nvSpPr>
        <p:spPr>
          <a:xfrm>
            <a:off x="5767192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5" name="Ovaal 14"/>
          <p:cNvSpPr/>
          <p:nvPr/>
        </p:nvSpPr>
        <p:spPr>
          <a:xfrm>
            <a:off x="5767191" y="19592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12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6" name="Ovaal 15"/>
          <p:cNvSpPr/>
          <p:nvPr/>
        </p:nvSpPr>
        <p:spPr>
          <a:xfrm>
            <a:off x="5767191" y="19592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13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7" name="Ovaal 16"/>
          <p:cNvSpPr/>
          <p:nvPr/>
        </p:nvSpPr>
        <p:spPr>
          <a:xfrm>
            <a:off x="5767191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14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6" name="Ovaal 25"/>
          <p:cNvSpPr/>
          <p:nvPr/>
        </p:nvSpPr>
        <p:spPr>
          <a:xfrm>
            <a:off x="5767188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15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7" name="Ovaal 26"/>
          <p:cNvSpPr/>
          <p:nvPr/>
        </p:nvSpPr>
        <p:spPr>
          <a:xfrm>
            <a:off x="5767185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16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8" name="Ovaal 27"/>
          <p:cNvSpPr/>
          <p:nvPr/>
        </p:nvSpPr>
        <p:spPr>
          <a:xfrm>
            <a:off x="5767182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17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9" name="Ovaal 28"/>
          <p:cNvSpPr/>
          <p:nvPr/>
        </p:nvSpPr>
        <p:spPr>
          <a:xfrm>
            <a:off x="5767182" y="20244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18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0" name="Ovaal 29"/>
          <p:cNvSpPr/>
          <p:nvPr/>
        </p:nvSpPr>
        <p:spPr>
          <a:xfrm>
            <a:off x="5767182" y="195920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19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1" name="Ovaal 30"/>
          <p:cNvSpPr/>
          <p:nvPr/>
        </p:nvSpPr>
        <p:spPr>
          <a:xfrm>
            <a:off x="5767182" y="1991805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2" name="Ovaal 31"/>
          <p:cNvSpPr/>
          <p:nvPr/>
        </p:nvSpPr>
        <p:spPr>
          <a:xfrm>
            <a:off x="5767170" y="195917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3" name="Ovaal 32"/>
          <p:cNvSpPr/>
          <p:nvPr/>
        </p:nvSpPr>
        <p:spPr>
          <a:xfrm>
            <a:off x="5779856" y="20244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22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4" name="Ovaal 33"/>
          <p:cNvSpPr/>
          <p:nvPr/>
        </p:nvSpPr>
        <p:spPr>
          <a:xfrm>
            <a:off x="5792518" y="197548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23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5" name="Ovaal 34"/>
          <p:cNvSpPr/>
          <p:nvPr/>
        </p:nvSpPr>
        <p:spPr>
          <a:xfrm>
            <a:off x="5741846" y="196729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24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6" name="Ovaal 35"/>
          <p:cNvSpPr/>
          <p:nvPr/>
        </p:nvSpPr>
        <p:spPr>
          <a:xfrm>
            <a:off x="5767146" y="195910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25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3064690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95000"/>
                            </p:stCondLst>
                            <p:childTnLst>
                              <p:par>
                                <p:cTn id="2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9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54000"/>
                            </p:stCondLst>
                            <p:childTnLst>
                              <p:par>
                                <p:cTn id="2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1" dur="59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13000"/>
                            </p:stCondLst>
                            <p:childTnLst>
                              <p:par>
                                <p:cTn id="3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9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72000"/>
                            </p:stCondLst>
                            <p:childTnLst>
                              <p:par>
                                <p:cTn id="3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9" dur="59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31000"/>
                            </p:stCondLst>
                            <p:childTnLst>
                              <p:par>
                                <p:cTn id="4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3" dur="59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90000"/>
                            </p:stCondLst>
                            <p:childTnLst>
                              <p:par>
                                <p:cTn id="4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7" dur="59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649000"/>
                            </p:stCondLst>
                            <p:childTnLst>
                              <p:par>
                                <p:cTn id="4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1" dur="59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708000"/>
                            </p:stCondLst>
                            <p:childTnLst>
                              <p:par>
                                <p:cTn id="5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5" dur="59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767000"/>
                            </p:stCondLst>
                            <p:childTnLst>
                              <p:par>
                                <p:cTn id="5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9" dur="59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826000"/>
                            </p:stCondLst>
                            <p:childTnLst>
                              <p:par>
                                <p:cTn id="6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3" dur="59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885000"/>
                            </p:stCondLst>
                            <p:childTnLst>
                              <p:par>
                                <p:cTn id="6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7" dur="59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944000"/>
                            </p:stCondLst>
                            <p:childTnLst>
                              <p:par>
                                <p:cTn id="6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1" dur="59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1003000"/>
                            </p:stCondLst>
                            <p:childTnLst>
                              <p:par>
                                <p:cTn id="7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5" dur="59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1062000"/>
                            </p:stCondLst>
                            <p:childTnLst>
                              <p:par>
                                <p:cTn id="7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9" dur="59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1121000"/>
                            </p:stCondLst>
                            <p:childTnLst>
                              <p:par>
                                <p:cTn id="8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3" dur="59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1180000"/>
                            </p:stCondLst>
                            <p:childTnLst>
                              <p:par>
                                <p:cTn id="8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7" dur="59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1239000"/>
                            </p:stCondLst>
                            <p:childTnLst>
                              <p:par>
                                <p:cTn id="8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1" dur="59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2" fill="hold">
                            <p:stCondLst>
                              <p:cond delay="1298000"/>
                            </p:stCondLst>
                            <p:childTnLst>
                              <p:par>
                                <p:cTn id="9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5" dur="59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1357000"/>
                            </p:stCondLst>
                            <p:childTnLst>
                              <p:par>
                                <p:cTn id="9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9" dur="59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1416000"/>
                            </p:stCondLst>
                            <p:childTnLst>
                              <p:par>
                                <p:cTn id="10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03" dur="59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8892" y="260684"/>
            <a:ext cx="8596668" cy="1320800"/>
          </a:xfrm>
        </p:spPr>
        <p:txBody>
          <a:bodyPr>
            <a:normAutofit/>
          </a:bodyPr>
          <a:lstStyle/>
          <a:p>
            <a:r>
              <a:rPr lang="nl-NL" dirty="0" smtClean="0"/>
              <a:t>Lever je antwoorden in.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08892" y="1058778"/>
            <a:ext cx="4896853" cy="5149104"/>
          </a:xfrm>
        </p:spPr>
        <p:txBody>
          <a:bodyPr>
            <a:normAutofit lnSpcReduction="10000"/>
          </a:bodyPr>
          <a:lstStyle/>
          <a:p>
            <a:r>
              <a:rPr lang="nl-NL" sz="2500" dirty="0" smtClean="0"/>
              <a:t>Je krijgt een correctievoorschrift.</a:t>
            </a:r>
          </a:p>
          <a:p>
            <a:r>
              <a:rPr lang="nl-NL" sz="2500" dirty="0" smtClean="0"/>
              <a:t>Schrijf aan de hand van het correctievoorschrift de regels op die je moest kennen om de opgave goed te beantwoorden.</a:t>
            </a:r>
          </a:p>
          <a:p>
            <a:r>
              <a:rPr lang="nl-NL" sz="2500" dirty="0" smtClean="0"/>
              <a:t>Hou ook rekening met overlopende posten die er nu niet waren, maar die wel invloed hebben als ze er waren.</a:t>
            </a:r>
          </a:p>
          <a:p>
            <a:r>
              <a:rPr lang="nl-NL" sz="2500" dirty="0" smtClean="0"/>
              <a:t>10 minuten de tijd.</a:t>
            </a:r>
          </a:p>
          <a:p>
            <a:endParaRPr lang="nl-NL" sz="2500" dirty="0" smtClean="0"/>
          </a:p>
          <a:p>
            <a:endParaRPr lang="nl-NL" sz="2500" dirty="0" smtClean="0"/>
          </a:p>
        </p:txBody>
      </p:sp>
      <p:sp>
        <p:nvSpPr>
          <p:cNvPr id="18" name="Ovaal 17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9" name="Ovaal 18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20" name="Ovaal 19"/>
          <p:cNvSpPr/>
          <p:nvPr/>
        </p:nvSpPr>
        <p:spPr>
          <a:xfrm>
            <a:off x="5767194" y="195923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21" name="Ovaal 20"/>
          <p:cNvSpPr/>
          <p:nvPr/>
        </p:nvSpPr>
        <p:spPr>
          <a:xfrm>
            <a:off x="5767194" y="19592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22" name="Ovaal 21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  <p:sp>
        <p:nvSpPr>
          <p:cNvPr id="23" name="Ovaal 22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6</a:t>
            </a:r>
          </a:p>
        </p:txBody>
      </p:sp>
      <p:sp>
        <p:nvSpPr>
          <p:cNvPr id="24" name="Ovaal 23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7</a:t>
            </a:r>
          </a:p>
        </p:txBody>
      </p:sp>
      <p:sp>
        <p:nvSpPr>
          <p:cNvPr id="25" name="Ovaal 24"/>
          <p:cNvSpPr/>
          <p:nvPr/>
        </p:nvSpPr>
        <p:spPr>
          <a:xfrm>
            <a:off x="5767194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8</a:t>
            </a:r>
          </a:p>
        </p:txBody>
      </p:sp>
      <p:sp>
        <p:nvSpPr>
          <p:cNvPr id="12" name="Ovaal 11"/>
          <p:cNvSpPr/>
          <p:nvPr/>
        </p:nvSpPr>
        <p:spPr>
          <a:xfrm>
            <a:off x="5767194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9</a:t>
            </a:r>
          </a:p>
        </p:txBody>
      </p:sp>
      <p:sp>
        <p:nvSpPr>
          <p:cNvPr id="13" name="Ovaal 12"/>
          <p:cNvSpPr/>
          <p:nvPr/>
        </p:nvSpPr>
        <p:spPr>
          <a:xfrm>
            <a:off x="5767193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4" name="Ovaal 13"/>
          <p:cNvSpPr/>
          <p:nvPr/>
        </p:nvSpPr>
        <p:spPr>
          <a:xfrm>
            <a:off x="5767192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5" name="Ovaal 14"/>
          <p:cNvSpPr/>
          <p:nvPr/>
        </p:nvSpPr>
        <p:spPr>
          <a:xfrm>
            <a:off x="5767191" y="19592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12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6" name="Ovaal 15"/>
          <p:cNvSpPr/>
          <p:nvPr/>
        </p:nvSpPr>
        <p:spPr>
          <a:xfrm>
            <a:off x="5767191" y="19592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13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7" name="Ovaal 16"/>
          <p:cNvSpPr/>
          <p:nvPr/>
        </p:nvSpPr>
        <p:spPr>
          <a:xfrm>
            <a:off x="5767191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14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6" name="Ovaal 25"/>
          <p:cNvSpPr/>
          <p:nvPr/>
        </p:nvSpPr>
        <p:spPr>
          <a:xfrm>
            <a:off x="5767188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15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7" name="Ovaal 26"/>
          <p:cNvSpPr/>
          <p:nvPr/>
        </p:nvSpPr>
        <p:spPr>
          <a:xfrm>
            <a:off x="5767185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16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8" name="Ovaal 27"/>
          <p:cNvSpPr/>
          <p:nvPr/>
        </p:nvSpPr>
        <p:spPr>
          <a:xfrm>
            <a:off x="5767182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17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9" name="Ovaal 28"/>
          <p:cNvSpPr/>
          <p:nvPr/>
        </p:nvSpPr>
        <p:spPr>
          <a:xfrm>
            <a:off x="5767182" y="20244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18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0" name="Ovaal 29"/>
          <p:cNvSpPr/>
          <p:nvPr/>
        </p:nvSpPr>
        <p:spPr>
          <a:xfrm>
            <a:off x="5767182" y="195920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19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1" name="Ovaal 30"/>
          <p:cNvSpPr/>
          <p:nvPr/>
        </p:nvSpPr>
        <p:spPr>
          <a:xfrm>
            <a:off x="5767182" y="1991805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2" name="Ovaal 31"/>
          <p:cNvSpPr/>
          <p:nvPr/>
        </p:nvSpPr>
        <p:spPr>
          <a:xfrm>
            <a:off x="5767170" y="195917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3" name="Ovaal 32"/>
          <p:cNvSpPr/>
          <p:nvPr/>
        </p:nvSpPr>
        <p:spPr>
          <a:xfrm>
            <a:off x="5779856" y="20244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22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4" name="Ovaal 33"/>
          <p:cNvSpPr/>
          <p:nvPr/>
        </p:nvSpPr>
        <p:spPr>
          <a:xfrm>
            <a:off x="5792518" y="197548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23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5" name="Ovaal 34"/>
          <p:cNvSpPr/>
          <p:nvPr/>
        </p:nvSpPr>
        <p:spPr>
          <a:xfrm>
            <a:off x="5741846" y="196729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24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6" name="Ovaal 35"/>
          <p:cNvSpPr/>
          <p:nvPr/>
        </p:nvSpPr>
        <p:spPr>
          <a:xfrm>
            <a:off x="5767146" y="195910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25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1008603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95000"/>
                            </p:stCondLst>
                            <p:childTnLst>
                              <p:par>
                                <p:cTn id="2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9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54000"/>
                            </p:stCondLst>
                            <p:childTnLst>
                              <p:par>
                                <p:cTn id="2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1" dur="59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13000"/>
                            </p:stCondLst>
                            <p:childTnLst>
                              <p:par>
                                <p:cTn id="3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9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72000"/>
                            </p:stCondLst>
                            <p:childTnLst>
                              <p:par>
                                <p:cTn id="3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9" dur="59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31000"/>
                            </p:stCondLst>
                            <p:childTnLst>
                              <p:par>
                                <p:cTn id="4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3" dur="59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90000"/>
                            </p:stCondLst>
                            <p:childTnLst>
                              <p:par>
                                <p:cTn id="4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7" dur="59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649000"/>
                            </p:stCondLst>
                            <p:childTnLst>
                              <p:par>
                                <p:cTn id="4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1" dur="59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708000"/>
                            </p:stCondLst>
                            <p:childTnLst>
                              <p:par>
                                <p:cTn id="5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5" dur="59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767000"/>
                            </p:stCondLst>
                            <p:childTnLst>
                              <p:par>
                                <p:cTn id="5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9" dur="59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826000"/>
                            </p:stCondLst>
                            <p:childTnLst>
                              <p:par>
                                <p:cTn id="6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3" dur="59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885000"/>
                            </p:stCondLst>
                            <p:childTnLst>
                              <p:par>
                                <p:cTn id="6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7" dur="59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944000"/>
                            </p:stCondLst>
                            <p:childTnLst>
                              <p:par>
                                <p:cTn id="6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1" dur="59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1003000"/>
                            </p:stCondLst>
                            <p:childTnLst>
                              <p:par>
                                <p:cTn id="7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5" dur="59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1062000"/>
                            </p:stCondLst>
                            <p:childTnLst>
                              <p:par>
                                <p:cTn id="7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9" dur="59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1121000"/>
                            </p:stCondLst>
                            <p:childTnLst>
                              <p:par>
                                <p:cTn id="8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3" dur="59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1180000"/>
                            </p:stCondLst>
                            <p:childTnLst>
                              <p:par>
                                <p:cTn id="8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7" dur="59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1239000"/>
                            </p:stCondLst>
                            <p:childTnLst>
                              <p:par>
                                <p:cTn id="8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1" dur="59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2" fill="hold">
                            <p:stCondLst>
                              <p:cond delay="1298000"/>
                            </p:stCondLst>
                            <p:childTnLst>
                              <p:par>
                                <p:cTn id="9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5" dur="59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1357000"/>
                            </p:stCondLst>
                            <p:childTnLst>
                              <p:par>
                                <p:cTn id="9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9" dur="59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1416000"/>
                            </p:stCondLst>
                            <p:childTnLst>
                              <p:par>
                                <p:cTn id="10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03" dur="59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8892" y="260684"/>
            <a:ext cx="8596668" cy="1320800"/>
          </a:xfrm>
        </p:spPr>
        <p:txBody>
          <a:bodyPr>
            <a:normAutofit/>
          </a:bodyPr>
          <a:lstStyle/>
          <a:p>
            <a:r>
              <a:rPr lang="nl-NL" dirty="0" smtClean="0"/>
              <a:t>Opgave 3.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56412" y="1058778"/>
            <a:ext cx="5560098" cy="5799222"/>
          </a:xfrm>
        </p:spPr>
        <p:txBody>
          <a:bodyPr>
            <a:normAutofit/>
          </a:bodyPr>
          <a:lstStyle/>
          <a:p>
            <a:r>
              <a:rPr lang="nl-NL" sz="2500" dirty="0" smtClean="0"/>
              <a:t>De correctievoorschriften worden ingenomen.</a:t>
            </a:r>
          </a:p>
          <a:p>
            <a:r>
              <a:rPr lang="nl-NL" sz="2500" dirty="0" smtClean="0"/>
              <a:t>Kijk jullie antwoorden na met de door jullie opgestelde regels</a:t>
            </a:r>
          </a:p>
          <a:p>
            <a:r>
              <a:rPr lang="nl-NL" sz="2500" dirty="0" smtClean="0"/>
              <a:t>8 minuten de tijd.</a:t>
            </a:r>
          </a:p>
          <a:p>
            <a:endParaRPr lang="nl-NL" sz="2500" dirty="0" smtClean="0"/>
          </a:p>
        </p:txBody>
      </p:sp>
      <p:sp>
        <p:nvSpPr>
          <p:cNvPr id="18" name="Ovaal 17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9" name="Ovaal 18"/>
          <p:cNvSpPr/>
          <p:nvPr/>
        </p:nvSpPr>
        <p:spPr>
          <a:xfrm>
            <a:off x="5767194" y="1959234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</a:t>
            </a:r>
          </a:p>
        </p:txBody>
      </p:sp>
      <p:sp>
        <p:nvSpPr>
          <p:cNvPr id="20" name="Ovaal 19"/>
          <p:cNvSpPr/>
          <p:nvPr/>
        </p:nvSpPr>
        <p:spPr>
          <a:xfrm>
            <a:off x="5767194" y="1959233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3</a:t>
            </a:r>
          </a:p>
        </p:txBody>
      </p:sp>
      <p:sp>
        <p:nvSpPr>
          <p:cNvPr id="21" name="Ovaal 20"/>
          <p:cNvSpPr/>
          <p:nvPr/>
        </p:nvSpPr>
        <p:spPr>
          <a:xfrm>
            <a:off x="5767194" y="195923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4</a:t>
            </a:r>
          </a:p>
        </p:txBody>
      </p:sp>
      <p:sp>
        <p:nvSpPr>
          <p:cNvPr id="22" name="Ovaal 21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5</a:t>
            </a:r>
          </a:p>
        </p:txBody>
      </p:sp>
      <p:sp>
        <p:nvSpPr>
          <p:cNvPr id="23" name="Ovaal 22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6</a:t>
            </a:r>
          </a:p>
        </p:txBody>
      </p:sp>
      <p:sp>
        <p:nvSpPr>
          <p:cNvPr id="24" name="Ovaal 23"/>
          <p:cNvSpPr/>
          <p:nvPr/>
        </p:nvSpPr>
        <p:spPr>
          <a:xfrm>
            <a:off x="5767194" y="1959231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7</a:t>
            </a:r>
          </a:p>
        </p:txBody>
      </p:sp>
      <p:sp>
        <p:nvSpPr>
          <p:cNvPr id="25" name="Ovaal 24"/>
          <p:cNvSpPr/>
          <p:nvPr/>
        </p:nvSpPr>
        <p:spPr>
          <a:xfrm>
            <a:off x="5767194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8</a:t>
            </a:r>
          </a:p>
        </p:txBody>
      </p:sp>
      <p:sp>
        <p:nvSpPr>
          <p:cNvPr id="12" name="Ovaal 11"/>
          <p:cNvSpPr/>
          <p:nvPr/>
        </p:nvSpPr>
        <p:spPr>
          <a:xfrm>
            <a:off x="5767194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9</a:t>
            </a:r>
          </a:p>
        </p:txBody>
      </p:sp>
      <p:sp>
        <p:nvSpPr>
          <p:cNvPr id="13" name="Ovaal 12"/>
          <p:cNvSpPr/>
          <p:nvPr/>
        </p:nvSpPr>
        <p:spPr>
          <a:xfrm>
            <a:off x="5767193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4" name="Ovaal 13"/>
          <p:cNvSpPr/>
          <p:nvPr/>
        </p:nvSpPr>
        <p:spPr>
          <a:xfrm>
            <a:off x="5767192" y="195923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5" name="Ovaal 14"/>
          <p:cNvSpPr/>
          <p:nvPr/>
        </p:nvSpPr>
        <p:spPr>
          <a:xfrm>
            <a:off x="5767191" y="19592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12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6" name="Ovaal 15"/>
          <p:cNvSpPr/>
          <p:nvPr/>
        </p:nvSpPr>
        <p:spPr>
          <a:xfrm>
            <a:off x="5767191" y="195922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13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7" name="Ovaal 16"/>
          <p:cNvSpPr/>
          <p:nvPr/>
        </p:nvSpPr>
        <p:spPr>
          <a:xfrm>
            <a:off x="5767191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14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6" name="Ovaal 25"/>
          <p:cNvSpPr/>
          <p:nvPr/>
        </p:nvSpPr>
        <p:spPr>
          <a:xfrm>
            <a:off x="5767188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15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7" name="Ovaal 26"/>
          <p:cNvSpPr/>
          <p:nvPr/>
        </p:nvSpPr>
        <p:spPr>
          <a:xfrm>
            <a:off x="5767185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16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8" name="Ovaal 27"/>
          <p:cNvSpPr/>
          <p:nvPr/>
        </p:nvSpPr>
        <p:spPr>
          <a:xfrm>
            <a:off x="5767182" y="195921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17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9" name="Ovaal 28"/>
          <p:cNvSpPr/>
          <p:nvPr/>
        </p:nvSpPr>
        <p:spPr>
          <a:xfrm>
            <a:off x="5767182" y="20244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18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0" name="Ovaal 29"/>
          <p:cNvSpPr/>
          <p:nvPr/>
        </p:nvSpPr>
        <p:spPr>
          <a:xfrm>
            <a:off x="5767182" y="1959202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19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1" name="Ovaal 30"/>
          <p:cNvSpPr/>
          <p:nvPr/>
        </p:nvSpPr>
        <p:spPr>
          <a:xfrm>
            <a:off x="5767182" y="1991805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20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2" name="Ovaal 31"/>
          <p:cNvSpPr/>
          <p:nvPr/>
        </p:nvSpPr>
        <p:spPr>
          <a:xfrm>
            <a:off x="5767170" y="195917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21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3" name="Ovaal 32"/>
          <p:cNvSpPr/>
          <p:nvPr/>
        </p:nvSpPr>
        <p:spPr>
          <a:xfrm>
            <a:off x="5779856" y="2024440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22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4" name="Ovaal 33"/>
          <p:cNvSpPr/>
          <p:nvPr/>
        </p:nvSpPr>
        <p:spPr>
          <a:xfrm>
            <a:off x="5792518" y="1975488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23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5" name="Ovaal 34"/>
          <p:cNvSpPr/>
          <p:nvPr/>
        </p:nvSpPr>
        <p:spPr>
          <a:xfrm>
            <a:off x="5741846" y="1967297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24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36" name="Ovaal 35"/>
          <p:cNvSpPr/>
          <p:nvPr/>
        </p:nvSpPr>
        <p:spPr>
          <a:xfrm>
            <a:off x="5767146" y="1959106"/>
            <a:ext cx="4468969" cy="408213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25</a:t>
            </a:r>
            <a:endParaRPr lang="nl-NL" sz="120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6925561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9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9000"/>
                            </p:stCondLst>
                            <p:childTnLst>
                              <p:par>
                                <p:cTn id="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1" dur="59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18000"/>
                            </p:stCondLst>
                            <p:childTnLst>
                              <p:par>
                                <p:cTn id="1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59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77000"/>
                            </p:stCondLst>
                            <p:childTnLst>
                              <p:par>
                                <p:cTn id="1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9" dur="59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36000"/>
                            </p:stCondLst>
                            <p:childTnLst>
                              <p:par>
                                <p:cTn id="2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3" dur="59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95000"/>
                            </p:stCondLst>
                            <p:childTnLst>
                              <p:par>
                                <p:cTn id="2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9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54000"/>
                            </p:stCondLst>
                            <p:childTnLst>
                              <p:par>
                                <p:cTn id="2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1" dur="59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413000"/>
                            </p:stCondLst>
                            <p:childTnLst>
                              <p:par>
                                <p:cTn id="3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5" dur="59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472000"/>
                            </p:stCondLst>
                            <p:childTnLst>
                              <p:par>
                                <p:cTn id="3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9" dur="59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531000"/>
                            </p:stCondLst>
                            <p:childTnLst>
                              <p:par>
                                <p:cTn id="4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3" dur="59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590000"/>
                            </p:stCondLst>
                            <p:childTnLst>
                              <p:par>
                                <p:cTn id="4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47" dur="59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649000"/>
                            </p:stCondLst>
                            <p:childTnLst>
                              <p:par>
                                <p:cTn id="4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1" dur="59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708000"/>
                            </p:stCondLst>
                            <p:childTnLst>
                              <p:par>
                                <p:cTn id="5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5" dur="59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767000"/>
                            </p:stCondLst>
                            <p:childTnLst>
                              <p:par>
                                <p:cTn id="5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59" dur="59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826000"/>
                            </p:stCondLst>
                            <p:childTnLst>
                              <p:par>
                                <p:cTn id="6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3" dur="59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885000"/>
                            </p:stCondLst>
                            <p:childTnLst>
                              <p:par>
                                <p:cTn id="6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67" dur="59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8" fill="hold">
                            <p:stCondLst>
                              <p:cond delay="944000"/>
                            </p:stCondLst>
                            <p:childTnLst>
                              <p:par>
                                <p:cTn id="6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1" dur="59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1003000"/>
                            </p:stCondLst>
                            <p:childTnLst>
                              <p:par>
                                <p:cTn id="7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5" dur="59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6" fill="hold">
                            <p:stCondLst>
                              <p:cond delay="1062000"/>
                            </p:stCondLst>
                            <p:childTnLst>
                              <p:par>
                                <p:cTn id="7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9" dur="59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1121000"/>
                            </p:stCondLst>
                            <p:childTnLst>
                              <p:par>
                                <p:cTn id="8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3" dur="590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4" fill="hold">
                            <p:stCondLst>
                              <p:cond delay="1180000"/>
                            </p:stCondLst>
                            <p:childTnLst>
                              <p:par>
                                <p:cTn id="85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87" dur="59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1239000"/>
                            </p:stCondLst>
                            <p:childTnLst>
                              <p:par>
                                <p:cTn id="89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1" dur="59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2" fill="hold">
                            <p:stCondLst>
                              <p:cond delay="1298000"/>
                            </p:stCondLst>
                            <p:childTnLst>
                              <p:par>
                                <p:cTn id="93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5" dur="59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6" fill="hold">
                            <p:stCondLst>
                              <p:cond delay="1357000"/>
                            </p:stCondLst>
                            <p:childTnLst>
                              <p:par>
                                <p:cTn id="97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99" dur="590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1416000"/>
                            </p:stCondLst>
                            <p:childTnLst>
                              <p:par>
                                <p:cTn id="101" presetID="21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03" dur="59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26" grpId="0" animBg="1"/>
      <p:bldP spid="27" grpId="0" animBg="1"/>
      <p:bldP spid="28" grpId="0" animBg="1"/>
      <p:bldP spid="29" grpId="0" animBg="1"/>
      <p:bldP spid="30" grpId="0" animBg="1"/>
      <p:bldP spid="31" grpId="0" animBg="1"/>
      <p:bldP spid="32" grpId="0" animBg="1"/>
      <p:bldP spid="33" grpId="0" animBg="1"/>
      <p:bldP spid="34" grpId="0" animBg="1"/>
      <p:bldP spid="35" grpId="0" animBg="1"/>
      <p:bldP spid="3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 de hand van vingers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500" dirty="0" smtClean="0"/>
              <a:t>Hoeveel van jullie kent de één of meerdere opgestelde regels uit ze hoofd?</a:t>
            </a:r>
          </a:p>
          <a:p>
            <a:r>
              <a:rPr lang="nl-NL" sz="2500" dirty="0" smtClean="0"/>
              <a:t>Hoeveel van jullie had toch een aantal examenvragen goed?</a:t>
            </a:r>
          </a:p>
          <a:p>
            <a:r>
              <a:rPr lang="nl-NL" sz="2500" dirty="0" smtClean="0"/>
              <a:t>Schrijf op: wat had je gedaan om je voor te bereiden op dit examen?</a:t>
            </a:r>
          </a:p>
          <a:p>
            <a:r>
              <a:rPr lang="nl-NL" sz="2500" dirty="0" smtClean="0"/>
              <a:t>Beperkte voorbereiding, toch examenvragen </a:t>
            </a:r>
            <a:r>
              <a:rPr lang="nl-NL" sz="2500" smtClean="0"/>
              <a:t>goed beantwoord, hoe kan dit?</a:t>
            </a:r>
          </a:p>
          <a:p>
            <a:pPr marL="0" indent="0">
              <a:buNone/>
            </a:pPr>
            <a:endParaRPr lang="nl-NL" sz="2500" dirty="0" smtClean="0"/>
          </a:p>
          <a:p>
            <a:endParaRPr lang="nl-NL" sz="2500" dirty="0"/>
          </a:p>
        </p:txBody>
      </p:sp>
    </p:spTree>
    <p:extLst>
      <p:ext uri="{BB962C8B-B14F-4D97-AF65-F5344CB8AC3E}">
        <p14:creationId xmlns:p14="http://schemas.microsoft.com/office/powerpoint/2010/main" val="263171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3880</TotalTime>
  <Words>371</Words>
  <Application>Microsoft Office PowerPoint</Application>
  <PresentationFormat>Breedbeeld</PresentationFormat>
  <Paragraphs>111</Paragraphs>
  <Slides>8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3" baseType="lpstr">
      <vt:lpstr>Arial</vt:lpstr>
      <vt:lpstr>Calibri</vt:lpstr>
      <vt:lpstr>Trebuchet MS</vt:lpstr>
      <vt:lpstr>Wingdings 3</vt:lpstr>
      <vt:lpstr>Facet</vt:lpstr>
      <vt:lpstr>Beste ath 4. </vt:lpstr>
      <vt:lpstr>Programma aankomende les</vt:lpstr>
      <vt:lpstr> startopdracht</vt:lpstr>
      <vt:lpstr>Eindexamen opgave.</vt:lpstr>
      <vt:lpstr>Examenopgave 2017-2 opgave 4</vt:lpstr>
      <vt:lpstr>Lever je antwoorden in.</vt:lpstr>
      <vt:lpstr>Opgave 3.</vt:lpstr>
      <vt:lpstr>Aan de hand van vingers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Bas Jacobs</dc:creator>
  <cp:lastModifiedBy>Bas Jacobs</cp:lastModifiedBy>
  <cp:revision>236</cp:revision>
  <dcterms:created xsi:type="dcterms:W3CDTF">2017-01-22T09:51:43Z</dcterms:created>
  <dcterms:modified xsi:type="dcterms:W3CDTF">2018-06-03T08:41:57Z</dcterms:modified>
</cp:coreProperties>
</file>

<file path=docProps/thumbnail.jpeg>
</file>