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69" r:id="rId4"/>
    <p:sldId id="270" r:id="rId5"/>
    <p:sldId id="271" r:id="rId6"/>
    <p:sldId id="272" r:id="rId7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9"/>
    <p:restoredTop sz="94662"/>
  </p:normalViewPr>
  <p:slideViewPr>
    <p:cSldViewPr snapToGrid="0" snapToObjects="1">
      <p:cViewPr varScale="1">
        <p:scale>
          <a:sx n="69" d="100"/>
          <a:sy n="69" d="100"/>
        </p:scale>
        <p:origin x="75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Klikken om de titelstijl van het model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Klikken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0E813-39F0-C647-BB3E-96E1C38464E5}" type="datetimeFigureOut">
              <a:rPr lang="nl-NL" smtClean="0"/>
              <a:t>6-6-2018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CD481-F6C7-2A44-AF4D-70744929924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154602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Klikken om de titelstijl van het model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Klikken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0E813-39F0-C647-BB3E-96E1C38464E5}" type="datetimeFigureOut">
              <a:rPr lang="nl-NL" smtClean="0"/>
              <a:t>6-6-2018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CD481-F6C7-2A44-AF4D-70744929924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049231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Klikken om de titelstijl van het model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Klikken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0E813-39F0-C647-BB3E-96E1C38464E5}" type="datetimeFigureOut">
              <a:rPr lang="nl-NL" smtClean="0"/>
              <a:t>6-6-2018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CD481-F6C7-2A44-AF4D-70744929924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607337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Klikken om de titelstijl van het model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Klikken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0E813-39F0-C647-BB3E-96E1C38464E5}" type="datetimeFigureOut">
              <a:rPr lang="nl-NL" smtClean="0"/>
              <a:t>6-6-2018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CD481-F6C7-2A44-AF4D-70744929924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634756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Klikken om de titelstijl van het model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Klikken om de tekststijl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0E813-39F0-C647-BB3E-96E1C38464E5}" type="datetimeFigureOut">
              <a:rPr lang="nl-NL" smtClean="0"/>
              <a:t>6-6-2018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CD481-F6C7-2A44-AF4D-70744929924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021348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Klikken om de titelstijl van het model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Klikken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Klikken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0E813-39F0-C647-BB3E-96E1C38464E5}" type="datetimeFigureOut">
              <a:rPr lang="nl-NL" smtClean="0"/>
              <a:t>6-6-2018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CD481-F6C7-2A44-AF4D-70744929924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380143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Klikken om de titelstijl van het model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Klikken om de tekststijl van het model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Klikken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Klikken om de tekststijl van het model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Klikken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0E813-39F0-C647-BB3E-96E1C38464E5}" type="datetimeFigureOut">
              <a:rPr lang="nl-NL" smtClean="0"/>
              <a:t>6-6-2018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CD481-F6C7-2A44-AF4D-70744929924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347484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Klikken om de titelstijl van het model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0E813-39F0-C647-BB3E-96E1C38464E5}" type="datetimeFigureOut">
              <a:rPr lang="nl-NL" smtClean="0"/>
              <a:t>6-6-2018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CD481-F6C7-2A44-AF4D-70744929924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855902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0E813-39F0-C647-BB3E-96E1C38464E5}" type="datetimeFigureOut">
              <a:rPr lang="nl-NL" smtClean="0"/>
              <a:t>6-6-2018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CD481-F6C7-2A44-AF4D-70744929924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533891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Klikken om de titelstijl van het model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Klikken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Klikken om de tekststijl van het model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0E813-39F0-C647-BB3E-96E1C38464E5}" type="datetimeFigureOut">
              <a:rPr lang="nl-NL" smtClean="0"/>
              <a:t>6-6-2018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CD481-F6C7-2A44-AF4D-70744929924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88670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Klikken om de titelstijl van het model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Klikken om de tekststijl van het model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0E813-39F0-C647-BB3E-96E1C38464E5}" type="datetimeFigureOut">
              <a:rPr lang="nl-NL" smtClean="0"/>
              <a:t>6-6-2018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5CD481-F6C7-2A44-AF4D-70744929924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26040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Klikken om de titelstijl van het model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Klikken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B0E813-39F0-C647-BB3E-96E1C38464E5}" type="datetimeFigureOut">
              <a:rPr lang="nl-NL" smtClean="0"/>
              <a:t>6-6-2018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5CD481-F6C7-2A44-AF4D-70744929924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560830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>
                <a:solidFill>
                  <a:srgbClr val="0070C0"/>
                </a:solidFill>
              </a:rPr>
              <a:t>Veelvoorkomende </a:t>
            </a:r>
            <a:br>
              <a:rPr lang="nl-NL" dirty="0" smtClean="0">
                <a:solidFill>
                  <a:srgbClr val="0070C0"/>
                </a:solidFill>
              </a:rPr>
            </a:br>
            <a:r>
              <a:rPr lang="nl-NL" dirty="0">
                <a:solidFill>
                  <a:srgbClr val="0070C0"/>
                </a:solidFill>
              </a:rPr>
              <a:t>z</a:t>
            </a:r>
            <a:r>
              <a:rPr lang="nl-NL" dirty="0" smtClean="0">
                <a:solidFill>
                  <a:srgbClr val="0070C0"/>
                </a:solidFill>
              </a:rPr>
              <a:t>iekten &amp; afwijkingen</a:t>
            </a:r>
            <a:endParaRPr lang="nl-NL" dirty="0">
              <a:solidFill>
                <a:srgbClr val="0070C0"/>
              </a:solidFill>
            </a:endParaRP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>
                <a:solidFill>
                  <a:schemeClr val="bg1">
                    <a:lumMod val="50000"/>
                  </a:schemeClr>
                </a:solidFill>
              </a:rPr>
              <a:t>Paraveterinair niveau 4, klas 1</a:t>
            </a:r>
            <a:endParaRPr lang="nl-NL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854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solidFill>
                  <a:srgbClr val="0070C0"/>
                </a:solidFill>
              </a:rPr>
              <a:t>Planning vandaag</a:t>
            </a:r>
            <a:endParaRPr lang="nl-NL" dirty="0">
              <a:solidFill>
                <a:srgbClr val="0070C0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Opdracht; presenteren ziekte</a:t>
            </a:r>
          </a:p>
          <a:p>
            <a:r>
              <a:rPr lang="nl-NL" dirty="0" smtClean="0"/>
              <a:t>Nabespreken veelvoorkomende ziekten/ziekteverwekkers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69869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solidFill>
                  <a:srgbClr val="0070C0"/>
                </a:solidFill>
              </a:rPr>
              <a:t>Minimale eisen aan presentatie</a:t>
            </a:r>
            <a:endParaRPr lang="nl-NL" dirty="0">
              <a:solidFill>
                <a:srgbClr val="0070C0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l-NL" dirty="0" smtClean="0"/>
              <a:t>Minimaal 5 minuten en maximaal 10 minuten presenteren</a:t>
            </a:r>
          </a:p>
          <a:p>
            <a:r>
              <a:rPr lang="nl-NL" dirty="0" smtClean="0"/>
              <a:t>Gebruik weinig tekst (steekwoorden)</a:t>
            </a:r>
          </a:p>
          <a:p>
            <a:r>
              <a:rPr lang="nl-NL" dirty="0"/>
              <a:t>Benoem:</a:t>
            </a:r>
          </a:p>
          <a:p>
            <a:pPr lvl="1"/>
            <a:r>
              <a:rPr lang="nl-NL" dirty="0"/>
              <a:t>Ziekte</a:t>
            </a:r>
          </a:p>
          <a:p>
            <a:pPr lvl="1"/>
            <a:r>
              <a:rPr lang="nl-NL" dirty="0"/>
              <a:t>Ziekteverwekker / oorzaak</a:t>
            </a:r>
          </a:p>
          <a:p>
            <a:pPr lvl="1"/>
            <a:r>
              <a:rPr lang="nl-NL" dirty="0"/>
              <a:t>Symptomen</a:t>
            </a:r>
          </a:p>
          <a:p>
            <a:pPr lvl="1"/>
            <a:r>
              <a:rPr lang="nl-NL" dirty="0"/>
              <a:t>Behandeling (kort)</a:t>
            </a:r>
          </a:p>
          <a:p>
            <a:pPr lvl="1"/>
            <a:r>
              <a:rPr lang="nl-NL" dirty="0"/>
              <a:t>Voorkoming</a:t>
            </a:r>
          </a:p>
          <a:p>
            <a:pPr lvl="1"/>
            <a:r>
              <a:rPr lang="nl-NL" dirty="0"/>
              <a:t>Zoönose of niet?</a:t>
            </a:r>
          </a:p>
          <a:p>
            <a:endParaRPr lang="nl-NL" dirty="0" smtClean="0"/>
          </a:p>
          <a:p>
            <a:r>
              <a:rPr lang="nl-NL" dirty="0" smtClean="0"/>
              <a:t>Mail je presentatie naar: </a:t>
            </a:r>
            <a:r>
              <a:rPr lang="nl-NL" u="sng" dirty="0" smtClean="0"/>
              <a:t>stimmer@aoc-oost.nl</a:t>
            </a:r>
          </a:p>
          <a:p>
            <a:pPr lvl="1"/>
            <a:endParaRPr lang="nl-NL" dirty="0" smtClean="0"/>
          </a:p>
          <a:p>
            <a:pPr lvl="1"/>
            <a:endParaRPr lang="nl-NL" dirty="0" smtClean="0"/>
          </a:p>
          <a:p>
            <a:pPr lvl="1"/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6188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solidFill>
                  <a:srgbClr val="0070C0"/>
                </a:solidFill>
              </a:rPr>
              <a:t>Ziekten die je moet kennen</a:t>
            </a:r>
            <a:endParaRPr lang="nl-NL" dirty="0">
              <a:solidFill>
                <a:srgbClr val="0070C0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468582"/>
            <a:ext cx="10515600" cy="5098473"/>
          </a:xfrm>
        </p:spPr>
        <p:txBody>
          <a:bodyPr>
            <a:normAutofit fontScale="62500" lnSpcReduction="20000"/>
          </a:bodyPr>
          <a:lstStyle/>
          <a:p>
            <a:r>
              <a:rPr lang="nl-NL" dirty="0" smtClean="0"/>
              <a:t>Leptospirose</a:t>
            </a:r>
          </a:p>
          <a:p>
            <a:r>
              <a:rPr lang="nl-NL" dirty="0" smtClean="0"/>
              <a:t>Paratyfus</a:t>
            </a:r>
          </a:p>
          <a:p>
            <a:r>
              <a:rPr lang="nl-NL" dirty="0" smtClean="0"/>
              <a:t>Tetanus</a:t>
            </a:r>
          </a:p>
          <a:p>
            <a:r>
              <a:rPr lang="nl-NL" dirty="0" smtClean="0"/>
              <a:t>Ziekte van Carré</a:t>
            </a:r>
          </a:p>
          <a:p>
            <a:r>
              <a:rPr lang="nl-NL" dirty="0" smtClean="0"/>
              <a:t>Hepatitis</a:t>
            </a:r>
          </a:p>
          <a:p>
            <a:r>
              <a:rPr lang="nl-NL" dirty="0" smtClean="0"/>
              <a:t>Rabiës</a:t>
            </a:r>
          </a:p>
          <a:p>
            <a:r>
              <a:rPr lang="nl-NL" dirty="0" err="1" smtClean="0"/>
              <a:t>Parvo</a:t>
            </a:r>
            <a:endParaRPr lang="nl-NL" dirty="0" smtClean="0"/>
          </a:p>
          <a:p>
            <a:r>
              <a:rPr lang="nl-NL" dirty="0" smtClean="0"/>
              <a:t>Myxomatose</a:t>
            </a:r>
          </a:p>
          <a:p>
            <a:r>
              <a:rPr lang="nl-NL" dirty="0" smtClean="0"/>
              <a:t>Kattenziekte</a:t>
            </a:r>
          </a:p>
          <a:p>
            <a:r>
              <a:rPr lang="nl-NL" dirty="0" err="1" smtClean="0"/>
              <a:t>Leucose</a:t>
            </a:r>
            <a:r>
              <a:rPr lang="nl-NL" dirty="0" smtClean="0"/>
              <a:t> (</a:t>
            </a:r>
            <a:r>
              <a:rPr lang="nl-NL" dirty="0" err="1" smtClean="0"/>
              <a:t>FeLV</a:t>
            </a:r>
            <a:r>
              <a:rPr lang="nl-NL" dirty="0" smtClean="0"/>
              <a:t>)</a:t>
            </a:r>
          </a:p>
          <a:p>
            <a:r>
              <a:rPr lang="nl-NL" dirty="0" smtClean="0"/>
              <a:t>FIP</a:t>
            </a:r>
          </a:p>
          <a:p>
            <a:r>
              <a:rPr lang="nl-NL" dirty="0" smtClean="0"/>
              <a:t>FIV</a:t>
            </a:r>
          </a:p>
          <a:p>
            <a:r>
              <a:rPr lang="nl-NL" dirty="0" smtClean="0"/>
              <a:t>Kennelhoest</a:t>
            </a:r>
          </a:p>
          <a:p>
            <a:r>
              <a:rPr lang="nl-NL" dirty="0" smtClean="0"/>
              <a:t>Niesziekte</a:t>
            </a:r>
          </a:p>
          <a:p>
            <a:r>
              <a:rPr lang="nl-NL" dirty="0" smtClean="0"/>
              <a:t>Ringworm</a:t>
            </a:r>
          </a:p>
          <a:p>
            <a:r>
              <a:rPr lang="nl-NL" dirty="0" smtClean="0"/>
              <a:t>Toxoplasmose</a:t>
            </a:r>
          </a:p>
        </p:txBody>
      </p:sp>
    </p:spTree>
    <p:extLst>
      <p:ext uri="{BB962C8B-B14F-4D97-AF65-F5344CB8AC3E}">
        <p14:creationId xmlns:p14="http://schemas.microsoft.com/office/powerpoint/2010/main" val="2273567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solidFill>
                  <a:srgbClr val="0070C0"/>
                </a:solidFill>
              </a:rPr>
              <a:t>Parasieten</a:t>
            </a:r>
            <a:endParaRPr lang="nl-NL" dirty="0">
              <a:solidFill>
                <a:srgbClr val="0070C0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err="1" smtClean="0"/>
              <a:t>Endo</a:t>
            </a:r>
            <a:r>
              <a:rPr lang="nl-NL" dirty="0" smtClean="0"/>
              <a:t>- en </a:t>
            </a:r>
            <a:r>
              <a:rPr lang="nl-NL" dirty="0" err="1" smtClean="0"/>
              <a:t>ecto</a:t>
            </a:r>
            <a:endParaRPr lang="nl-NL" dirty="0" smtClean="0"/>
          </a:p>
          <a:p>
            <a:r>
              <a:rPr lang="nl-NL" dirty="0" smtClean="0"/>
              <a:t>+ levensfase per parasiet</a:t>
            </a:r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437025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>
                <a:solidFill>
                  <a:srgbClr val="0070C0"/>
                </a:solidFill>
              </a:rPr>
              <a:t>Zoönosen</a:t>
            </a:r>
            <a:endParaRPr lang="nl-NL" dirty="0">
              <a:solidFill>
                <a:srgbClr val="0070C0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Wat zijn dat?</a:t>
            </a:r>
          </a:p>
          <a:p>
            <a:r>
              <a:rPr lang="nl-NL" dirty="0" smtClean="0"/>
              <a:t>Welke ziekten zijn </a:t>
            </a:r>
            <a:r>
              <a:rPr lang="nl-NL" dirty="0" err="1" smtClean="0"/>
              <a:t>zoönosen</a:t>
            </a:r>
            <a:r>
              <a:rPr lang="nl-NL" dirty="0" smtClean="0"/>
              <a:t>?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649940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500</TotalTime>
  <Words>100</Words>
  <Application>Microsoft Office PowerPoint</Application>
  <PresentationFormat>Breedbeeld</PresentationFormat>
  <Paragraphs>41</Paragraphs>
  <Slides>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Office-thema</vt:lpstr>
      <vt:lpstr>Veelvoorkomende  ziekten &amp; afwijkingen</vt:lpstr>
      <vt:lpstr>Planning vandaag</vt:lpstr>
      <vt:lpstr>Minimale eisen aan presentatie</vt:lpstr>
      <vt:lpstr>Ziekten die je moet kennen</vt:lpstr>
      <vt:lpstr>Parasieten</vt:lpstr>
      <vt:lpstr>Zoönosen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Veelvoorkomende  ziekten &amp; afwijkingen</dc:title>
  <dc:creator>Sabine Timmer</dc:creator>
  <cp:lastModifiedBy>Sabine Timmer</cp:lastModifiedBy>
  <cp:revision>11</cp:revision>
  <dcterms:created xsi:type="dcterms:W3CDTF">2018-04-15T15:29:36Z</dcterms:created>
  <dcterms:modified xsi:type="dcterms:W3CDTF">2018-06-06T08:41:51Z</dcterms:modified>
</cp:coreProperties>
</file>