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4.xml" ContentType="application/vnd.openxmlformats-officedocument.theme+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theme/theme5.xml" ContentType="application/vnd.openxmlformats-officedocument.theme+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theme/theme6.xml" ContentType="application/vnd.openxmlformats-officedocument.theme+xml"/>
  <Override PartName="/ppt/theme/theme7.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 id="2147483660" r:id="rId5"/>
    <p:sldMasterId id="2147483672" r:id="rId6"/>
    <p:sldMasterId id="2147483696" r:id="rId7"/>
    <p:sldMasterId id="2147483708" r:id="rId8"/>
    <p:sldMasterId id="2147483720" r:id="rId9"/>
  </p:sldMasterIdLst>
  <p:notesMasterIdLst>
    <p:notesMasterId r:id="rId37"/>
  </p:notesMasterIdLst>
  <p:sldIdLst>
    <p:sldId id="258" r:id="rId10"/>
    <p:sldId id="430" r:id="rId11"/>
    <p:sldId id="432" r:id="rId12"/>
    <p:sldId id="428" r:id="rId13"/>
    <p:sldId id="429" r:id="rId14"/>
    <p:sldId id="398" r:id="rId15"/>
    <p:sldId id="431" r:id="rId16"/>
    <p:sldId id="403" r:id="rId17"/>
    <p:sldId id="404" r:id="rId18"/>
    <p:sldId id="426" r:id="rId19"/>
    <p:sldId id="405" r:id="rId20"/>
    <p:sldId id="406" r:id="rId21"/>
    <p:sldId id="408" r:id="rId22"/>
    <p:sldId id="410" r:id="rId23"/>
    <p:sldId id="411" r:id="rId24"/>
    <p:sldId id="412" r:id="rId25"/>
    <p:sldId id="421" r:id="rId26"/>
    <p:sldId id="424" r:id="rId27"/>
    <p:sldId id="425" r:id="rId28"/>
    <p:sldId id="401" r:id="rId29"/>
    <p:sldId id="413" r:id="rId30"/>
    <p:sldId id="414" r:id="rId31"/>
    <p:sldId id="415" r:id="rId32"/>
    <p:sldId id="418" r:id="rId33"/>
    <p:sldId id="419" r:id="rId34"/>
    <p:sldId id="422" r:id="rId35"/>
    <p:sldId id="423" r:id="rId36"/>
  </p:sldIdLst>
  <p:sldSz cx="9144000" cy="6858000" type="screen4x3"/>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600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ijl, gemiddeld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3850" autoAdjust="0"/>
  </p:normalViewPr>
  <p:slideViewPr>
    <p:cSldViewPr>
      <p:cViewPr varScale="1">
        <p:scale>
          <a:sx n="62" d="100"/>
          <a:sy n="62" d="100"/>
        </p:scale>
        <p:origin x="1400" y="4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5.xml"/><Relationship Id="rId13" Type="http://schemas.openxmlformats.org/officeDocument/2006/relationships/slide" Target="slides/slide4.xml"/><Relationship Id="rId18" Type="http://schemas.openxmlformats.org/officeDocument/2006/relationships/slide" Target="slides/slide9.xml"/><Relationship Id="rId26" Type="http://schemas.openxmlformats.org/officeDocument/2006/relationships/slide" Target="slides/slide17.xml"/><Relationship Id="rId39" Type="http://schemas.openxmlformats.org/officeDocument/2006/relationships/viewProps" Target="viewProps.xml"/><Relationship Id="rId3" Type="http://schemas.openxmlformats.org/officeDocument/2006/relationships/customXml" Target="../customXml/item3.xml"/><Relationship Id="rId21" Type="http://schemas.openxmlformats.org/officeDocument/2006/relationships/slide" Target="slides/slide12.xml"/><Relationship Id="rId34" Type="http://schemas.openxmlformats.org/officeDocument/2006/relationships/slide" Target="slides/slide25.xml"/><Relationship Id="rId7" Type="http://schemas.openxmlformats.org/officeDocument/2006/relationships/slideMaster" Target="slideMasters/slideMaster4.xml"/><Relationship Id="rId12" Type="http://schemas.openxmlformats.org/officeDocument/2006/relationships/slide" Target="slides/slide3.xml"/><Relationship Id="rId17" Type="http://schemas.openxmlformats.org/officeDocument/2006/relationships/slide" Target="slides/slide8.xml"/><Relationship Id="rId25" Type="http://schemas.openxmlformats.org/officeDocument/2006/relationships/slide" Target="slides/slide16.xml"/><Relationship Id="rId33" Type="http://schemas.openxmlformats.org/officeDocument/2006/relationships/slide" Target="slides/slide24.xml"/><Relationship Id="rId38"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7.xml"/><Relationship Id="rId20" Type="http://schemas.openxmlformats.org/officeDocument/2006/relationships/slide" Target="slides/slide11.xml"/><Relationship Id="rId29" Type="http://schemas.openxmlformats.org/officeDocument/2006/relationships/slide" Target="slides/slide20.xml"/><Relationship Id="rId41"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2.xml"/><Relationship Id="rId24" Type="http://schemas.openxmlformats.org/officeDocument/2006/relationships/slide" Target="slides/slide15.xml"/><Relationship Id="rId32" Type="http://schemas.openxmlformats.org/officeDocument/2006/relationships/slide" Target="slides/slide23.xml"/><Relationship Id="rId37" Type="http://schemas.openxmlformats.org/officeDocument/2006/relationships/notesMaster" Target="notesMasters/notesMaster1.xml"/><Relationship Id="rId40" Type="http://schemas.openxmlformats.org/officeDocument/2006/relationships/theme" Target="theme/theme1.xml"/><Relationship Id="rId5" Type="http://schemas.openxmlformats.org/officeDocument/2006/relationships/slideMaster" Target="slideMasters/slideMaster2.xml"/><Relationship Id="rId15" Type="http://schemas.openxmlformats.org/officeDocument/2006/relationships/slide" Target="slides/slide6.xml"/><Relationship Id="rId23" Type="http://schemas.openxmlformats.org/officeDocument/2006/relationships/slide" Target="slides/slide14.xml"/><Relationship Id="rId28" Type="http://schemas.openxmlformats.org/officeDocument/2006/relationships/slide" Target="slides/slide19.xml"/><Relationship Id="rId36" Type="http://schemas.openxmlformats.org/officeDocument/2006/relationships/slide" Target="slides/slide27.xml"/><Relationship Id="rId10" Type="http://schemas.openxmlformats.org/officeDocument/2006/relationships/slide" Target="slides/slide1.xml"/><Relationship Id="rId19" Type="http://schemas.openxmlformats.org/officeDocument/2006/relationships/slide" Target="slides/slide10.xml"/><Relationship Id="rId31" Type="http://schemas.openxmlformats.org/officeDocument/2006/relationships/slide" Target="slides/slide22.xml"/><Relationship Id="rId4" Type="http://schemas.openxmlformats.org/officeDocument/2006/relationships/slideMaster" Target="slideMasters/slideMaster1.xml"/><Relationship Id="rId9" Type="http://schemas.openxmlformats.org/officeDocument/2006/relationships/slideMaster" Target="slideMasters/slideMaster6.xml"/><Relationship Id="rId14" Type="http://schemas.openxmlformats.org/officeDocument/2006/relationships/slide" Target="slides/slide5.xml"/><Relationship Id="rId22" Type="http://schemas.openxmlformats.org/officeDocument/2006/relationships/slide" Target="slides/slide13.xml"/><Relationship Id="rId27" Type="http://schemas.openxmlformats.org/officeDocument/2006/relationships/slide" Target="slides/slide18.xml"/><Relationship Id="rId30" Type="http://schemas.openxmlformats.org/officeDocument/2006/relationships/slide" Target="slides/slide21.xml"/><Relationship Id="rId35" Type="http://schemas.openxmlformats.org/officeDocument/2006/relationships/slide" Target="slides/slide26.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7.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3AD3AC5-52A1-4DAF-B770-C355186B205F}" type="datetimeFigureOut">
              <a:rPr lang="nl-NL" smtClean="0"/>
              <a:t>3-4-2020</a:t>
            </a:fld>
            <a:endParaRPr lang="nl-NL"/>
          </a:p>
        </p:txBody>
      </p:sp>
      <p:sp>
        <p:nvSpPr>
          <p:cNvPr id="4" name="Tijdelijke aanduiding voor dia-afbeelding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6" name="Tijdelijke aanduiding voor voettekst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5A227D2-1E6A-42BE-A98B-3FA956F8C152}" type="slidenum">
              <a:rPr lang="nl-NL" smtClean="0"/>
              <a:t>‹nr.›</a:t>
            </a:fld>
            <a:endParaRPr lang="nl-NL"/>
          </a:p>
        </p:txBody>
      </p:sp>
    </p:spTree>
    <p:extLst>
      <p:ext uri="{BB962C8B-B14F-4D97-AF65-F5344CB8AC3E}">
        <p14:creationId xmlns:p14="http://schemas.microsoft.com/office/powerpoint/2010/main" val="243441850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3" Type="http://schemas.openxmlformats.org/officeDocument/2006/relationships/hyperlink" Target="https://app.prntscr.com/nl/index.html" TargetMode="External"/><Relationship Id="rId2" Type="http://schemas.openxmlformats.org/officeDocument/2006/relationships/slide" Target="../slides/slide19.xml"/><Relationship Id="rId1" Type="http://schemas.openxmlformats.org/officeDocument/2006/relationships/notesMaster" Target="../notesMasters/notesMaster1.xml"/><Relationship Id="rId4" Type="http://schemas.openxmlformats.org/officeDocument/2006/relationships/hyperlink" Target="https://screencast-o-matic.com/" TargetMode="Externa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8" Type="http://schemas.openxmlformats.org/officeDocument/2006/relationships/hyperlink" Target="https://www.kidztype.com/ninja-vs-zombies_a9398f8e5.html" TargetMode="External"/><Relationship Id="rId3" Type="http://schemas.openxmlformats.org/officeDocument/2006/relationships/hyperlink" Target="http://www.games.fm/super-4x4-rally.html" TargetMode="External"/><Relationship Id="rId7" Type="http://schemas.openxmlformats.org/officeDocument/2006/relationships/hyperlink" Target="http://arcadetownfun.com/play/24195/mario-moto-race" TargetMode="External"/><Relationship Id="rId12" Type="http://schemas.openxmlformats.org/officeDocument/2006/relationships/hyperlink" Target="http://www.freepacman.org/" TargetMode="External"/><Relationship Id="rId2" Type="http://schemas.openxmlformats.org/officeDocument/2006/relationships/slide" Target="../slides/slide5.xml"/><Relationship Id="rId1" Type="http://schemas.openxmlformats.org/officeDocument/2006/relationships/notesMaster" Target="../notesMasters/notesMaster1.xml"/><Relationship Id="rId6" Type="http://schemas.openxmlformats.org/officeDocument/2006/relationships/hyperlink" Target="http://kleinestappen.ntr.nl/" TargetMode="External"/><Relationship Id="rId11" Type="http://schemas.openxmlformats.org/officeDocument/2006/relationships/hyperlink" Target="http://www.games.fm/supersnake-io.html" TargetMode="External"/><Relationship Id="rId5" Type="http://schemas.openxmlformats.org/officeDocument/2006/relationships/hyperlink" Target="http://arcadetownfun.com/play/24098/jewel-puzzle" TargetMode="External"/><Relationship Id="rId10" Type="http://schemas.openxmlformats.org/officeDocument/2006/relationships/hyperlink" Target="http://arcadetownfun.com/play/24060/laser-cannon-3-level-pack" TargetMode="External"/><Relationship Id="rId4" Type="http://schemas.openxmlformats.org/officeDocument/2006/relationships/hyperlink" Target="http://arcadetownfun.com/play/24089/kick-the-critter" TargetMode="External"/><Relationship Id="rId9" Type="http://schemas.openxmlformats.org/officeDocument/2006/relationships/hyperlink" Target="http://www.orenopen.nl/#/" TargetMode="Externa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fld id="{85A227D2-1E6A-42BE-A98B-3FA956F8C152}" type="slidenum">
              <a:rPr lang="nl-NL" smtClean="0"/>
              <a:t>1</a:t>
            </a:fld>
            <a:endParaRPr lang="nl-NL"/>
          </a:p>
        </p:txBody>
      </p:sp>
    </p:spTree>
    <p:extLst>
      <p:ext uri="{BB962C8B-B14F-4D97-AF65-F5344CB8AC3E}">
        <p14:creationId xmlns:p14="http://schemas.microsoft.com/office/powerpoint/2010/main" val="2249411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http://startpagina.windesheim.nl/</a:t>
            </a:r>
          </a:p>
        </p:txBody>
      </p:sp>
      <p:sp>
        <p:nvSpPr>
          <p:cNvPr id="4" name="Tijdelijke aanduiding voor dianummer 3"/>
          <p:cNvSpPr>
            <a:spLocks noGrp="1"/>
          </p:cNvSpPr>
          <p:nvPr>
            <p:ph type="sldNum" sz="quarter" idx="10"/>
          </p:nvPr>
        </p:nvSpPr>
        <p:spPr/>
        <p:txBody>
          <a:bodyPr/>
          <a:lstStyle/>
          <a:p>
            <a:fld id="{85A227D2-1E6A-42BE-A98B-3FA956F8C152}" type="slidenum">
              <a:rPr lang="nl-NL" smtClean="0"/>
              <a:t>15</a:t>
            </a:fld>
            <a:endParaRPr lang="nl-NL"/>
          </a:p>
        </p:txBody>
      </p:sp>
    </p:spTree>
    <p:extLst>
      <p:ext uri="{BB962C8B-B14F-4D97-AF65-F5344CB8AC3E}">
        <p14:creationId xmlns:p14="http://schemas.microsoft.com/office/powerpoint/2010/main" val="257035101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http://startpagina.windesheim.nl/</a:t>
            </a:r>
          </a:p>
        </p:txBody>
      </p:sp>
      <p:sp>
        <p:nvSpPr>
          <p:cNvPr id="4" name="Tijdelijke aanduiding voor dianummer 3"/>
          <p:cNvSpPr>
            <a:spLocks noGrp="1"/>
          </p:cNvSpPr>
          <p:nvPr>
            <p:ph type="sldNum" sz="quarter" idx="10"/>
          </p:nvPr>
        </p:nvSpPr>
        <p:spPr/>
        <p:txBody>
          <a:bodyPr/>
          <a:lstStyle/>
          <a:p>
            <a:fld id="{85A227D2-1E6A-42BE-A98B-3FA956F8C152}" type="slidenum">
              <a:rPr lang="nl-NL" smtClean="0"/>
              <a:t>16</a:t>
            </a:fld>
            <a:endParaRPr lang="nl-NL"/>
          </a:p>
        </p:txBody>
      </p:sp>
    </p:spTree>
    <p:extLst>
      <p:ext uri="{BB962C8B-B14F-4D97-AF65-F5344CB8AC3E}">
        <p14:creationId xmlns:p14="http://schemas.microsoft.com/office/powerpoint/2010/main" val="257035101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Wat is </a:t>
            </a:r>
            <a:r>
              <a:rPr lang="nl-NL" dirty="0" err="1"/>
              <a:t>ClassDojo</a:t>
            </a:r>
            <a:r>
              <a:rPr lang="nl-NL" dirty="0"/>
              <a:t>?</a:t>
            </a:r>
            <a:r>
              <a:rPr lang="nl-NL" baseline="0" dirty="0"/>
              <a:t> https://www.youtube.com/watch?v=Rzzb5cmNoc0</a:t>
            </a:r>
          </a:p>
          <a:p>
            <a:r>
              <a:rPr lang="nl-NL" baseline="0" dirty="0"/>
              <a:t>Community Digispel </a:t>
            </a:r>
            <a:r>
              <a:rPr lang="nl-NL" baseline="0"/>
              <a:t>via </a:t>
            </a:r>
            <a:r>
              <a:rPr lang="nl-NL"/>
              <a:t>https://www.classdojo.com/nl-nl/?redirect=true</a:t>
            </a:r>
            <a:endParaRPr lang="nl-NL" dirty="0"/>
          </a:p>
        </p:txBody>
      </p:sp>
      <p:sp>
        <p:nvSpPr>
          <p:cNvPr id="4" name="Tijdelijke aanduiding voor dianummer 3"/>
          <p:cNvSpPr>
            <a:spLocks noGrp="1"/>
          </p:cNvSpPr>
          <p:nvPr>
            <p:ph type="sldNum" sz="quarter" idx="10"/>
          </p:nvPr>
        </p:nvSpPr>
        <p:spPr/>
        <p:txBody>
          <a:bodyPr/>
          <a:lstStyle/>
          <a:p>
            <a:fld id="{85A227D2-1E6A-42BE-A98B-3FA956F8C152}" type="slidenum">
              <a:rPr lang="nl-NL" smtClean="0">
                <a:solidFill>
                  <a:prstClr val="black"/>
                </a:solidFill>
              </a:rPr>
              <a:pPr/>
              <a:t>17</a:t>
            </a:fld>
            <a:endParaRPr lang="nl-NL">
              <a:solidFill>
                <a:prstClr val="black"/>
              </a:solidFill>
            </a:endParaRPr>
          </a:p>
        </p:txBody>
      </p:sp>
    </p:spTree>
    <p:extLst>
      <p:ext uri="{BB962C8B-B14F-4D97-AF65-F5344CB8AC3E}">
        <p14:creationId xmlns:p14="http://schemas.microsoft.com/office/powerpoint/2010/main" val="257035101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Wat is </a:t>
            </a:r>
            <a:r>
              <a:rPr lang="nl-NL" dirty="0" err="1"/>
              <a:t>ClassDojo</a:t>
            </a:r>
            <a:r>
              <a:rPr lang="nl-NL" dirty="0"/>
              <a:t>?</a:t>
            </a:r>
            <a:r>
              <a:rPr lang="nl-NL" baseline="0" dirty="0"/>
              <a:t> https://www.youtube.com/watch?v=Rzzb5cmNoc0</a:t>
            </a:r>
          </a:p>
          <a:p>
            <a:r>
              <a:rPr lang="nl-NL" baseline="0" dirty="0"/>
              <a:t>Community Digispel via </a:t>
            </a:r>
            <a:r>
              <a:rPr lang="nl-NL" dirty="0"/>
              <a:t>https://teach.classdojo.com/#/launchpad?_k=6ov5gl </a:t>
            </a:r>
          </a:p>
        </p:txBody>
      </p:sp>
      <p:sp>
        <p:nvSpPr>
          <p:cNvPr id="4" name="Tijdelijke aanduiding voor dianummer 3"/>
          <p:cNvSpPr>
            <a:spLocks noGrp="1"/>
          </p:cNvSpPr>
          <p:nvPr>
            <p:ph type="sldNum" sz="quarter" idx="10"/>
          </p:nvPr>
        </p:nvSpPr>
        <p:spPr/>
        <p:txBody>
          <a:bodyPr/>
          <a:lstStyle/>
          <a:p>
            <a:fld id="{85A227D2-1E6A-42BE-A98B-3FA956F8C152}" type="slidenum">
              <a:rPr lang="nl-NL" smtClean="0">
                <a:solidFill>
                  <a:prstClr val="black"/>
                </a:solidFill>
              </a:rPr>
              <a:pPr/>
              <a:t>18</a:t>
            </a:fld>
            <a:endParaRPr lang="nl-NL">
              <a:solidFill>
                <a:prstClr val="black"/>
              </a:solidFill>
            </a:endParaRPr>
          </a:p>
        </p:txBody>
      </p:sp>
    </p:spTree>
    <p:extLst>
      <p:ext uri="{BB962C8B-B14F-4D97-AF65-F5344CB8AC3E}">
        <p14:creationId xmlns:p14="http://schemas.microsoft.com/office/powerpoint/2010/main" val="257035101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sz="1200" b="0" u="sng" dirty="0">
                <a:latin typeface="+mn-lt"/>
                <a:hlinkClick r:id="rId3"/>
              </a:rPr>
              <a:t>https://app.prntscr.com/nl/index.html</a:t>
            </a:r>
            <a:r>
              <a:rPr lang="nl-NL" sz="1200" b="0" dirty="0">
                <a:latin typeface="+mn-lt"/>
              </a:rPr>
              <a:t> </a:t>
            </a:r>
          </a:p>
          <a:p>
            <a:r>
              <a:rPr lang="nl-NL" sz="1200" b="0" u="sng" dirty="0">
                <a:latin typeface="+mn-lt"/>
                <a:hlinkClick r:id="rId4"/>
              </a:rPr>
              <a:t>https://screencast-o-matic.com/</a:t>
            </a:r>
            <a:r>
              <a:rPr lang="nl-NL" sz="1200" b="0" dirty="0">
                <a:latin typeface="+mn-lt"/>
              </a:rPr>
              <a:t> </a:t>
            </a:r>
            <a:endParaRPr lang="nl-NL" b="0" dirty="0">
              <a:latin typeface="+mn-lt"/>
            </a:endParaRPr>
          </a:p>
        </p:txBody>
      </p:sp>
      <p:sp>
        <p:nvSpPr>
          <p:cNvPr id="4" name="Tijdelijke aanduiding voor dianummer 3"/>
          <p:cNvSpPr>
            <a:spLocks noGrp="1"/>
          </p:cNvSpPr>
          <p:nvPr>
            <p:ph type="sldNum" sz="quarter" idx="10"/>
          </p:nvPr>
        </p:nvSpPr>
        <p:spPr/>
        <p:txBody>
          <a:bodyPr/>
          <a:lstStyle/>
          <a:p>
            <a:fld id="{85A227D2-1E6A-42BE-A98B-3FA956F8C152}" type="slidenum">
              <a:rPr lang="nl-NL" smtClean="0">
                <a:solidFill>
                  <a:prstClr val="black"/>
                </a:solidFill>
              </a:rPr>
              <a:pPr/>
              <a:t>19</a:t>
            </a:fld>
            <a:endParaRPr lang="nl-NL">
              <a:solidFill>
                <a:prstClr val="black"/>
              </a:solidFill>
            </a:endParaRPr>
          </a:p>
        </p:txBody>
      </p:sp>
    </p:spTree>
    <p:extLst>
      <p:ext uri="{BB962C8B-B14F-4D97-AF65-F5344CB8AC3E}">
        <p14:creationId xmlns:p14="http://schemas.microsoft.com/office/powerpoint/2010/main" val="257035101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Algemeen</a:t>
            </a:r>
            <a:r>
              <a:rPr lang="nl-NL" baseline="0" dirty="0"/>
              <a:t> format voor in de presentatie </a:t>
            </a:r>
            <a:endParaRPr lang="nl-NL" dirty="0"/>
          </a:p>
        </p:txBody>
      </p:sp>
      <p:sp>
        <p:nvSpPr>
          <p:cNvPr id="4" name="Tijdelijke aanduiding voor dianummer 3"/>
          <p:cNvSpPr>
            <a:spLocks noGrp="1"/>
          </p:cNvSpPr>
          <p:nvPr>
            <p:ph type="sldNum" sz="quarter" idx="10"/>
          </p:nvPr>
        </p:nvSpPr>
        <p:spPr/>
        <p:txBody>
          <a:bodyPr/>
          <a:lstStyle/>
          <a:p>
            <a:fld id="{16391FF8-D2F9-44DF-91EE-406AD9F53A3F}" type="slidenum">
              <a:rPr lang="nl-NL" smtClean="0">
                <a:solidFill>
                  <a:prstClr val="black"/>
                </a:solidFill>
              </a:rPr>
              <a:pPr/>
              <a:t>21</a:t>
            </a:fld>
            <a:endParaRPr lang="nl-NL">
              <a:solidFill>
                <a:prstClr val="black"/>
              </a:solidFill>
            </a:endParaRPr>
          </a:p>
        </p:txBody>
      </p:sp>
    </p:spTree>
    <p:extLst>
      <p:ext uri="{BB962C8B-B14F-4D97-AF65-F5344CB8AC3E}">
        <p14:creationId xmlns:p14="http://schemas.microsoft.com/office/powerpoint/2010/main" val="6058611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fld id="{16391FF8-D2F9-44DF-91EE-406AD9F53A3F}" type="slidenum">
              <a:rPr lang="nl-NL" smtClean="0">
                <a:solidFill>
                  <a:prstClr val="black"/>
                </a:solidFill>
              </a:rPr>
              <a:pPr/>
              <a:t>22</a:t>
            </a:fld>
            <a:endParaRPr lang="nl-NL">
              <a:solidFill>
                <a:prstClr val="black"/>
              </a:solidFill>
            </a:endParaRPr>
          </a:p>
        </p:txBody>
      </p:sp>
    </p:spTree>
    <p:extLst>
      <p:ext uri="{BB962C8B-B14F-4D97-AF65-F5344CB8AC3E}">
        <p14:creationId xmlns:p14="http://schemas.microsoft.com/office/powerpoint/2010/main" val="6058611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fld id="{16391FF8-D2F9-44DF-91EE-406AD9F53A3F}" type="slidenum">
              <a:rPr lang="nl-NL" smtClean="0">
                <a:solidFill>
                  <a:prstClr val="black"/>
                </a:solidFill>
              </a:rPr>
              <a:pPr/>
              <a:t>23</a:t>
            </a:fld>
            <a:endParaRPr lang="nl-NL">
              <a:solidFill>
                <a:prstClr val="black"/>
              </a:solidFill>
            </a:endParaRPr>
          </a:p>
        </p:txBody>
      </p:sp>
    </p:spTree>
    <p:extLst>
      <p:ext uri="{BB962C8B-B14F-4D97-AF65-F5344CB8AC3E}">
        <p14:creationId xmlns:p14="http://schemas.microsoft.com/office/powerpoint/2010/main" val="6058611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Algemeen</a:t>
            </a:r>
            <a:r>
              <a:rPr lang="nl-NL" baseline="0" dirty="0"/>
              <a:t> format voor in de presentatie </a:t>
            </a:r>
            <a:endParaRPr lang="nl-NL" dirty="0"/>
          </a:p>
        </p:txBody>
      </p:sp>
      <p:sp>
        <p:nvSpPr>
          <p:cNvPr id="4" name="Tijdelijke aanduiding voor dianummer 3"/>
          <p:cNvSpPr>
            <a:spLocks noGrp="1"/>
          </p:cNvSpPr>
          <p:nvPr>
            <p:ph type="sldNum" sz="quarter" idx="10"/>
          </p:nvPr>
        </p:nvSpPr>
        <p:spPr/>
        <p:txBody>
          <a:bodyPr/>
          <a:lstStyle/>
          <a:p>
            <a:fld id="{16391FF8-D2F9-44DF-91EE-406AD9F53A3F}" type="slidenum">
              <a:rPr lang="nl-NL" smtClean="0">
                <a:solidFill>
                  <a:prstClr val="black"/>
                </a:solidFill>
              </a:rPr>
              <a:pPr/>
              <a:t>25</a:t>
            </a:fld>
            <a:endParaRPr lang="nl-NL">
              <a:solidFill>
                <a:prstClr val="black"/>
              </a:solidFill>
            </a:endParaRPr>
          </a:p>
        </p:txBody>
      </p:sp>
    </p:spTree>
    <p:extLst>
      <p:ext uri="{BB962C8B-B14F-4D97-AF65-F5344CB8AC3E}">
        <p14:creationId xmlns:p14="http://schemas.microsoft.com/office/powerpoint/2010/main" val="6058611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https://cospac.es/edu/OpS9</a:t>
            </a:r>
          </a:p>
        </p:txBody>
      </p:sp>
      <p:sp>
        <p:nvSpPr>
          <p:cNvPr id="4" name="Tijdelijke aanduiding voor dianummer 3"/>
          <p:cNvSpPr>
            <a:spLocks noGrp="1"/>
          </p:cNvSpPr>
          <p:nvPr>
            <p:ph type="sldNum" sz="quarter" idx="10"/>
          </p:nvPr>
        </p:nvSpPr>
        <p:spPr/>
        <p:txBody>
          <a:bodyPr/>
          <a:lstStyle/>
          <a:p>
            <a:fld id="{16391FF8-D2F9-44DF-91EE-406AD9F53A3F}" type="slidenum">
              <a:rPr lang="nl-NL" smtClean="0">
                <a:solidFill>
                  <a:prstClr val="black"/>
                </a:solidFill>
              </a:rPr>
              <a:pPr/>
              <a:t>26</a:t>
            </a:fld>
            <a:endParaRPr lang="nl-NL">
              <a:solidFill>
                <a:prstClr val="black"/>
              </a:solidFill>
            </a:endParaRPr>
          </a:p>
        </p:txBody>
      </p:sp>
    </p:spTree>
    <p:extLst>
      <p:ext uri="{BB962C8B-B14F-4D97-AF65-F5344CB8AC3E}">
        <p14:creationId xmlns:p14="http://schemas.microsoft.com/office/powerpoint/2010/main" val="6058611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nl-NL" sz="1200" u="sng" kern="1200" dirty="0">
                <a:solidFill>
                  <a:schemeClr val="tx1"/>
                </a:solidFill>
                <a:effectLst/>
                <a:latin typeface="+mn-lt"/>
                <a:ea typeface="+mn-ea"/>
                <a:cs typeface="+mn-cs"/>
                <a:hlinkClick r:id="rId3"/>
              </a:rPr>
              <a:t>http://www.games.fm/super-4x4-rally.html</a:t>
            </a:r>
            <a:endParaRPr lang="nl-NL" sz="1200" kern="1200" dirty="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nl-NL" sz="1200" u="sng" kern="1200" dirty="0">
                <a:solidFill>
                  <a:schemeClr val="tx1"/>
                </a:solidFill>
                <a:effectLst/>
                <a:latin typeface="+mn-lt"/>
                <a:ea typeface="+mn-ea"/>
                <a:cs typeface="+mn-cs"/>
                <a:hlinkClick r:id="rId4"/>
              </a:rPr>
              <a:t>http://arcadetownfun.com/play/24089/kick-the-critter</a:t>
            </a:r>
            <a:endParaRPr lang="nl-NL" sz="1200" kern="1200" dirty="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nl-NL" sz="1200" u="sng" kern="1200" dirty="0">
                <a:solidFill>
                  <a:schemeClr val="tx1"/>
                </a:solidFill>
                <a:effectLst/>
                <a:latin typeface="+mn-lt"/>
                <a:ea typeface="+mn-ea"/>
                <a:cs typeface="+mn-cs"/>
                <a:hlinkClick r:id="rId5"/>
              </a:rPr>
              <a:t>http://arcadetownfun.com/play/24098/jewel-puzzle</a:t>
            </a:r>
            <a:endParaRPr lang="nl-NL" sz="1200" kern="1200" dirty="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nl-NL" sz="1200" u="sng" kern="1200" dirty="0">
                <a:solidFill>
                  <a:schemeClr val="tx1"/>
                </a:solidFill>
                <a:effectLst/>
                <a:latin typeface="+mn-lt"/>
                <a:ea typeface="+mn-ea"/>
                <a:cs typeface="+mn-cs"/>
                <a:hlinkClick r:id="rId6"/>
              </a:rPr>
              <a:t>http://kleinestappen.ntr.nl/</a:t>
            </a:r>
            <a:endParaRPr lang="nl-NL" sz="1200" kern="1200" dirty="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nl-NL" sz="1200" u="sng" kern="1200" dirty="0">
                <a:solidFill>
                  <a:schemeClr val="tx1"/>
                </a:solidFill>
                <a:effectLst/>
                <a:latin typeface="+mn-lt"/>
                <a:ea typeface="+mn-ea"/>
                <a:cs typeface="+mn-cs"/>
                <a:hlinkClick r:id="rId7"/>
              </a:rPr>
              <a:t>http://arcadetownfun.com/play/24195/mario-moto-race</a:t>
            </a:r>
            <a:endParaRPr lang="nl-NL" sz="1200" kern="1200" dirty="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nl-NL" sz="1200" u="sng" kern="1200" dirty="0">
                <a:solidFill>
                  <a:schemeClr val="tx1"/>
                </a:solidFill>
                <a:effectLst/>
                <a:latin typeface="+mn-lt"/>
                <a:ea typeface="+mn-ea"/>
                <a:cs typeface="+mn-cs"/>
                <a:hlinkClick r:id="rId8"/>
              </a:rPr>
              <a:t>https://www.kidztype.com/ninja-vs-zombies_a9398f8e5.html</a:t>
            </a:r>
            <a:endParaRPr lang="nl-NL" sz="1200" u="none" kern="1200" dirty="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u="sng" kern="1200" dirty="0">
                <a:solidFill>
                  <a:schemeClr val="tx1"/>
                </a:solidFill>
                <a:effectLst/>
                <a:latin typeface="+mn-lt"/>
                <a:ea typeface="+mn-ea"/>
                <a:cs typeface="+mn-cs"/>
                <a:hlinkClick r:id="rId9"/>
              </a:rPr>
              <a:t>http://www.orenopen.nl/#/</a:t>
            </a:r>
            <a:endParaRPr lang="nl-NL" sz="1200" kern="1200" dirty="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nl-NL" sz="1200" u="sng" kern="1200" dirty="0">
                <a:solidFill>
                  <a:schemeClr val="tx1"/>
                </a:solidFill>
                <a:effectLst/>
                <a:latin typeface="+mn-lt"/>
                <a:ea typeface="+mn-ea"/>
                <a:cs typeface="+mn-cs"/>
                <a:hlinkClick r:id="rId10"/>
              </a:rPr>
              <a:t>http://arcadetownfun.com/play/24060/laser-cannon-3-level-pack</a:t>
            </a:r>
            <a:endParaRPr lang="nl-NL" sz="1200" kern="1200" dirty="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nl-NL" sz="1200" u="sng" kern="1200" dirty="0">
                <a:solidFill>
                  <a:schemeClr val="tx1"/>
                </a:solidFill>
                <a:effectLst/>
                <a:latin typeface="+mn-lt"/>
                <a:ea typeface="+mn-ea"/>
                <a:cs typeface="+mn-cs"/>
                <a:hlinkClick r:id="rId11"/>
              </a:rPr>
              <a:t>http://www.games.fm/supersnake-io.html</a:t>
            </a:r>
            <a:r>
              <a:rPr lang="nl-NL" sz="1200" kern="1200" dirty="0">
                <a:solidFill>
                  <a:schemeClr val="tx1"/>
                </a:solidFill>
                <a:effectLst/>
                <a:latin typeface="+mn-lt"/>
                <a:ea typeface="+mn-ea"/>
                <a:cs typeface="+mn-cs"/>
              </a:rPr>
              <a:t> </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u="sng" kern="1200" dirty="0">
                <a:solidFill>
                  <a:schemeClr val="tx1"/>
                </a:solidFill>
                <a:effectLst/>
                <a:latin typeface="+mn-lt"/>
                <a:ea typeface="+mn-ea"/>
                <a:cs typeface="+mn-cs"/>
                <a:hlinkClick r:id="rId12"/>
              </a:rPr>
              <a:t>http://www.freepacman.org/</a:t>
            </a:r>
            <a:endParaRPr lang="nl-NL" sz="1200" kern="1200" dirty="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nl-NL" sz="1200" kern="1200" dirty="0">
              <a:solidFill>
                <a:schemeClr val="tx1"/>
              </a:solidFill>
              <a:effectLst/>
              <a:latin typeface="+mn-lt"/>
              <a:ea typeface="+mn-ea"/>
              <a:cs typeface="+mn-cs"/>
            </a:endParaRPr>
          </a:p>
        </p:txBody>
      </p:sp>
      <p:sp>
        <p:nvSpPr>
          <p:cNvPr id="4" name="Tijdelijke aanduiding voor dianummer 3"/>
          <p:cNvSpPr>
            <a:spLocks noGrp="1"/>
          </p:cNvSpPr>
          <p:nvPr>
            <p:ph type="sldNum" sz="quarter" idx="10"/>
          </p:nvPr>
        </p:nvSpPr>
        <p:spPr/>
        <p:txBody>
          <a:bodyPr/>
          <a:lstStyle/>
          <a:p>
            <a:fld id="{85A227D2-1E6A-42BE-A98B-3FA956F8C152}" type="slidenum">
              <a:rPr lang="nl-NL" smtClean="0">
                <a:solidFill>
                  <a:prstClr val="black"/>
                </a:solidFill>
              </a:rPr>
              <a:pPr/>
              <a:t>5</a:t>
            </a:fld>
            <a:endParaRPr lang="nl-NL">
              <a:solidFill>
                <a:prstClr val="black"/>
              </a:solidFill>
            </a:endParaRPr>
          </a:p>
        </p:txBody>
      </p:sp>
    </p:spTree>
    <p:extLst>
      <p:ext uri="{BB962C8B-B14F-4D97-AF65-F5344CB8AC3E}">
        <p14:creationId xmlns:p14="http://schemas.microsoft.com/office/powerpoint/2010/main" val="235901036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fld id="{85A227D2-1E6A-42BE-A98B-3FA956F8C152}" type="slidenum">
              <a:rPr lang="nl-NL" smtClean="0">
                <a:solidFill>
                  <a:prstClr val="black"/>
                </a:solidFill>
              </a:rPr>
              <a:pPr/>
              <a:t>27</a:t>
            </a:fld>
            <a:endParaRPr lang="nl-NL">
              <a:solidFill>
                <a:prstClr val="black"/>
              </a:solidFill>
            </a:endParaRPr>
          </a:p>
        </p:txBody>
      </p:sp>
    </p:spTree>
    <p:extLst>
      <p:ext uri="{BB962C8B-B14F-4D97-AF65-F5344CB8AC3E}">
        <p14:creationId xmlns:p14="http://schemas.microsoft.com/office/powerpoint/2010/main" val="264171974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http://startpagina.windesheim.nl/</a:t>
            </a:r>
          </a:p>
        </p:txBody>
      </p:sp>
      <p:sp>
        <p:nvSpPr>
          <p:cNvPr id="4" name="Tijdelijke aanduiding voor dianummer 3"/>
          <p:cNvSpPr>
            <a:spLocks noGrp="1"/>
          </p:cNvSpPr>
          <p:nvPr>
            <p:ph type="sldNum" sz="quarter" idx="10"/>
          </p:nvPr>
        </p:nvSpPr>
        <p:spPr/>
        <p:txBody>
          <a:bodyPr/>
          <a:lstStyle/>
          <a:p>
            <a:fld id="{85A227D2-1E6A-42BE-A98B-3FA956F8C152}" type="slidenum">
              <a:rPr lang="nl-NL" smtClean="0"/>
              <a:t>8</a:t>
            </a:fld>
            <a:endParaRPr lang="nl-NL"/>
          </a:p>
        </p:txBody>
      </p:sp>
    </p:spTree>
    <p:extLst>
      <p:ext uri="{BB962C8B-B14F-4D97-AF65-F5344CB8AC3E}">
        <p14:creationId xmlns:p14="http://schemas.microsoft.com/office/powerpoint/2010/main" val="257035101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http://startpagina.windesheim.nl/</a:t>
            </a:r>
          </a:p>
        </p:txBody>
      </p:sp>
      <p:sp>
        <p:nvSpPr>
          <p:cNvPr id="4" name="Tijdelijke aanduiding voor dianummer 3"/>
          <p:cNvSpPr>
            <a:spLocks noGrp="1"/>
          </p:cNvSpPr>
          <p:nvPr>
            <p:ph type="sldNum" sz="quarter" idx="10"/>
          </p:nvPr>
        </p:nvSpPr>
        <p:spPr/>
        <p:txBody>
          <a:bodyPr/>
          <a:lstStyle/>
          <a:p>
            <a:fld id="{85A227D2-1E6A-42BE-A98B-3FA956F8C152}" type="slidenum">
              <a:rPr lang="nl-NL" smtClean="0"/>
              <a:t>9</a:t>
            </a:fld>
            <a:endParaRPr lang="nl-NL"/>
          </a:p>
        </p:txBody>
      </p:sp>
    </p:spTree>
    <p:extLst>
      <p:ext uri="{BB962C8B-B14F-4D97-AF65-F5344CB8AC3E}">
        <p14:creationId xmlns:p14="http://schemas.microsoft.com/office/powerpoint/2010/main" val="257035101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sz="1200" dirty="0">
                <a:latin typeface="Garamond" panose="02020404030301010803" pitchFamily="18" charset="0"/>
              </a:rPr>
              <a:t>Jane </a:t>
            </a:r>
            <a:r>
              <a:rPr lang="nl-NL" sz="1200" dirty="0" err="1">
                <a:latin typeface="Garamond" panose="02020404030301010803" pitchFamily="18" charset="0"/>
              </a:rPr>
              <a:t>McGonigal</a:t>
            </a:r>
            <a:r>
              <a:rPr lang="nl-NL" sz="1200" dirty="0">
                <a:latin typeface="Garamond" panose="02020404030301010803" pitchFamily="18" charset="0"/>
              </a:rPr>
              <a:t> neemt de lezer daarin op gepassioneerde wijze mee in wat games mogelijk kunnen maken voor het geluk in ons echte leven: “bevredigender werk, hoop op succes, sterkere sociale verbondenheid en de mogelijkheid deel uit te maken van iets wat groter is dan wijzelf.” (p.154)</a:t>
            </a:r>
          </a:p>
        </p:txBody>
      </p:sp>
      <p:sp>
        <p:nvSpPr>
          <p:cNvPr id="4" name="Tijdelijke aanduiding voor dianummer 3"/>
          <p:cNvSpPr>
            <a:spLocks noGrp="1"/>
          </p:cNvSpPr>
          <p:nvPr>
            <p:ph type="sldNum" sz="quarter" idx="10"/>
          </p:nvPr>
        </p:nvSpPr>
        <p:spPr/>
        <p:txBody>
          <a:bodyPr/>
          <a:lstStyle/>
          <a:p>
            <a:fld id="{85A227D2-1E6A-42BE-A98B-3FA956F8C152}" type="slidenum">
              <a:rPr lang="nl-NL" smtClean="0"/>
              <a:t>10</a:t>
            </a:fld>
            <a:endParaRPr lang="nl-NL"/>
          </a:p>
        </p:txBody>
      </p:sp>
    </p:spTree>
    <p:extLst>
      <p:ext uri="{BB962C8B-B14F-4D97-AF65-F5344CB8AC3E}">
        <p14:creationId xmlns:p14="http://schemas.microsoft.com/office/powerpoint/2010/main" val="257035101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http://startpagina.windesheim.nl/</a:t>
            </a:r>
          </a:p>
        </p:txBody>
      </p:sp>
      <p:sp>
        <p:nvSpPr>
          <p:cNvPr id="4" name="Tijdelijke aanduiding voor dianummer 3"/>
          <p:cNvSpPr>
            <a:spLocks noGrp="1"/>
          </p:cNvSpPr>
          <p:nvPr>
            <p:ph type="sldNum" sz="quarter" idx="10"/>
          </p:nvPr>
        </p:nvSpPr>
        <p:spPr/>
        <p:txBody>
          <a:bodyPr/>
          <a:lstStyle/>
          <a:p>
            <a:fld id="{85A227D2-1E6A-42BE-A98B-3FA956F8C152}" type="slidenum">
              <a:rPr lang="nl-NL" smtClean="0"/>
              <a:t>11</a:t>
            </a:fld>
            <a:endParaRPr lang="nl-NL"/>
          </a:p>
        </p:txBody>
      </p:sp>
    </p:spTree>
    <p:extLst>
      <p:ext uri="{BB962C8B-B14F-4D97-AF65-F5344CB8AC3E}">
        <p14:creationId xmlns:p14="http://schemas.microsoft.com/office/powerpoint/2010/main" val="257035101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fld id="{85A227D2-1E6A-42BE-A98B-3FA956F8C152}" type="slidenum">
              <a:rPr lang="nl-NL" smtClean="0"/>
              <a:t>12</a:t>
            </a:fld>
            <a:endParaRPr lang="nl-NL"/>
          </a:p>
        </p:txBody>
      </p:sp>
    </p:spTree>
    <p:extLst>
      <p:ext uri="{BB962C8B-B14F-4D97-AF65-F5344CB8AC3E}">
        <p14:creationId xmlns:p14="http://schemas.microsoft.com/office/powerpoint/2010/main" val="257035101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http://startpagina.windesheim.nl/</a:t>
            </a:r>
          </a:p>
        </p:txBody>
      </p:sp>
      <p:sp>
        <p:nvSpPr>
          <p:cNvPr id="4" name="Tijdelijke aanduiding voor dianummer 3"/>
          <p:cNvSpPr>
            <a:spLocks noGrp="1"/>
          </p:cNvSpPr>
          <p:nvPr>
            <p:ph type="sldNum" sz="quarter" idx="10"/>
          </p:nvPr>
        </p:nvSpPr>
        <p:spPr/>
        <p:txBody>
          <a:bodyPr/>
          <a:lstStyle/>
          <a:p>
            <a:fld id="{85A227D2-1E6A-42BE-A98B-3FA956F8C152}" type="slidenum">
              <a:rPr lang="nl-NL" smtClean="0"/>
              <a:t>13</a:t>
            </a:fld>
            <a:endParaRPr lang="nl-NL"/>
          </a:p>
        </p:txBody>
      </p:sp>
    </p:spTree>
    <p:extLst>
      <p:ext uri="{BB962C8B-B14F-4D97-AF65-F5344CB8AC3E}">
        <p14:creationId xmlns:p14="http://schemas.microsoft.com/office/powerpoint/2010/main" val="257035101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https://www.youtube.com/watch?v=z3bXnI_wlX8</a:t>
            </a:r>
          </a:p>
        </p:txBody>
      </p:sp>
      <p:sp>
        <p:nvSpPr>
          <p:cNvPr id="4" name="Tijdelijke aanduiding voor dianummer 3"/>
          <p:cNvSpPr>
            <a:spLocks noGrp="1"/>
          </p:cNvSpPr>
          <p:nvPr>
            <p:ph type="sldNum" sz="quarter" idx="10"/>
          </p:nvPr>
        </p:nvSpPr>
        <p:spPr/>
        <p:txBody>
          <a:bodyPr/>
          <a:lstStyle/>
          <a:p>
            <a:fld id="{85A227D2-1E6A-42BE-A98B-3FA956F8C152}" type="slidenum">
              <a:rPr lang="nl-NL" smtClean="0"/>
              <a:t>14</a:t>
            </a:fld>
            <a:endParaRPr lang="nl-NL"/>
          </a:p>
        </p:txBody>
      </p:sp>
    </p:spTree>
    <p:extLst>
      <p:ext uri="{BB962C8B-B14F-4D97-AF65-F5344CB8AC3E}">
        <p14:creationId xmlns:p14="http://schemas.microsoft.com/office/powerpoint/2010/main" val="257035101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5"/>
            <a:ext cx="7772400" cy="1470025"/>
          </a:xfrm>
        </p:spPr>
        <p:txBody>
          <a:bodyPr/>
          <a:lstStyle/>
          <a:p>
            <a:r>
              <a:rPr lang="nl-NL"/>
              <a:t>Klik om de stijl te bewerken</a:t>
            </a:r>
          </a:p>
        </p:txBody>
      </p:sp>
      <p:sp>
        <p:nvSpPr>
          <p:cNvPr id="3" name="Ondertitel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a:t>Klik om de ondertitelstijl van het model te bewerken</a:t>
            </a:r>
          </a:p>
        </p:txBody>
      </p:sp>
      <p:sp>
        <p:nvSpPr>
          <p:cNvPr id="4" name="Tijdelijke aanduiding voor datum 3"/>
          <p:cNvSpPr>
            <a:spLocks noGrp="1"/>
          </p:cNvSpPr>
          <p:nvPr>
            <p:ph type="dt" sz="half" idx="10"/>
          </p:nvPr>
        </p:nvSpPr>
        <p:spPr/>
        <p:txBody>
          <a:bodyPr/>
          <a:lstStyle/>
          <a:p>
            <a:fld id="{C94759E3-8329-4D29-A6EF-F7AD50496906}" type="datetimeFigureOut">
              <a:rPr lang="nl-NL" smtClean="0"/>
              <a:t>3-4-2020</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E74DDF34-46DA-4630-9210-04D4DF788C5D}" type="slidenum">
              <a:rPr lang="nl-NL" smtClean="0"/>
              <a:t>‹nr.›</a:t>
            </a:fld>
            <a:endParaRPr lang="nl-NL"/>
          </a:p>
        </p:txBody>
      </p:sp>
    </p:spTree>
    <p:extLst>
      <p:ext uri="{BB962C8B-B14F-4D97-AF65-F5344CB8AC3E}">
        <p14:creationId xmlns:p14="http://schemas.microsoft.com/office/powerpoint/2010/main" val="64312649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verticale tekst 2"/>
          <p:cNvSpPr>
            <a:spLocks noGrp="1"/>
          </p:cNvSpPr>
          <p:nvPr>
            <p:ph type="body" orient="vert" idx="1"/>
          </p:nvPr>
        </p:nvSpPr>
        <p:spPr/>
        <p:txBody>
          <a:bodyPr vert="eaVert"/>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p:cNvSpPr>
            <a:spLocks noGrp="1"/>
          </p:cNvSpPr>
          <p:nvPr>
            <p:ph type="dt" sz="half" idx="10"/>
          </p:nvPr>
        </p:nvSpPr>
        <p:spPr/>
        <p:txBody>
          <a:bodyPr/>
          <a:lstStyle/>
          <a:p>
            <a:fld id="{C94759E3-8329-4D29-A6EF-F7AD50496906}" type="datetimeFigureOut">
              <a:rPr lang="nl-NL" smtClean="0"/>
              <a:t>3-4-2020</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E74DDF34-46DA-4630-9210-04D4DF788C5D}" type="slidenum">
              <a:rPr lang="nl-NL" smtClean="0"/>
              <a:t>‹nr.›</a:t>
            </a:fld>
            <a:endParaRPr lang="nl-NL"/>
          </a:p>
        </p:txBody>
      </p:sp>
    </p:spTree>
    <p:extLst>
      <p:ext uri="{BB962C8B-B14F-4D97-AF65-F5344CB8AC3E}">
        <p14:creationId xmlns:p14="http://schemas.microsoft.com/office/powerpoint/2010/main" val="180238678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6629400" y="274638"/>
            <a:ext cx="2057400" cy="5851525"/>
          </a:xfrm>
        </p:spPr>
        <p:txBody>
          <a:bodyPr vert="eaVert"/>
          <a:lstStyle/>
          <a:p>
            <a:r>
              <a:rPr lang="nl-NL"/>
              <a:t>Klik om de stijl te bewerken</a:t>
            </a:r>
          </a:p>
        </p:txBody>
      </p:sp>
      <p:sp>
        <p:nvSpPr>
          <p:cNvPr id="3" name="Tijdelijke aanduiding voor verticale tekst 2"/>
          <p:cNvSpPr>
            <a:spLocks noGrp="1"/>
          </p:cNvSpPr>
          <p:nvPr>
            <p:ph type="body" orient="vert" idx="1"/>
          </p:nvPr>
        </p:nvSpPr>
        <p:spPr>
          <a:xfrm>
            <a:off x="457200" y="274638"/>
            <a:ext cx="6019800" cy="5851525"/>
          </a:xfrm>
        </p:spPr>
        <p:txBody>
          <a:bodyPr vert="eaVert"/>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p:cNvSpPr>
            <a:spLocks noGrp="1"/>
          </p:cNvSpPr>
          <p:nvPr>
            <p:ph type="dt" sz="half" idx="10"/>
          </p:nvPr>
        </p:nvSpPr>
        <p:spPr/>
        <p:txBody>
          <a:bodyPr/>
          <a:lstStyle/>
          <a:p>
            <a:fld id="{C94759E3-8329-4D29-A6EF-F7AD50496906}" type="datetimeFigureOut">
              <a:rPr lang="nl-NL" smtClean="0"/>
              <a:t>3-4-2020</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E74DDF34-46DA-4630-9210-04D4DF788C5D}" type="slidenum">
              <a:rPr lang="nl-NL" smtClean="0"/>
              <a:t>‹nr.›</a:t>
            </a:fld>
            <a:endParaRPr lang="nl-NL"/>
          </a:p>
        </p:txBody>
      </p:sp>
    </p:spTree>
    <p:extLst>
      <p:ext uri="{BB962C8B-B14F-4D97-AF65-F5344CB8AC3E}">
        <p14:creationId xmlns:p14="http://schemas.microsoft.com/office/powerpoint/2010/main" val="407672695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Titeldia">
    <p:spTree>
      <p:nvGrpSpPr>
        <p:cNvPr id="1" name=""/>
        <p:cNvGrpSpPr/>
        <p:nvPr/>
      </p:nvGrpSpPr>
      <p:grpSpPr>
        <a:xfrm>
          <a:off x="0" y="0"/>
          <a:ext cx="0" cy="0"/>
          <a:chOff x="0" y="0"/>
          <a:chExt cx="0" cy="0"/>
        </a:xfrm>
      </p:grpSpPr>
      <p:sp>
        <p:nvSpPr>
          <p:cNvPr id="7" name="Rond diagonale hoek rechthoek 6"/>
          <p:cNvSpPr/>
          <p:nvPr/>
        </p:nvSpPr>
        <p:spPr>
          <a:xfrm>
            <a:off x="164592" y="146304"/>
            <a:ext cx="8814816" cy="2505456"/>
          </a:xfrm>
          <a:prstGeom prst="round2DiagRect">
            <a:avLst>
              <a:gd name="adj1" fmla="val 11807"/>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
        <p:nvSpPr>
          <p:cNvPr id="8" name="Titel 7"/>
          <p:cNvSpPr>
            <a:spLocks noGrp="1"/>
          </p:cNvSpPr>
          <p:nvPr>
            <p:ph type="ctrTitle"/>
          </p:nvPr>
        </p:nvSpPr>
        <p:spPr>
          <a:xfrm>
            <a:off x="464234" y="381001"/>
            <a:ext cx="8229600" cy="2209800"/>
          </a:xfrm>
        </p:spPr>
        <p:txBody>
          <a:bodyPr lIns="45720" rIns="228600" anchor="b">
            <a:normAutofit/>
          </a:bodyPr>
          <a:lstStyle>
            <a:lvl1pPr marL="0" algn="r">
              <a:defRPr sz="4800"/>
            </a:lvl1pPr>
            <a:extLst/>
          </a:lstStyle>
          <a:p>
            <a:r>
              <a:rPr kumimoji="0" lang="nl-NL"/>
              <a:t>Klik om de stijl te bewerken</a:t>
            </a:r>
            <a:endParaRPr kumimoji="0" lang="en-US"/>
          </a:p>
        </p:txBody>
      </p:sp>
      <p:sp>
        <p:nvSpPr>
          <p:cNvPr id="9" name="Ondertitel 8"/>
          <p:cNvSpPr>
            <a:spLocks noGrp="1"/>
          </p:cNvSpPr>
          <p:nvPr>
            <p:ph type="subTitle" idx="1"/>
          </p:nvPr>
        </p:nvSpPr>
        <p:spPr>
          <a:xfrm>
            <a:off x="2133600" y="2819400"/>
            <a:ext cx="6560234" cy="1752600"/>
          </a:xfrm>
        </p:spPr>
        <p:txBody>
          <a:bodyPr lIns="45720" rIns="246888"/>
          <a:lstStyle>
            <a:lvl1pPr marL="0" indent="0" algn="r">
              <a:spcBef>
                <a:spcPts val="0"/>
              </a:spcBef>
              <a:buNone/>
              <a:defRPr>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nl-NL"/>
              <a:t>Klik om de ondertitelstijl van het model te bewerken</a:t>
            </a:r>
            <a:endParaRPr kumimoji="0" lang="en-US"/>
          </a:p>
        </p:txBody>
      </p:sp>
      <p:sp>
        <p:nvSpPr>
          <p:cNvPr id="10" name="Tijdelijke aanduiding voor datum 9"/>
          <p:cNvSpPr>
            <a:spLocks noGrp="1"/>
          </p:cNvSpPr>
          <p:nvPr>
            <p:ph type="dt" sz="half" idx="10"/>
          </p:nvPr>
        </p:nvSpPr>
        <p:spPr>
          <a:xfrm>
            <a:off x="5562600" y="6509004"/>
            <a:ext cx="3002280" cy="274320"/>
          </a:xfrm>
        </p:spPr>
        <p:txBody>
          <a:bodyPr vert="horz" rtlCol="0"/>
          <a:lstStyle/>
          <a:p>
            <a:fld id="{D09BE676-0ECC-4B1A-97C9-2AF613A80DF4}" type="datetimeFigureOut">
              <a:rPr lang="nl-NL" smtClean="0">
                <a:solidFill>
                  <a:srgbClr val="676A55">
                    <a:tint val="60000"/>
                    <a:satMod val="155000"/>
                  </a:srgbClr>
                </a:solidFill>
              </a:rPr>
              <a:pPr/>
              <a:t>3-4-2020</a:t>
            </a:fld>
            <a:endParaRPr lang="nl-NL">
              <a:solidFill>
                <a:srgbClr val="676A55">
                  <a:tint val="60000"/>
                  <a:satMod val="155000"/>
                </a:srgbClr>
              </a:solidFill>
            </a:endParaRPr>
          </a:p>
        </p:txBody>
      </p:sp>
      <p:sp>
        <p:nvSpPr>
          <p:cNvPr id="11" name="Tijdelijke aanduiding voor dianummer 10"/>
          <p:cNvSpPr>
            <a:spLocks noGrp="1"/>
          </p:cNvSpPr>
          <p:nvPr>
            <p:ph type="sldNum" sz="quarter" idx="11"/>
          </p:nvPr>
        </p:nvSpPr>
        <p:spPr>
          <a:xfrm>
            <a:off x="8638952" y="6509004"/>
            <a:ext cx="464288" cy="274320"/>
          </a:xfrm>
        </p:spPr>
        <p:txBody>
          <a:bodyPr vert="horz" rtlCol="0"/>
          <a:lstStyle>
            <a:lvl1pPr>
              <a:defRPr>
                <a:solidFill>
                  <a:schemeClr val="tx2">
                    <a:shade val="90000"/>
                  </a:schemeClr>
                </a:solidFill>
              </a:defRPr>
            </a:lvl1pPr>
            <a:extLst/>
          </a:lstStyle>
          <a:p>
            <a:fld id="{1C476EBC-3F42-4CE8-BD90-6CBF873EEDAA}" type="slidenum">
              <a:rPr lang="nl-NL" smtClean="0">
                <a:solidFill>
                  <a:srgbClr val="EAEBDE">
                    <a:shade val="90000"/>
                  </a:srgbClr>
                </a:solidFill>
              </a:rPr>
              <a:pPr/>
              <a:t>‹nr.›</a:t>
            </a:fld>
            <a:endParaRPr lang="nl-NL">
              <a:solidFill>
                <a:srgbClr val="EAEBDE">
                  <a:shade val="90000"/>
                </a:srgbClr>
              </a:solidFill>
            </a:endParaRPr>
          </a:p>
        </p:txBody>
      </p:sp>
      <p:sp>
        <p:nvSpPr>
          <p:cNvPr id="12" name="Tijdelijke aanduiding voor voettekst 11"/>
          <p:cNvSpPr>
            <a:spLocks noGrp="1"/>
          </p:cNvSpPr>
          <p:nvPr>
            <p:ph type="ftr" sz="quarter" idx="12"/>
          </p:nvPr>
        </p:nvSpPr>
        <p:spPr>
          <a:xfrm>
            <a:off x="1600200" y="6509004"/>
            <a:ext cx="3907464" cy="274320"/>
          </a:xfrm>
        </p:spPr>
        <p:txBody>
          <a:bodyPr vert="horz" rtlCol="0"/>
          <a:lstStyle/>
          <a:p>
            <a:endParaRPr lang="nl-NL">
              <a:solidFill>
                <a:srgbClr val="676A55">
                  <a:tint val="60000"/>
                  <a:satMod val="155000"/>
                </a:srgbClr>
              </a:solidFill>
            </a:endParaRPr>
          </a:p>
        </p:txBody>
      </p:sp>
    </p:spTree>
    <p:extLst>
      <p:ext uri="{BB962C8B-B14F-4D97-AF65-F5344CB8AC3E}">
        <p14:creationId xmlns:p14="http://schemas.microsoft.com/office/powerpoint/2010/main" val="334801710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7" name="Rechthoek 6"/>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
        <p:nvSpPr>
          <p:cNvPr id="2" name="Titel 1"/>
          <p:cNvSpPr>
            <a:spLocks noGrp="1"/>
          </p:cNvSpPr>
          <p:nvPr>
            <p:ph type="title"/>
          </p:nvPr>
        </p:nvSpPr>
        <p:spPr/>
        <p:txBody>
          <a:bodyPr/>
          <a:lstStyle/>
          <a:p>
            <a:r>
              <a:rPr kumimoji="0" lang="nl-NL"/>
              <a:t>Klik om de stijl te bewerken</a:t>
            </a:r>
            <a:endParaRPr kumimoji="0" lang="en-US"/>
          </a:p>
        </p:txBody>
      </p:sp>
      <p:sp>
        <p:nvSpPr>
          <p:cNvPr id="3" name="Tijdelijke aanduiding voor inhoud 2"/>
          <p:cNvSpPr>
            <a:spLocks noGrp="1"/>
          </p:cNvSpPr>
          <p:nvPr>
            <p:ph idx="1"/>
          </p:nvPr>
        </p:nvSpPr>
        <p:spPr/>
        <p:txBody>
          <a:bodyPr/>
          <a:lstStyle/>
          <a:p>
            <a:pPr lvl="0" eaLnBrk="1" latinLnBrk="0" hangingPunct="1"/>
            <a:r>
              <a:rPr lang="nl-NL"/>
              <a:t>Klik om de modelstijlen te bewerken</a:t>
            </a:r>
          </a:p>
          <a:p>
            <a:pPr lvl="1" eaLnBrk="1" latinLnBrk="0" hangingPunct="1"/>
            <a:r>
              <a:rPr lang="nl-NL"/>
              <a:t>Tweede niveau</a:t>
            </a:r>
          </a:p>
          <a:p>
            <a:pPr lvl="2" eaLnBrk="1" latinLnBrk="0" hangingPunct="1"/>
            <a:r>
              <a:rPr lang="nl-NL"/>
              <a:t>Derde niveau</a:t>
            </a:r>
          </a:p>
          <a:p>
            <a:pPr lvl="3" eaLnBrk="1" latinLnBrk="0" hangingPunct="1"/>
            <a:r>
              <a:rPr lang="nl-NL"/>
              <a:t>Vierde niveau</a:t>
            </a:r>
          </a:p>
          <a:p>
            <a:pPr lvl="4" eaLnBrk="1" latinLnBrk="0" hangingPunct="1"/>
            <a:r>
              <a:rPr lang="nl-NL"/>
              <a:t>Vijfde niveau</a:t>
            </a:r>
            <a:endParaRPr kumimoji="0" lang="en-US"/>
          </a:p>
        </p:txBody>
      </p:sp>
      <p:sp>
        <p:nvSpPr>
          <p:cNvPr id="4" name="Tijdelijke aanduiding voor datum 3"/>
          <p:cNvSpPr>
            <a:spLocks noGrp="1"/>
          </p:cNvSpPr>
          <p:nvPr>
            <p:ph type="dt" sz="half" idx="10"/>
          </p:nvPr>
        </p:nvSpPr>
        <p:spPr/>
        <p:txBody>
          <a:bodyPr/>
          <a:lstStyle/>
          <a:p>
            <a:fld id="{D09BE676-0ECC-4B1A-97C9-2AF613A80DF4}" type="datetimeFigureOut">
              <a:rPr lang="nl-NL" smtClean="0">
                <a:solidFill>
                  <a:srgbClr val="676A55">
                    <a:tint val="60000"/>
                    <a:satMod val="155000"/>
                  </a:srgbClr>
                </a:solidFill>
              </a:rPr>
              <a:pPr/>
              <a:t>3-4-2020</a:t>
            </a:fld>
            <a:endParaRPr lang="nl-NL">
              <a:solidFill>
                <a:srgbClr val="676A55">
                  <a:tint val="60000"/>
                  <a:satMod val="155000"/>
                </a:srgbClr>
              </a:solidFill>
            </a:endParaRPr>
          </a:p>
        </p:txBody>
      </p:sp>
      <p:sp>
        <p:nvSpPr>
          <p:cNvPr id="5" name="Tijdelijke aanduiding voor voettekst 4"/>
          <p:cNvSpPr>
            <a:spLocks noGrp="1"/>
          </p:cNvSpPr>
          <p:nvPr>
            <p:ph type="ftr" sz="quarter" idx="11"/>
          </p:nvPr>
        </p:nvSpPr>
        <p:spPr/>
        <p:txBody>
          <a:bodyPr/>
          <a:lstStyle/>
          <a:p>
            <a:endParaRPr lang="nl-NL">
              <a:solidFill>
                <a:srgbClr val="676A55">
                  <a:tint val="60000"/>
                  <a:satMod val="155000"/>
                </a:srgbClr>
              </a:solidFill>
            </a:endParaRPr>
          </a:p>
        </p:txBody>
      </p:sp>
      <p:sp>
        <p:nvSpPr>
          <p:cNvPr id="6" name="Tijdelijke aanduiding voor dianummer 5"/>
          <p:cNvSpPr>
            <a:spLocks noGrp="1"/>
          </p:cNvSpPr>
          <p:nvPr>
            <p:ph type="sldNum" sz="quarter" idx="12"/>
          </p:nvPr>
        </p:nvSpPr>
        <p:spPr/>
        <p:txBody>
          <a:bodyPr/>
          <a:lstStyle/>
          <a:p>
            <a:fld id="{1C476EBC-3F42-4CE8-BD90-6CBF873EEDAA}" type="slidenum">
              <a:rPr lang="nl-NL" smtClean="0">
                <a:solidFill>
                  <a:srgbClr val="EAEBDE">
                    <a:shade val="90000"/>
                  </a:srgbClr>
                </a:solidFill>
              </a:rPr>
              <a:pPr/>
              <a:t>‹nr.›</a:t>
            </a:fld>
            <a:endParaRPr lang="nl-NL">
              <a:solidFill>
                <a:srgbClr val="EAEBDE">
                  <a:shade val="90000"/>
                </a:srgbClr>
              </a:solidFill>
            </a:endParaRPr>
          </a:p>
        </p:txBody>
      </p:sp>
    </p:spTree>
    <p:extLst>
      <p:ext uri="{BB962C8B-B14F-4D97-AF65-F5344CB8AC3E}">
        <p14:creationId xmlns:p14="http://schemas.microsoft.com/office/powerpoint/2010/main" val="62232543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secHead" preserve="1">
  <p:cSld name="Sectiekop">
    <p:bg>
      <p:bgRef idx="1001">
        <a:schemeClr val="bg2"/>
      </p:bgRef>
    </p:bg>
    <p:spTree>
      <p:nvGrpSpPr>
        <p:cNvPr id="1" name=""/>
        <p:cNvGrpSpPr/>
        <p:nvPr/>
      </p:nvGrpSpPr>
      <p:grpSpPr>
        <a:xfrm>
          <a:off x="0" y="0"/>
          <a:ext cx="0" cy="0"/>
          <a:chOff x="0" y="0"/>
          <a:chExt cx="0" cy="0"/>
        </a:xfrm>
      </p:grpSpPr>
      <p:sp>
        <p:nvSpPr>
          <p:cNvPr id="7" name="Rechthoek 6"/>
          <p:cNvSpPr/>
          <p:nvPr/>
        </p:nvSpPr>
        <p:spPr>
          <a:xfrm>
            <a:off x="1000128" y="3267456"/>
            <a:ext cx="74066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
        <p:nvSpPr>
          <p:cNvPr id="2" name="Titel 1"/>
          <p:cNvSpPr>
            <a:spLocks noGrp="1"/>
          </p:cNvSpPr>
          <p:nvPr>
            <p:ph type="title"/>
          </p:nvPr>
        </p:nvSpPr>
        <p:spPr>
          <a:xfrm>
            <a:off x="722376" y="498230"/>
            <a:ext cx="7772400" cy="2731008"/>
          </a:xfrm>
        </p:spPr>
        <p:txBody>
          <a:bodyPr rIns="100584"/>
          <a:lstStyle>
            <a:lvl1pPr algn="r">
              <a:buNone/>
              <a:defRPr sz="4000" b="1" cap="none">
                <a:solidFill>
                  <a:schemeClr val="accent1">
                    <a:tint val="95000"/>
                    <a:satMod val="200000"/>
                  </a:schemeClr>
                </a:solidFill>
              </a:defRPr>
            </a:lvl1pPr>
            <a:extLst/>
          </a:lstStyle>
          <a:p>
            <a:r>
              <a:rPr kumimoji="0" lang="nl-NL"/>
              <a:t>Klik om de stijl te bewerken</a:t>
            </a:r>
            <a:endParaRPr kumimoji="0" lang="en-US"/>
          </a:p>
        </p:txBody>
      </p:sp>
      <p:sp>
        <p:nvSpPr>
          <p:cNvPr id="3" name="Tijdelijke aanduiding voor tekst 2"/>
          <p:cNvSpPr>
            <a:spLocks noGrp="1"/>
          </p:cNvSpPr>
          <p:nvPr>
            <p:ph type="body" idx="1"/>
          </p:nvPr>
        </p:nvSpPr>
        <p:spPr>
          <a:xfrm>
            <a:off x="722313" y="3287713"/>
            <a:ext cx="7772400" cy="1509712"/>
          </a:xfrm>
        </p:spPr>
        <p:txBody>
          <a:bodyPr rIns="128016" anchor="t"/>
          <a:lstStyle>
            <a:lvl1pPr marL="0" indent="0" algn="r">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nl-NL"/>
              <a:t>Klik om de modelstijlen te bewerken</a:t>
            </a:r>
          </a:p>
        </p:txBody>
      </p:sp>
      <p:sp>
        <p:nvSpPr>
          <p:cNvPr id="8" name="Tijdelijke aanduiding voor datum 7"/>
          <p:cNvSpPr>
            <a:spLocks noGrp="1"/>
          </p:cNvSpPr>
          <p:nvPr>
            <p:ph type="dt" sz="half" idx="10"/>
          </p:nvPr>
        </p:nvSpPr>
        <p:spPr>
          <a:xfrm>
            <a:off x="5562600" y="6513670"/>
            <a:ext cx="3002280" cy="274320"/>
          </a:xfrm>
        </p:spPr>
        <p:txBody>
          <a:bodyPr vert="horz" rtlCol="0"/>
          <a:lstStyle/>
          <a:p>
            <a:fld id="{D09BE676-0ECC-4B1A-97C9-2AF613A80DF4}" type="datetimeFigureOut">
              <a:rPr lang="nl-NL" smtClean="0">
                <a:solidFill>
                  <a:srgbClr val="676A55">
                    <a:tint val="60000"/>
                    <a:satMod val="155000"/>
                  </a:srgbClr>
                </a:solidFill>
              </a:rPr>
              <a:pPr/>
              <a:t>3-4-2020</a:t>
            </a:fld>
            <a:endParaRPr lang="nl-NL">
              <a:solidFill>
                <a:srgbClr val="676A55">
                  <a:tint val="60000"/>
                  <a:satMod val="155000"/>
                </a:srgbClr>
              </a:solidFill>
            </a:endParaRPr>
          </a:p>
        </p:txBody>
      </p:sp>
      <p:sp>
        <p:nvSpPr>
          <p:cNvPr id="9" name="Tijdelijke aanduiding voor dianummer 8"/>
          <p:cNvSpPr>
            <a:spLocks noGrp="1"/>
          </p:cNvSpPr>
          <p:nvPr>
            <p:ph type="sldNum" sz="quarter" idx="11"/>
          </p:nvPr>
        </p:nvSpPr>
        <p:spPr>
          <a:xfrm>
            <a:off x="8638952" y="6513670"/>
            <a:ext cx="464288" cy="274320"/>
          </a:xfrm>
        </p:spPr>
        <p:txBody>
          <a:bodyPr vert="horz" rtlCol="0"/>
          <a:lstStyle>
            <a:lvl1pPr>
              <a:defRPr>
                <a:solidFill>
                  <a:schemeClr val="tx2">
                    <a:shade val="90000"/>
                  </a:schemeClr>
                </a:solidFill>
              </a:defRPr>
            </a:lvl1pPr>
            <a:extLst/>
          </a:lstStyle>
          <a:p>
            <a:fld id="{1C476EBC-3F42-4CE8-BD90-6CBF873EEDAA}" type="slidenum">
              <a:rPr lang="nl-NL" smtClean="0">
                <a:solidFill>
                  <a:srgbClr val="EAEBDE">
                    <a:shade val="90000"/>
                  </a:srgbClr>
                </a:solidFill>
              </a:rPr>
              <a:pPr/>
              <a:t>‹nr.›</a:t>
            </a:fld>
            <a:endParaRPr lang="nl-NL">
              <a:solidFill>
                <a:srgbClr val="EAEBDE">
                  <a:shade val="90000"/>
                </a:srgbClr>
              </a:solidFill>
            </a:endParaRPr>
          </a:p>
        </p:txBody>
      </p:sp>
      <p:sp>
        <p:nvSpPr>
          <p:cNvPr id="10" name="Tijdelijke aanduiding voor voettekst 9"/>
          <p:cNvSpPr>
            <a:spLocks noGrp="1"/>
          </p:cNvSpPr>
          <p:nvPr>
            <p:ph type="ftr" sz="quarter" idx="12"/>
          </p:nvPr>
        </p:nvSpPr>
        <p:spPr>
          <a:xfrm>
            <a:off x="1600200" y="6513670"/>
            <a:ext cx="3907464" cy="274320"/>
          </a:xfrm>
        </p:spPr>
        <p:txBody>
          <a:bodyPr vert="horz" rtlCol="0"/>
          <a:lstStyle/>
          <a:p>
            <a:endParaRPr lang="nl-NL">
              <a:solidFill>
                <a:srgbClr val="676A55">
                  <a:tint val="60000"/>
                  <a:satMod val="155000"/>
                </a:srgbClr>
              </a:solidFill>
            </a:endParaRPr>
          </a:p>
        </p:txBody>
      </p:sp>
    </p:spTree>
    <p:extLst>
      <p:ext uri="{BB962C8B-B14F-4D97-AF65-F5344CB8AC3E}">
        <p14:creationId xmlns:p14="http://schemas.microsoft.com/office/powerpoint/2010/main" val="1131525550"/>
      </p:ext>
    </p:extLst>
  </p:cSld>
  <p:clrMapOvr>
    <a:overrideClrMapping bg1="dk1" tx1="lt1" bg2="dk2" tx2="lt2" accent1="accent1" accent2="accent2" accent3="accent3" accent4="accent4" accent5="accent5" accent6="accent6" hlink="hlink" folHlink="folHlink"/>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kumimoji="0" lang="nl-NL"/>
              <a:t>Klik om de stijl te bewerken</a:t>
            </a:r>
            <a:endParaRPr kumimoji="0" lang="en-US"/>
          </a:p>
        </p:txBody>
      </p:sp>
      <p:sp>
        <p:nvSpPr>
          <p:cNvPr id="3" name="Tijdelijke aanduiding voor inhoud 2"/>
          <p:cNvSpPr>
            <a:spLocks noGrp="1"/>
          </p:cNvSpPr>
          <p:nvPr>
            <p:ph sz="half" idx="1"/>
          </p:nvPr>
        </p:nvSpPr>
        <p:spPr>
          <a:xfrm>
            <a:off x="457200" y="1645920"/>
            <a:ext cx="4038600" cy="452628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nl-NL"/>
              <a:t>Klik om de modelstijlen te bewerken</a:t>
            </a:r>
          </a:p>
          <a:p>
            <a:pPr lvl="1" eaLnBrk="1" latinLnBrk="0" hangingPunct="1"/>
            <a:r>
              <a:rPr lang="nl-NL"/>
              <a:t>Tweede niveau</a:t>
            </a:r>
          </a:p>
          <a:p>
            <a:pPr lvl="2" eaLnBrk="1" latinLnBrk="0" hangingPunct="1"/>
            <a:r>
              <a:rPr lang="nl-NL"/>
              <a:t>Derde niveau</a:t>
            </a:r>
          </a:p>
          <a:p>
            <a:pPr lvl="3" eaLnBrk="1" latinLnBrk="0" hangingPunct="1"/>
            <a:r>
              <a:rPr lang="nl-NL"/>
              <a:t>Vierde niveau</a:t>
            </a:r>
          </a:p>
          <a:p>
            <a:pPr lvl="4" eaLnBrk="1" latinLnBrk="0" hangingPunct="1"/>
            <a:r>
              <a:rPr lang="nl-NL"/>
              <a:t>Vijfde niveau</a:t>
            </a:r>
            <a:endParaRPr kumimoji="0" lang="en-US"/>
          </a:p>
        </p:txBody>
      </p:sp>
      <p:sp>
        <p:nvSpPr>
          <p:cNvPr id="4" name="Tijdelijke aanduiding voor inhoud 3"/>
          <p:cNvSpPr>
            <a:spLocks noGrp="1"/>
          </p:cNvSpPr>
          <p:nvPr>
            <p:ph sz="half" idx="2"/>
          </p:nvPr>
        </p:nvSpPr>
        <p:spPr>
          <a:xfrm>
            <a:off x="4648200" y="1645920"/>
            <a:ext cx="4038600" cy="452628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nl-NL"/>
              <a:t>Klik om de modelstijlen te bewerken</a:t>
            </a:r>
          </a:p>
          <a:p>
            <a:pPr lvl="1" eaLnBrk="1" latinLnBrk="0" hangingPunct="1"/>
            <a:r>
              <a:rPr lang="nl-NL"/>
              <a:t>Tweede niveau</a:t>
            </a:r>
          </a:p>
          <a:p>
            <a:pPr lvl="2" eaLnBrk="1" latinLnBrk="0" hangingPunct="1"/>
            <a:r>
              <a:rPr lang="nl-NL"/>
              <a:t>Derde niveau</a:t>
            </a:r>
          </a:p>
          <a:p>
            <a:pPr lvl="3" eaLnBrk="1" latinLnBrk="0" hangingPunct="1"/>
            <a:r>
              <a:rPr lang="nl-NL"/>
              <a:t>Vierde niveau</a:t>
            </a:r>
          </a:p>
          <a:p>
            <a:pPr lvl="4" eaLnBrk="1" latinLnBrk="0" hangingPunct="1"/>
            <a:r>
              <a:rPr lang="nl-NL"/>
              <a:t>Vijfde niveau</a:t>
            </a:r>
            <a:endParaRPr kumimoji="0" lang="en-US"/>
          </a:p>
        </p:txBody>
      </p:sp>
      <p:sp>
        <p:nvSpPr>
          <p:cNvPr id="5" name="Tijdelijke aanduiding voor datum 4"/>
          <p:cNvSpPr>
            <a:spLocks noGrp="1"/>
          </p:cNvSpPr>
          <p:nvPr>
            <p:ph type="dt" sz="half" idx="10"/>
          </p:nvPr>
        </p:nvSpPr>
        <p:spPr/>
        <p:txBody>
          <a:bodyPr/>
          <a:lstStyle/>
          <a:p>
            <a:fld id="{D09BE676-0ECC-4B1A-97C9-2AF613A80DF4}" type="datetimeFigureOut">
              <a:rPr lang="nl-NL" smtClean="0">
                <a:solidFill>
                  <a:srgbClr val="676A55">
                    <a:tint val="60000"/>
                    <a:satMod val="155000"/>
                  </a:srgbClr>
                </a:solidFill>
              </a:rPr>
              <a:pPr/>
              <a:t>3-4-2020</a:t>
            </a:fld>
            <a:endParaRPr lang="nl-NL">
              <a:solidFill>
                <a:srgbClr val="676A55">
                  <a:tint val="60000"/>
                  <a:satMod val="155000"/>
                </a:srgbClr>
              </a:solidFill>
            </a:endParaRPr>
          </a:p>
        </p:txBody>
      </p:sp>
      <p:sp>
        <p:nvSpPr>
          <p:cNvPr id="6" name="Tijdelijke aanduiding voor voettekst 5"/>
          <p:cNvSpPr>
            <a:spLocks noGrp="1"/>
          </p:cNvSpPr>
          <p:nvPr>
            <p:ph type="ftr" sz="quarter" idx="11"/>
          </p:nvPr>
        </p:nvSpPr>
        <p:spPr/>
        <p:txBody>
          <a:bodyPr/>
          <a:lstStyle/>
          <a:p>
            <a:endParaRPr lang="nl-NL">
              <a:solidFill>
                <a:srgbClr val="676A55">
                  <a:tint val="60000"/>
                  <a:satMod val="155000"/>
                </a:srgbClr>
              </a:solidFill>
            </a:endParaRPr>
          </a:p>
        </p:txBody>
      </p:sp>
      <p:sp>
        <p:nvSpPr>
          <p:cNvPr id="7" name="Tijdelijke aanduiding voor dianummer 6"/>
          <p:cNvSpPr>
            <a:spLocks noGrp="1"/>
          </p:cNvSpPr>
          <p:nvPr>
            <p:ph type="sldNum" sz="quarter" idx="12"/>
          </p:nvPr>
        </p:nvSpPr>
        <p:spPr>
          <a:xfrm>
            <a:off x="8641080" y="6514568"/>
            <a:ext cx="464288" cy="274320"/>
          </a:xfrm>
        </p:spPr>
        <p:txBody>
          <a:bodyPr/>
          <a:lstStyle/>
          <a:p>
            <a:fld id="{1C476EBC-3F42-4CE8-BD90-6CBF873EEDAA}" type="slidenum">
              <a:rPr lang="nl-NL" smtClean="0">
                <a:solidFill>
                  <a:srgbClr val="EAEBDE">
                    <a:shade val="90000"/>
                  </a:srgbClr>
                </a:solidFill>
              </a:rPr>
              <a:pPr/>
              <a:t>‹nr.›</a:t>
            </a:fld>
            <a:endParaRPr lang="nl-NL">
              <a:solidFill>
                <a:srgbClr val="EAEBDE">
                  <a:shade val="90000"/>
                </a:srgbClr>
              </a:solidFill>
            </a:endParaRPr>
          </a:p>
        </p:txBody>
      </p:sp>
      <p:sp>
        <p:nvSpPr>
          <p:cNvPr id="10" name="Rechthoek 9"/>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Tree>
    <p:extLst>
      <p:ext uri="{BB962C8B-B14F-4D97-AF65-F5344CB8AC3E}">
        <p14:creationId xmlns:p14="http://schemas.microsoft.com/office/powerpoint/2010/main" val="101571578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10" name="Rechthoek 9"/>
          <p:cNvSpPr/>
          <p:nvPr/>
        </p:nvSpPr>
        <p:spPr>
          <a:xfrm>
            <a:off x="616744" y="216521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b"/>
          <a:lstStyle/>
          <a:p>
            <a:pPr algn="ctr"/>
            <a:endParaRPr lang="en-US">
              <a:solidFill>
                <a:prstClr val="white"/>
              </a:solidFill>
            </a:endParaRPr>
          </a:p>
        </p:txBody>
      </p:sp>
      <p:sp>
        <p:nvSpPr>
          <p:cNvPr id="11" name="Rechthoek 10"/>
          <p:cNvSpPr/>
          <p:nvPr/>
        </p:nvSpPr>
        <p:spPr>
          <a:xfrm>
            <a:off x="4800600" y="216521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b"/>
          <a:lstStyle/>
          <a:p>
            <a:pPr algn="ctr"/>
            <a:endParaRPr lang="en-US">
              <a:solidFill>
                <a:prstClr val="white"/>
              </a:solidFill>
            </a:endParaRPr>
          </a:p>
        </p:txBody>
      </p:sp>
      <p:sp>
        <p:nvSpPr>
          <p:cNvPr id="2" name="Titel 1"/>
          <p:cNvSpPr>
            <a:spLocks noGrp="1"/>
          </p:cNvSpPr>
          <p:nvPr>
            <p:ph type="title"/>
          </p:nvPr>
        </p:nvSpPr>
        <p:spPr>
          <a:xfrm>
            <a:off x="457200" y="251948"/>
            <a:ext cx="8229600" cy="1143000"/>
          </a:xfrm>
        </p:spPr>
        <p:txBody>
          <a:bodyPr anchor="b"/>
          <a:lstStyle>
            <a:lvl1pPr>
              <a:defRPr/>
            </a:lvl1pPr>
            <a:extLst/>
          </a:lstStyle>
          <a:p>
            <a:r>
              <a:rPr kumimoji="0" lang="nl-NL"/>
              <a:t>Klik om de stijl te bewerken</a:t>
            </a:r>
            <a:endParaRPr kumimoji="0" lang="en-US"/>
          </a:p>
        </p:txBody>
      </p:sp>
      <p:sp>
        <p:nvSpPr>
          <p:cNvPr id="3" name="Tijdelijke aanduiding voor tekst 2"/>
          <p:cNvSpPr>
            <a:spLocks noGrp="1"/>
          </p:cNvSpPr>
          <p:nvPr>
            <p:ph type="body" idx="1"/>
          </p:nvPr>
        </p:nvSpPr>
        <p:spPr>
          <a:xfrm>
            <a:off x="457200" y="1535113"/>
            <a:ext cx="4040188" cy="639762"/>
          </a:xfrm>
        </p:spPr>
        <p:txBody>
          <a:bodyPr anchor="b">
            <a:noAutofit/>
          </a:bodyPr>
          <a:lstStyle>
            <a:lvl1pPr marL="91440" indent="0" algn="l">
              <a:spcBef>
                <a:spcPts val="0"/>
              </a:spcBef>
              <a:buNone/>
              <a:defRPr sz="2200" b="0" cap="all" baseline="0"/>
            </a:lvl1pPr>
            <a:lvl2pPr>
              <a:buNone/>
              <a:defRPr sz="2000" b="1"/>
            </a:lvl2pPr>
            <a:lvl3pPr>
              <a:buNone/>
              <a:defRPr sz="1800" b="1"/>
            </a:lvl3pPr>
            <a:lvl4pPr>
              <a:buNone/>
              <a:defRPr sz="1600" b="1"/>
            </a:lvl4pPr>
            <a:lvl5pPr>
              <a:buNone/>
              <a:defRPr sz="1600" b="1"/>
            </a:lvl5pPr>
            <a:extLst/>
          </a:lstStyle>
          <a:p>
            <a:pPr lvl="0" eaLnBrk="1" latinLnBrk="0" hangingPunct="1"/>
            <a:r>
              <a:rPr kumimoji="0" lang="nl-NL"/>
              <a:t>Klik om de modelstijlen te bewerken</a:t>
            </a:r>
          </a:p>
        </p:txBody>
      </p:sp>
      <p:sp>
        <p:nvSpPr>
          <p:cNvPr id="4" name="Tijdelijke aanduiding voor tekst 3"/>
          <p:cNvSpPr>
            <a:spLocks noGrp="1"/>
          </p:cNvSpPr>
          <p:nvPr>
            <p:ph type="body" sz="half" idx="3"/>
          </p:nvPr>
        </p:nvSpPr>
        <p:spPr>
          <a:xfrm>
            <a:off x="4645025" y="1535113"/>
            <a:ext cx="4041775" cy="639762"/>
          </a:xfrm>
        </p:spPr>
        <p:txBody>
          <a:bodyPr anchor="b">
            <a:noAutofit/>
          </a:bodyPr>
          <a:lstStyle>
            <a:lvl1pPr marL="91440" indent="0" algn="l">
              <a:spcBef>
                <a:spcPts val="0"/>
              </a:spcBef>
              <a:buNone/>
              <a:defRPr sz="2200" b="0" cap="all" baseline="0"/>
            </a:lvl1pPr>
            <a:lvl2pPr>
              <a:buNone/>
              <a:defRPr sz="2000" b="1"/>
            </a:lvl2pPr>
            <a:lvl3pPr>
              <a:buNone/>
              <a:defRPr sz="1800" b="1"/>
            </a:lvl3pPr>
            <a:lvl4pPr>
              <a:buNone/>
              <a:defRPr sz="1600" b="1"/>
            </a:lvl4pPr>
            <a:lvl5pPr>
              <a:buNone/>
              <a:defRPr sz="1600" b="1"/>
            </a:lvl5pPr>
            <a:extLst/>
          </a:lstStyle>
          <a:p>
            <a:pPr lvl="0" eaLnBrk="1" latinLnBrk="0" hangingPunct="1"/>
            <a:r>
              <a:rPr kumimoji="0" lang="nl-NL"/>
              <a:t>Klik om de modelstijlen te bewerken</a:t>
            </a:r>
          </a:p>
        </p:txBody>
      </p:sp>
      <p:sp>
        <p:nvSpPr>
          <p:cNvPr id="5" name="Tijdelijke aanduiding voor inhoud 4"/>
          <p:cNvSpPr>
            <a:spLocks noGrp="1"/>
          </p:cNvSpPr>
          <p:nvPr>
            <p:ph sz="quarter" idx="2"/>
          </p:nvPr>
        </p:nvSpPr>
        <p:spPr>
          <a:xfrm>
            <a:off x="457200" y="2362200"/>
            <a:ext cx="4040188" cy="3941763"/>
          </a:xfrm>
        </p:spPr>
        <p:txBody>
          <a:bodyPr lIns="91440"/>
          <a:lstStyle>
            <a:lvl1pPr>
              <a:defRPr sz="2200"/>
            </a:lvl1pPr>
            <a:lvl2pPr>
              <a:defRPr sz="2000"/>
            </a:lvl2pPr>
            <a:lvl3pPr>
              <a:defRPr sz="1800"/>
            </a:lvl3pPr>
            <a:lvl4pPr>
              <a:defRPr sz="1600"/>
            </a:lvl4pPr>
            <a:lvl5pPr>
              <a:defRPr sz="1600"/>
            </a:lvl5pPr>
            <a:extLst/>
          </a:lstStyle>
          <a:p>
            <a:pPr lvl="0" eaLnBrk="1" latinLnBrk="0" hangingPunct="1"/>
            <a:r>
              <a:rPr lang="nl-NL"/>
              <a:t>Klik om de modelstijlen te bewerken</a:t>
            </a:r>
          </a:p>
          <a:p>
            <a:pPr lvl="1" eaLnBrk="1" latinLnBrk="0" hangingPunct="1"/>
            <a:r>
              <a:rPr lang="nl-NL"/>
              <a:t>Tweede niveau</a:t>
            </a:r>
          </a:p>
          <a:p>
            <a:pPr lvl="2" eaLnBrk="1" latinLnBrk="0" hangingPunct="1"/>
            <a:r>
              <a:rPr lang="nl-NL"/>
              <a:t>Derde niveau</a:t>
            </a:r>
          </a:p>
          <a:p>
            <a:pPr lvl="3" eaLnBrk="1" latinLnBrk="0" hangingPunct="1"/>
            <a:r>
              <a:rPr lang="nl-NL"/>
              <a:t>Vierde niveau</a:t>
            </a:r>
          </a:p>
          <a:p>
            <a:pPr lvl="4" eaLnBrk="1" latinLnBrk="0" hangingPunct="1"/>
            <a:r>
              <a:rPr lang="nl-NL"/>
              <a:t>Vijfde niveau</a:t>
            </a:r>
            <a:endParaRPr kumimoji="0" lang="en-US"/>
          </a:p>
        </p:txBody>
      </p:sp>
      <p:sp>
        <p:nvSpPr>
          <p:cNvPr id="6" name="Tijdelijke aanduiding voor inhoud 5"/>
          <p:cNvSpPr>
            <a:spLocks noGrp="1"/>
          </p:cNvSpPr>
          <p:nvPr>
            <p:ph sz="quarter" idx="4"/>
          </p:nvPr>
        </p:nvSpPr>
        <p:spPr>
          <a:xfrm>
            <a:off x="4645025" y="2362200"/>
            <a:ext cx="4041775" cy="3941763"/>
          </a:xfrm>
        </p:spPr>
        <p:txBody>
          <a:bodyPr/>
          <a:lstStyle>
            <a:lvl1pPr>
              <a:defRPr sz="2200"/>
            </a:lvl1pPr>
            <a:lvl2pPr>
              <a:defRPr sz="2000"/>
            </a:lvl2pPr>
            <a:lvl3pPr>
              <a:defRPr sz="1800"/>
            </a:lvl3pPr>
            <a:lvl4pPr>
              <a:defRPr sz="1600"/>
            </a:lvl4pPr>
            <a:lvl5pPr>
              <a:defRPr sz="1600"/>
            </a:lvl5pPr>
            <a:extLst/>
          </a:lstStyle>
          <a:p>
            <a:pPr lvl="0" eaLnBrk="1" latinLnBrk="0" hangingPunct="1"/>
            <a:r>
              <a:rPr lang="nl-NL"/>
              <a:t>Klik om de modelstijlen te bewerken</a:t>
            </a:r>
          </a:p>
          <a:p>
            <a:pPr lvl="1" eaLnBrk="1" latinLnBrk="0" hangingPunct="1"/>
            <a:r>
              <a:rPr lang="nl-NL"/>
              <a:t>Tweede niveau</a:t>
            </a:r>
          </a:p>
          <a:p>
            <a:pPr lvl="2" eaLnBrk="1" latinLnBrk="0" hangingPunct="1"/>
            <a:r>
              <a:rPr lang="nl-NL"/>
              <a:t>Derde niveau</a:t>
            </a:r>
          </a:p>
          <a:p>
            <a:pPr lvl="3" eaLnBrk="1" latinLnBrk="0" hangingPunct="1"/>
            <a:r>
              <a:rPr lang="nl-NL"/>
              <a:t>Vierde niveau</a:t>
            </a:r>
          </a:p>
          <a:p>
            <a:pPr lvl="4" eaLnBrk="1" latinLnBrk="0" hangingPunct="1"/>
            <a:r>
              <a:rPr lang="nl-NL"/>
              <a:t>Vijfde niveau</a:t>
            </a:r>
            <a:endParaRPr kumimoji="0" lang="en-US"/>
          </a:p>
        </p:txBody>
      </p:sp>
      <p:sp>
        <p:nvSpPr>
          <p:cNvPr id="7" name="Tijdelijke aanduiding voor datum 6"/>
          <p:cNvSpPr>
            <a:spLocks noGrp="1"/>
          </p:cNvSpPr>
          <p:nvPr>
            <p:ph type="dt" sz="half" idx="10"/>
          </p:nvPr>
        </p:nvSpPr>
        <p:spPr/>
        <p:txBody>
          <a:bodyPr/>
          <a:lstStyle/>
          <a:p>
            <a:fld id="{D09BE676-0ECC-4B1A-97C9-2AF613A80DF4}" type="datetimeFigureOut">
              <a:rPr lang="nl-NL" smtClean="0">
                <a:solidFill>
                  <a:srgbClr val="676A55">
                    <a:tint val="60000"/>
                    <a:satMod val="155000"/>
                  </a:srgbClr>
                </a:solidFill>
              </a:rPr>
              <a:pPr/>
              <a:t>3-4-2020</a:t>
            </a:fld>
            <a:endParaRPr lang="nl-NL">
              <a:solidFill>
                <a:srgbClr val="676A55">
                  <a:tint val="60000"/>
                  <a:satMod val="155000"/>
                </a:srgbClr>
              </a:solidFill>
            </a:endParaRPr>
          </a:p>
        </p:txBody>
      </p:sp>
      <p:sp>
        <p:nvSpPr>
          <p:cNvPr id="8" name="Tijdelijke aanduiding voor voettekst 7"/>
          <p:cNvSpPr>
            <a:spLocks noGrp="1"/>
          </p:cNvSpPr>
          <p:nvPr>
            <p:ph type="ftr" sz="quarter" idx="11"/>
          </p:nvPr>
        </p:nvSpPr>
        <p:spPr/>
        <p:txBody>
          <a:bodyPr/>
          <a:lstStyle/>
          <a:p>
            <a:endParaRPr lang="nl-NL">
              <a:solidFill>
                <a:srgbClr val="676A55">
                  <a:tint val="60000"/>
                  <a:satMod val="155000"/>
                </a:srgbClr>
              </a:solidFill>
            </a:endParaRPr>
          </a:p>
        </p:txBody>
      </p:sp>
      <p:sp>
        <p:nvSpPr>
          <p:cNvPr id="9" name="Tijdelijke aanduiding voor dianummer 8"/>
          <p:cNvSpPr>
            <a:spLocks noGrp="1"/>
          </p:cNvSpPr>
          <p:nvPr>
            <p:ph type="sldNum" sz="quarter" idx="12"/>
          </p:nvPr>
        </p:nvSpPr>
        <p:spPr>
          <a:xfrm>
            <a:off x="8641080" y="6514568"/>
            <a:ext cx="464288" cy="274320"/>
          </a:xfrm>
        </p:spPr>
        <p:txBody>
          <a:bodyPr/>
          <a:lstStyle/>
          <a:p>
            <a:fld id="{1C476EBC-3F42-4CE8-BD90-6CBF873EEDAA}" type="slidenum">
              <a:rPr lang="nl-NL" smtClean="0">
                <a:solidFill>
                  <a:srgbClr val="EAEBDE">
                    <a:shade val="90000"/>
                  </a:srgbClr>
                </a:solidFill>
              </a:rPr>
              <a:pPr/>
              <a:t>‹nr.›</a:t>
            </a:fld>
            <a:endParaRPr lang="nl-NL">
              <a:solidFill>
                <a:srgbClr val="EAEBDE">
                  <a:shade val="90000"/>
                </a:srgbClr>
              </a:solidFill>
            </a:endParaRPr>
          </a:p>
        </p:txBody>
      </p:sp>
    </p:spTree>
    <p:extLst>
      <p:ext uri="{BB962C8B-B14F-4D97-AF65-F5344CB8AC3E}">
        <p14:creationId xmlns:p14="http://schemas.microsoft.com/office/powerpoint/2010/main" val="405314858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a:xfrm>
            <a:off x="457200" y="253218"/>
            <a:ext cx="8229600" cy="1143000"/>
          </a:xfrm>
        </p:spPr>
        <p:txBody>
          <a:bodyPr/>
          <a:lstStyle/>
          <a:p>
            <a:r>
              <a:rPr kumimoji="0" lang="nl-NL"/>
              <a:t>Klik om de stijl te bewerken</a:t>
            </a:r>
            <a:endParaRPr kumimoji="0" lang="en-US"/>
          </a:p>
        </p:txBody>
      </p:sp>
      <p:sp>
        <p:nvSpPr>
          <p:cNvPr id="3" name="Tijdelijke aanduiding voor datum 2"/>
          <p:cNvSpPr>
            <a:spLocks noGrp="1"/>
          </p:cNvSpPr>
          <p:nvPr>
            <p:ph type="dt" sz="half" idx="10"/>
          </p:nvPr>
        </p:nvSpPr>
        <p:spPr/>
        <p:txBody>
          <a:bodyPr/>
          <a:lstStyle/>
          <a:p>
            <a:fld id="{D09BE676-0ECC-4B1A-97C9-2AF613A80DF4}" type="datetimeFigureOut">
              <a:rPr lang="nl-NL" smtClean="0">
                <a:solidFill>
                  <a:srgbClr val="676A55">
                    <a:tint val="60000"/>
                    <a:satMod val="155000"/>
                  </a:srgbClr>
                </a:solidFill>
              </a:rPr>
              <a:pPr/>
              <a:t>3-4-2020</a:t>
            </a:fld>
            <a:endParaRPr lang="nl-NL">
              <a:solidFill>
                <a:srgbClr val="676A55">
                  <a:tint val="60000"/>
                  <a:satMod val="155000"/>
                </a:srgbClr>
              </a:solidFill>
            </a:endParaRPr>
          </a:p>
        </p:txBody>
      </p:sp>
      <p:sp>
        <p:nvSpPr>
          <p:cNvPr id="4" name="Tijdelijke aanduiding voor voettekst 3"/>
          <p:cNvSpPr>
            <a:spLocks noGrp="1"/>
          </p:cNvSpPr>
          <p:nvPr>
            <p:ph type="ftr" sz="quarter" idx="11"/>
          </p:nvPr>
        </p:nvSpPr>
        <p:spPr/>
        <p:txBody>
          <a:bodyPr/>
          <a:lstStyle/>
          <a:p>
            <a:endParaRPr lang="nl-NL">
              <a:solidFill>
                <a:srgbClr val="676A55">
                  <a:tint val="60000"/>
                  <a:satMod val="155000"/>
                </a:srgbClr>
              </a:solidFill>
            </a:endParaRPr>
          </a:p>
        </p:txBody>
      </p:sp>
      <p:sp>
        <p:nvSpPr>
          <p:cNvPr id="5" name="Tijdelijke aanduiding voor dianummer 4"/>
          <p:cNvSpPr>
            <a:spLocks noGrp="1"/>
          </p:cNvSpPr>
          <p:nvPr>
            <p:ph type="sldNum" sz="quarter" idx="12"/>
          </p:nvPr>
        </p:nvSpPr>
        <p:spPr/>
        <p:txBody>
          <a:bodyPr/>
          <a:lstStyle/>
          <a:p>
            <a:fld id="{1C476EBC-3F42-4CE8-BD90-6CBF873EEDAA}" type="slidenum">
              <a:rPr lang="nl-NL" smtClean="0">
                <a:solidFill>
                  <a:srgbClr val="EAEBDE">
                    <a:shade val="90000"/>
                  </a:srgbClr>
                </a:solidFill>
              </a:rPr>
              <a:pPr/>
              <a:t>‹nr.›</a:t>
            </a:fld>
            <a:endParaRPr lang="nl-NL">
              <a:solidFill>
                <a:srgbClr val="EAEBDE">
                  <a:shade val="90000"/>
                </a:srgbClr>
              </a:solidFill>
            </a:endParaRPr>
          </a:p>
        </p:txBody>
      </p:sp>
      <p:sp>
        <p:nvSpPr>
          <p:cNvPr id="7" name="Rechthoek 6"/>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Tree>
    <p:extLst>
      <p:ext uri="{BB962C8B-B14F-4D97-AF65-F5344CB8AC3E}">
        <p14:creationId xmlns:p14="http://schemas.microsoft.com/office/powerpoint/2010/main" val="307893236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p:cNvSpPr>
            <a:spLocks noGrp="1"/>
          </p:cNvSpPr>
          <p:nvPr>
            <p:ph type="dt" sz="half" idx="10"/>
          </p:nvPr>
        </p:nvSpPr>
        <p:spPr/>
        <p:txBody>
          <a:bodyPr/>
          <a:lstStyle/>
          <a:p>
            <a:fld id="{D09BE676-0ECC-4B1A-97C9-2AF613A80DF4}" type="datetimeFigureOut">
              <a:rPr lang="nl-NL" smtClean="0">
                <a:solidFill>
                  <a:srgbClr val="676A55">
                    <a:tint val="60000"/>
                    <a:satMod val="155000"/>
                  </a:srgbClr>
                </a:solidFill>
              </a:rPr>
              <a:pPr/>
              <a:t>3-4-2020</a:t>
            </a:fld>
            <a:endParaRPr lang="nl-NL">
              <a:solidFill>
                <a:srgbClr val="676A55">
                  <a:tint val="60000"/>
                  <a:satMod val="155000"/>
                </a:srgbClr>
              </a:solidFill>
            </a:endParaRPr>
          </a:p>
        </p:txBody>
      </p:sp>
      <p:sp>
        <p:nvSpPr>
          <p:cNvPr id="3" name="Tijdelijke aanduiding voor voettekst 2"/>
          <p:cNvSpPr>
            <a:spLocks noGrp="1"/>
          </p:cNvSpPr>
          <p:nvPr>
            <p:ph type="ftr" sz="quarter" idx="11"/>
          </p:nvPr>
        </p:nvSpPr>
        <p:spPr/>
        <p:txBody>
          <a:bodyPr/>
          <a:lstStyle/>
          <a:p>
            <a:endParaRPr lang="nl-NL">
              <a:solidFill>
                <a:srgbClr val="676A55">
                  <a:tint val="60000"/>
                  <a:satMod val="155000"/>
                </a:srgbClr>
              </a:solidFill>
            </a:endParaRPr>
          </a:p>
        </p:txBody>
      </p:sp>
      <p:sp>
        <p:nvSpPr>
          <p:cNvPr id="4" name="Tijdelijke aanduiding voor dianummer 3"/>
          <p:cNvSpPr>
            <a:spLocks noGrp="1"/>
          </p:cNvSpPr>
          <p:nvPr>
            <p:ph type="sldNum" sz="quarter" idx="12"/>
          </p:nvPr>
        </p:nvSpPr>
        <p:spPr/>
        <p:txBody>
          <a:bodyPr/>
          <a:lstStyle/>
          <a:p>
            <a:fld id="{1C476EBC-3F42-4CE8-BD90-6CBF873EEDAA}" type="slidenum">
              <a:rPr lang="nl-NL" smtClean="0">
                <a:solidFill>
                  <a:srgbClr val="EAEBDE">
                    <a:shade val="90000"/>
                  </a:srgbClr>
                </a:solidFill>
              </a:rPr>
              <a:pPr/>
              <a:t>‹nr.›</a:t>
            </a:fld>
            <a:endParaRPr lang="nl-NL">
              <a:solidFill>
                <a:srgbClr val="EAEBDE">
                  <a:shade val="90000"/>
                </a:srgbClr>
              </a:solidFill>
            </a:endParaRPr>
          </a:p>
        </p:txBody>
      </p:sp>
    </p:spTree>
    <p:extLst>
      <p:ext uri="{BB962C8B-B14F-4D97-AF65-F5344CB8AC3E}">
        <p14:creationId xmlns:p14="http://schemas.microsoft.com/office/powerpoint/2010/main" val="427819450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type="objTx" preserve="1">
  <p:cSld name="Inhoud met bijschrift">
    <p:bg>
      <p:bgRef idx="1001">
        <a:schemeClr val="bg2"/>
      </p:bgRef>
    </p:bg>
    <p:spTree>
      <p:nvGrpSpPr>
        <p:cNvPr id="1" name=""/>
        <p:cNvGrpSpPr/>
        <p:nvPr/>
      </p:nvGrpSpPr>
      <p:grpSpPr>
        <a:xfrm>
          <a:off x="0" y="0"/>
          <a:ext cx="0" cy="0"/>
          <a:chOff x="0" y="0"/>
          <a:chExt cx="0" cy="0"/>
        </a:xfrm>
      </p:grpSpPr>
      <p:sp>
        <p:nvSpPr>
          <p:cNvPr id="8" name="Rechthoek 7"/>
          <p:cNvSpPr/>
          <p:nvPr/>
        </p:nvSpPr>
        <p:spPr>
          <a:xfrm>
            <a:off x="5057552" y="105765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
        <p:nvSpPr>
          <p:cNvPr id="2" name="Titel 1"/>
          <p:cNvSpPr>
            <a:spLocks noGrp="1"/>
          </p:cNvSpPr>
          <p:nvPr>
            <p:ph type="title"/>
          </p:nvPr>
        </p:nvSpPr>
        <p:spPr>
          <a:xfrm>
            <a:off x="4963136" y="304800"/>
            <a:ext cx="3931920" cy="762000"/>
          </a:xfrm>
        </p:spPr>
        <p:txBody>
          <a:bodyPr anchor="b"/>
          <a:lstStyle>
            <a:lvl1pPr marL="0" algn="r">
              <a:buNone/>
              <a:defRPr sz="2000" b="1"/>
            </a:lvl1pPr>
            <a:extLst/>
          </a:lstStyle>
          <a:p>
            <a:r>
              <a:rPr kumimoji="0" lang="nl-NL"/>
              <a:t>Klik om de stijl te bewerken</a:t>
            </a:r>
            <a:endParaRPr kumimoji="0" lang="en-US"/>
          </a:p>
        </p:txBody>
      </p:sp>
      <p:sp>
        <p:nvSpPr>
          <p:cNvPr id="3" name="Tijdelijke aanduiding voor tekst 2"/>
          <p:cNvSpPr>
            <a:spLocks noGrp="1"/>
          </p:cNvSpPr>
          <p:nvPr>
            <p:ph type="body" idx="2"/>
          </p:nvPr>
        </p:nvSpPr>
        <p:spPr>
          <a:xfrm>
            <a:off x="4963136" y="1107560"/>
            <a:ext cx="3931920" cy="1066800"/>
          </a:xfrm>
        </p:spPr>
        <p:txBody>
          <a:bodyPr/>
          <a:lstStyle>
            <a:lvl1pPr marL="0" indent="0" algn="r">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nl-NL"/>
              <a:t>Klik om de modelstijlen te bewerken</a:t>
            </a:r>
          </a:p>
        </p:txBody>
      </p:sp>
      <p:sp>
        <p:nvSpPr>
          <p:cNvPr id="4" name="Tijdelijke aanduiding voor inhoud 3"/>
          <p:cNvSpPr>
            <a:spLocks noGrp="1"/>
          </p:cNvSpPr>
          <p:nvPr>
            <p:ph sz="half" idx="1"/>
          </p:nvPr>
        </p:nvSpPr>
        <p:spPr>
          <a:xfrm>
            <a:off x="228600" y="2209800"/>
            <a:ext cx="8666456" cy="3977640"/>
          </a:xfrm>
        </p:spPr>
        <p:txBody>
          <a:bodyPr/>
          <a:lstStyle>
            <a:lvl1pPr marL="292608">
              <a:defRPr sz="3200"/>
            </a:lvl1pPr>
            <a:lvl2pPr marL="594360">
              <a:defRPr sz="2800"/>
            </a:lvl2pPr>
            <a:lvl3pPr marL="822960">
              <a:defRPr sz="2400"/>
            </a:lvl3pPr>
            <a:lvl4pPr marL="1051560">
              <a:defRPr sz="2000"/>
            </a:lvl4pPr>
            <a:lvl5pPr marL="1261872">
              <a:defRPr sz="2000"/>
            </a:lvl5pPr>
            <a:extLst/>
          </a:lstStyle>
          <a:p>
            <a:pPr lvl="0" eaLnBrk="1" latinLnBrk="0" hangingPunct="1"/>
            <a:r>
              <a:rPr lang="nl-NL"/>
              <a:t>Klik om de modelstijlen te bewerken</a:t>
            </a:r>
          </a:p>
          <a:p>
            <a:pPr lvl="1" eaLnBrk="1" latinLnBrk="0" hangingPunct="1"/>
            <a:r>
              <a:rPr lang="nl-NL"/>
              <a:t>Tweede niveau</a:t>
            </a:r>
          </a:p>
          <a:p>
            <a:pPr lvl="2" eaLnBrk="1" latinLnBrk="0" hangingPunct="1"/>
            <a:r>
              <a:rPr lang="nl-NL"/>
              <a:t>Derde niveau</a:t>
            </a:r>
          </a:p>
          <a:p>
            <a:pPr lvl="3" eaLnBrk="1" latinLnBrk="0" hangingPunct="1"/>
            <a:r>
              <a:rPr lang="nl-NL"/>
              <a:t>Vierde niveau</a:t>
            </a:r>
          </a:p>
          <a:p>
            <a:pPr lvl="4" eaLnBrk="1" latinLnBrk="0" hangingPunct="1"/>
            <a:r>
              <a:rPr lang="nl-NL"/>
              <a:t>Vijfde niveau</a:t>
            </a:r>
            <a:endParaRPr kumimoji="0" lang="en-US"/>
          </a:p>
        </p:txBody>
      </p:sp>
      <p:sp>
        <p:nvSpPr>
          <p:cNvPr id="9" name="Tijdelijke aanduiding voor datum 8"/>
          <p:cNvSpPr>
            <a:spLocks noGrp="1"/>
          </p:cNvSpPr>
          <p:nvPr>
            <p:ph type="dt" sz="half" idx="10"/>
          </p:nvPr>
        </p:nvSpPr>
        <p:spPr>
          <a:xfrm>
            <a:off x="5562600" y="6513670"/>
            <a:ext cx="3002280" cy="274320"/>
          </a:xfrm>
        </p:spPr>
        <p:txBody>
          <a:bodyPr vert="horz" rtlCol="0"/>
          <a:lstStyle/>
          <a:p>
            <a:fld id="{D09BE676-0ECC-4B1A-97C9-2AF613A80DF4}" type="datetimeFigureOut">
              <a:rPr lang="nl-NL" smtClean="0">
                <a:solidFill>
                  <a:srgbClr val="676A55">
                    <a:tint val="60000"/>
                    <a:satMod val="155000"/>
                  </a:srgbClr>
                </a:solidFill>
              </a:rPr>
              <a:pPr/>
              <a:t>3-4-2020</a:t>
            </a:fld>
            <a:endParaRPr lang="nl-NL">
              <a:solidFill>
                <a:srgbClr val="676A55">
                  <a:tint val="60000"/>
                  <a:satMod val="155000"/>
                </a:srgbClr>
              </a:solidFill>
            </a:endParaRPr>
          </a:p>
        </p:txBody>
      </p:sp>
      <p:sp>
        <p:nvSpPr>
          <p:cNvPr id="10" name="Tijdelijke aanduiding voor dianummer 9"/>
          <p:cNvSpPr>
            <a:spLocks noGrp="1"/>
          </p:cNvSpPr>
          <p:nvPr>
            <p:ph type="sldNum" sz="quarter" idx="11"/>
          </p:nvPr>
        </p:nvSpPr>
        <p:spPr>
          <a:xfrm>
            <a:off x="8638952" y="6513670"/>
            <a:ext cx="464288" cy="274320"/>
          </a:xfrm>
        </p:spPr>
        <p:txBody>
          <a:bodyPr vert="horz" rtlCol="0"/>
          <a:lstStyle>
            <a:lvl1pPr>
              <a:defRPr>
                <a:solidFill>
                  <a:schemeClr val="tx2">
                    <a:shade val="90000"/>
                  </a:schemeClr>
                </a:solidFill>
              </a:defRPr>
            </a:lvl1pPr>
            <a:extLst/>
          </a:lstStyle>
          <a:p>
            <a:fld id="{1C476EBC-3F42-4CE8-BD90-6CBF873EEDAA}" type="slidenum">
              <a:rPr lang="nl-NL" smtClean="0">
                <a:solidFill>
                  <a:srgbClr val="EAEBDE">
                    <a:shade val="90000"/>
                  </a:srgbClr>
                </a:solidFill>
              </a:rPr>
              <a:pPr/>
              <a:t>‹nr.›</a:t>
            </a:fld>
            <a:endParaRPr lang="nl-NL">
              <a:solidFill>
                <a:srgbClr val="EAEBDE">
                  <a:shade val="90000"/>
                </a:srgbClr>
              </a:solidFill>
            </a:endParaRPr>
          </a:p>
        </p:txBody>
      </p:sp>
      <p:sp>
        <p:nvSpPr>
          <p:cNvPr id="11" name="Tijdelijke aanduiding voor voettekst 10"/>
          <p:cNvSpPr>
            <a:spLocks noGrp="1"/>
          </p:cNvSpPr>
          <p:nvPr>
            <p:ph type="ftr" sz="quarter" idx="12"/>
          </p:nvPr>
        </p:nvSpPr>
        <p:spPr>
          <a:xfrm>
            <a:off x="1600200" y="6513670"/>
            <a:ext cx="3907464" cy="274320"/>
          </a:xfrm>
        </p:spPr>
        <p:txBody>
          <a:bodyPr vert="horz" rtlCol="0"/>
          <a:lstStyle/>
          <a:p>
            <a:endParaRPr lang="nl-NL">
              <a:solidFill>
                <a:srgbClr val="676A55">
                  <a:tint val="60000"/>
                  <a:satMod val="155000"/>
                </a:srgbClr>
              </a:solidFill>
            </a:endParaRPr>
          </a:p>
        </p:txBody>
      </p:sp>
    </p:spTree>
    <p:extLst>
      <p:ext uri="{BB962C8B-B14F-4D97-AF65-F5344CB8AC3E}">
        <p14:creationId xmlns:p14="http://schemas.microsoft.com/office/powerpoint/2010/main" val="1772925785"/>
      </p:ext>
    </p:extLst>
  </p:cSld>
  <p:clrMapOvr>
    <a:overrideClrMapping bg1="dk1" tx1="lt1" bg2="dk2" tx2="lt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inhoud 2"/>
          <p:cNvSpPr>
            <a:spLocks noGrp="1"/>
          </p:cNvSpPr>
          <p:nvPr>
            <p:ph idx="1"/>
          </p:nvPr>
        </p:nvSpPr>
        <p:spPr/>
        <p:txBody>
          <a:body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p:cNvSpPr>
            <a:spLocks noGrp="1"/>
          </p:cNvSpPr>
          <p:nvPr>
            <p:ph type="dt" sz="half" idx="10"/>
          </p:nvPr>
        </p:nvSpPr>
        <p:spPr/>
        <p:txBody>
          <a:bodyPr/>
          <a:lstStyle/>
          <a:p>
            <a:fld id="{C94759E3-8329-4D29-A6EF-F7AD50496906}" type="datetimeFigureOut">
              <a:rPr lang="nl-NL" smtClean="0"/>
              <a:t>3-4-2020</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E74DDF34-46DA-4630-9210-04D4DF788C5D}" type="slidenum">
              <a:rPr lang="nl-NL" smtClean="0"/>
              <a:t>‹nr.›</a:t>
            </a:fld>
            <a:endParaRPr lang="nl-NL"/>
          </a:p>
        </p:txBody>
      </p:sp>
    </p:spTree>
    <p:extLst>
      <p:ext uri="{BB962C8B-B14F-4D97-AF65-F5344CB8AC3E}">
        <p14:creationId xmlns:p14="http://schemas.microsoft.com/office/powerpoint/2010/main" val="44570075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3040443" y="4724400"/>
            <a:ext cx="5486400" cy="664536"/>
          </a:xfrm>
        </p:spPr>
        <p:txBody>
          <a:bodyPr anchor="b"/>
          <a:lstStyle>
            <a:lvl1pPr marL="0" algn="r">
              <a:buNone/>
              <a:defRPr sz="2000" b="1"/>
            </a:lvl1pPr>
            <a:extLst/>
          </a:lstStyle>
          <a:p>
            <a:r>
              <a:rPr kumimoji="0" lang="nl-NL"/>
              <a:t>Klik om de stijl te bewerken</a:t>
            </a:r>
            <a:endParaRPr kumimoji="0" lang="en-US"/>
          </a:p>
        </p:txBody>
      </p:sp>
      <p:sp>
        <p:nvSpPr>
          <p:cNvPr id="4" name="Tijdelijke aanduiding voor tekst 3"/>
          <p:cNvSpPr>
            <a:spLocks noGrp="1"/>
          </p:cNvSpPr>
          <p:nvPr>
            <p:ph type="body" sz="half" idx="2"/>
          </p:nvPr>
        </p:nvSpPr>
        <p:spPr>
          <a:xfrm>
            <a:off x="3040443" y="5388936"/>
            <a:ext cx="5486400" cy="912255"/>
          </a:xfrm>
        </p:spPr>
        <p:txBody>
          <a:bodyPr/>
          <a:lstStyle>
            <a:lvl1pPr marL="0" indent="0" algn="r">
              <a:spcBef>
                <a:spcPts val="0"/>
              </a:spcBef>
              <a:buNone/>
              <a:defRPr sz="1400"/>
            </a:lvl1pPr>
            <a:lvl2pPr>
              <a:defRPr sz="1200"/>
            </a:lvl2pPr>
            <a:lvl3pPr>
              <a:defRPr sz="1000"/>
            </a:lvl3pPr>
            <a:lvl4pPr>
              <a:defRPr sz="900"/>
            </a:lvl4pPr>
            <a:lvl5pPr>
              <a:defRPr sz="900"/>
            </a:lvl5pPr>
            <a:extLst/>
          </a:lstStyle>
          <a:p>
            <a:pPr lvl="0" eaLnBrk="1" latinLnBrk="0" hangingPunct="1"/>
            <a:r>
              <a:rPr kumimoji="0" lang="nl-NL"/>
              <a:t>Klik om de modelstijlen te bewerken</a:t>
            </a:r>
          </a:p>
        </p:txBody>
      </p:sp>
      <p:sp>
        <p:nvSpPr>
          <p:cNvPr id="13" name="Tijdelijke aanduiding voor afbeelding 12"/>
          <p:cNvSpPr>
            <a:spLocks noGrp="1"/>
          </p:cNvSpPr>
          <p:nvPr>
            <p:ph type="pic" idx="1"/>
          </p:nvPr>
        </p:nvSpPr>
        <p:spPr>
          <a:xfrm>
            <a:off x="304800" y="249864"/>
            <a:ext cx="8534400" cy="4343400"/>
          </a:xfrm>
          <a:prstGeom prst="round2DiagRect">
            <a:avLst>
              <a:gd name="adj1" fmla="val 11403"/>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extLst/>
          </a:lstStyle>
          <a:p>
            <a:pPr marL="0" algn="l" rtl="0" eaLnBrk="1" latinLnBrk="0" hangingPunct="1"/>
            <a:r>
              <a:rPr kumimoji="0" lang="nl-NL">
                <a:solidFill>
                  <a:schemeClr val="lt1"/>
                </a:solidFill>
                <a:latin typeface="+mn-lt"/>
                <a:ea typeface="+mn-ea"/>
                <a:cs typeface="+mn-cs"/>
              </a:rPr>
              <a:t>Klik op het pictogram als u een afbeelding wilt toevoegen</a:t>
            </a:r>
            <a:endParaRPr kumimoji="0" lang="en-US" dirty="0">
              <a:solidFill>
                <a:schemeClr val="lt1"/>
              </a:solidFill>
              <a:latin typeface="+mn-lt"/>
              <a:ea typeface="+mn-ea"/>
              <a:cs typeface="+mn-cs"/>
            </a:endParaRPr>
          </a:p>
        </p:txBody>
      </p:sp>
      <p:sp>
        <p:nvSpPr>
          <p:cNvPr id="8" name="Tijdelijke aanduiding voor datum 7"/>
          <p:cNvSpPr>
            <a:spLocks noGrp="1"/>
          </p:cNvSpPr>
          <p:nvPr>
            <p:ph type="dt" sz="half" idx="10"/>
          </p:nvPr>
        </p:nvSpPr>
        <p:spPr>
          <a:xfrm>
            <a:off x="5562600" y="6509004"/>
            <a:ext cx="3002280" cy="274320"/>
          </a:xfrm>
        </p:spPr>
        <p:txBody>
          <a:bodyPr vert="horz" rtlCol="0"/>
          <a:lstStyle/>
          <a:p>
            <a:fld id="{D09BE676-0ECC-4B1A-97C9-2AF613A80DF4}" type="datetimeFigureOut">
              <a:rPr lang="nl-NL" smtClean="0">
                <a:solidFill>
                  <a:srgbClr val="676A55">
                    <a:tint val="60000"/>
                    <a:satMod val="155000"/>
                  </a:srgbClr>
                </a:solidFill>
              </a:rPr>
              <a:pPr/>
              <a:t>3-4-2020</a:t>
            </a:fld>
            <a:endParaRPr lang="nl-NL">
              <a:solidFill>
                <a:srgbClr val="676A55">
                  <a:tint val="60000"/>
                  <a:satMod val="155000"/>
                </a:srgbClr>
              </a:solidFill>
            </a:endParaRPr>
          </a:p>
        </p:txBody>
      </p:sp>
      <p:sp>
        <p:nvSpPr>
          <p:cNvPr id="9" name="Tijdelijke aanduiding voor dianummer 8"/>
          <p:cNvSpPr>
            <a:spLocks noGrp="1"/>
          </p:cNvSpPr>
          <p:nvPr>
            <p:ph type="sldNum" sz="quarter" idx="11"/>
          </p:nvPr>
        </p:nvSpPr>
        <p:spPr>
          <a:xfrm>
            <a:off x="8638952" y="6509004"/>
            <a:ext cx="464288" cy="274320"/>
          </a:xfrm>
        </p:spPr>
        <p:txBody>
          <a:bodyPr vert="horz" rtlCol="0"/>
          <a:lstStyle>
            <a:lvl1pPr>
              <a:defRPr>
                <a:solidFill>
                  <a:schemeClr val="tx2">
                    <a:shade val="90000"/>
                  </a:schemeClr>
                </a:solidFill>
              </a:defRPr>
            </a:lvl1pPr>
            <a:extLst/>
          </a:lstStyle>
          <a:p>
            <a:fld id="{1C476EBC-3F42-4CE8-BD90-6CBF873EEDAA}" type="slidenum">
              <a:rPr lang="nl-NL" smtClean="0">
                <a:solidFill>
                  <a:srgbClr val="EAEBDE">
                    <a:shade val="90000"/>
                  </a:srgbClr>
                </a:solidFill>
              </a:rPr>
              <a:pPr/>
              <a:t>‹nr.›</a:t>
            </a:fld>
            <a:endParaRPr lang="nl-NL">
              <a:solidFill>
                <a:srgbClr val="EAEBDE">
                  <a:shade val="90000"/>
                </a:srgbClr>
              </a:solidFill>
            </a:endParaRPr>
          </a:p>
        </p:txBody>
      </p:sp>
      <p:sp>
        <p:nvSpPr>
          <p:cNvPr id="10" name="Tijdelijke aanduiding voor voettekst 9"/>
          <p:cNvSpPr>
            <a:spLocks noGrp="1"/>
          </p:cNvSpPr>
          <p:nvPr>
            <p:ph type="ftr" sz="quarter" idx="12"/>
          </p:nvPr>
        </p:nvSpPr>
        <p:spPr>
          <a:xfrm>
            <a:off x="1600200" y="6509004"/>
            <a:ext cx="3907464" cy="274320"/>
          </a:xfrm>
        </p:spPr>
        <p:txBody>
          <a:bodyPr vert="horz" rtlCol="0"/>
          <a:lstStyle/>
          <a:p>
            <a:endParaRPr lang="nl-NL">
              <a:solidFill>
                <a:srgbClr val="676A55">
                  <a:tint val="60000"/>
                  <a:satMod val="155000"/>
                </a:srgbClr>
              </a:solidFill>
            </a:endParaRPr>
          </a:p>
        </p:txBody>
      </p:sp>
    </p:spTree>
    <p:extLst>
      <p:ext uri="{BB962C8B-B14F-4D97-AF65-F5344CB8AC3E}">
        <p14:creationId xmlns:p14="http://schemas.microsoft.com/office/powerpoint/2010/main" val="152567663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kumimoji="0" lang="nl-NL"/>
              <a:t>Klik om de stijl te bewerken</a:t>
            </a:r>
            <a:endParaRPr kumimoji="0" lang="en-US"/>
          </a:p>
        </p:txBody>
      </p:sp>
      <p:sp>
        <p:nvSpPr>
          <p:cNvPr id="3" name="Tijdelijke aanduiding voor verticale tekst 2"/>
          <p:cNvSpPr>
            <a:spLocks noGrp="1"/>
          </p:cNvSpPr>
          <p:nvPr>
            <p:ph type="body" orient="vert" idx="1"/>
          </p:nvPr>
        </p:nvSpPr>
        <p:spPr/>
        <p:txBody>
          <a:bodyPr vert="eaVert"/>
          <a:lstStyle/>
          <a:p>
            <a:pPr lvl="0" eaLnBrk="1" latinLnBrk="0" hangingPunct="1"/>
            <a:r>
              <a:rPr lang="nl-NL"/>
              <a:t>Klik om de modelstijlen te bewerken</a:t>
            </a:r>
          </a:p>
          <a:p>
            <a:pPr lvl="1" eaLnBrk="1" latinLnBrk="0" hangingPunct="1"/>
            <a:r>
              <a:rPr lang="nl-NL"/>
              <a:t>Tweede niveau</a:t>
            </a:r>
          </a:p>
          <a:p>
            <a:pPr lvl="2" eaLnBrk="1" latinLnBrk="0" hangingPunct="1"/>
            <a:r>
              <a:rPr lang="nl-NL"/>
              <a:t>Derde niveau</a:t>
            </a:r>
          </a:p>
          <a:p>
            <a:pPr lvl="3" eaLnBrk="1" latinLnBrk="0" hangingPunct="1"/>
            <a:r>
              <a:rPr lang="nl-NL"/>
              <a:t>Vierde niveau</a:t>
            </a:r>
          </a:p>
          <a:p>
            <a:pPr lvl="4" eaLnBrk="1" latinLnBrk="0" hangingPunct="1"/>
            <a:r>
              <a:rPr lang="nl-NL"/>
              <a:t>Vijfde niveau</a:t>
            </a:r>
            <a:endParaRPr kumimoji="0" lang="en-US"/>
          </a:p>
        </p:txBody>
      </p:sp>
      <p:sp>
        <p:nvSpPr>
          <p:cNvPr id="4" name="Tijdelijke aanduiding voor datum 3"/>
          <p:cNvSpPr>
            <a:spLocks noGrp="1"/>
          </p:cNvSpPr>
          <p:nvPr>
            <p:ph type="dt" sz="half" idx="10"/>
          </p:nvPr>
        </p:nvSpPr>
        <p:spPr/>
        <p:txBody>
          <a:bodyPr/>
          <a:lstStyle/>
          <a:p>
            <a:fld id="{D09BE676-0ECC-4B1A-97C9-2AF613A80DF4}" type="datetimeFigureOut">
              <a:rPr lang="nl-NL" smtClean="0">
                <a:solidFill>
                  <a:srgbClr val="676A55">
                    <a:tint val="60000"/>
                    <a:satMod val="155000"/>
                  </a:srgbClr>
                </a:solidFill>
              </a:rPr>
              <a:pPr/>
              <a:t>3-4-2020</a:t>
            </a:fld>
            <a:endParaRPr lang="nl-NL">
              <a:solidFill>
                <a:srgbClr val="676A55">
                  <a:tint val="60000"/>
                  <a:satMod val="155000"/>
                </a:srgbClr>
              </a:solidFill>
            </a:endParaRPr>
          </a:p>
        </p:txBody>
      </p:sp>
      <p:sp>
        <p:nvSpPr>
          <p:cNvPr id="5" name="Tijdelijke aanduiding voor voettekst 4"/>
          <p:cNvSpPr>
            <a:spLocks noGrp="1"/>
          </p:cNvSpPr>
          <p:nvPr>
            <p:ph type="ftr" sz="quarter" idx="11"/>
          </p:nvPr>
        </p:nvSpPr>
        <p:spPr/>
        <p:txBody>
          <a:bodyPr/>
          <a:lstStyle/>
          <a:p>
            <a:endParaRPr lang="nl-NL">
              <a:solidFill>
                <a:srgbClr val="676A55">
                  <a:tint val="60000"/>
                  <a:satMod val="155000"/>
                </a:srgbClr>
              </a:solidFill>
            </a:endParaRPr>
          </a:p>
        </p:txBody>
      </p:sp>
      <p:sp>
        <p:nvSpPr>
          <p:cNvPr id="6" name="Tijdelijke aanduiding voor dianummer 5"/>
          <p:cNvSpPr>
            <a:spLocks noGrp="1"/>
          </p:cNvSpPr>
          <p:nvPr>
            <p:ph type="sldNum" sz="quarter" idx="12"/>
          </p:nvPr>
        </p:nvSpPr>
        <p:spPr/>
        <p:txBody>
          <a:bodyPr/>
          <a:lstStyle/>
          <a:p>
            <a:fld id="{1C476EBC-3F42-4CE8-BD90-6CBF873EEDAA}" type="slidenum">
              <a:rPr lang="nl-NL" smtClean="0">
                <a:solidFill>
                  <a:srgbClr val="EAEBDE">
                    <a:shade val="90000"/>
                  </a:srgbClr>
                </a:solidFill>
              </a:rPr>
              <a:pPr/>
              <a:t>‹nr.›</a:t>
            </a:fld>
            <a:endParaRPr lang="nl-NL">
              <a:solidFill>
                <a:srgbClr val="EAEBDE">
                  <a:shade val="90000"/>
                </a:srgbClr>
              </a:solidFill>
            </a:endParaRPr>
          </a:p>
        </p:txBody>
      </p:sp>
    </p:spTree>
    <p:extLst>
      <p:ext uri="{BB962C8B-B14F-4D97-AF65-F5344CB8AC3E}">
        <p14:creationId xmlns:p14="http://schemas.microsoft.com/office/powerpoint/2010/main" val="350106263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6629400" y="274638"/>
            <a:ext cx="2057400" cy="5851525"/>
          </a:xfrm>
        </p:spPr>
        <p:txBody>
          <a:bodyPr vert="eaVert"/>
          <a:lstStyle>
            <a:lvl1pPr algn="l">
              <a:defRPr/>
            </a:lvl1pPr>
            <a:extLst/>
          </a:lstStyle>
          <a:p>
            <a:r>
              <a:rPr kumimoji="0" lang="nl-NL"/>
              <a:t>Klik om de stijl te bewerken</a:t>
            </a:r>
            <a:endParaRPr kumimoji="0" lang="en-US"/>
          </a:p>
        </p:txBody>
      </p:sp>
      <p:sp>
        <p:nvSpPr>
          <p:cNvPr id="3" name="Tijdelijke aanduiding voor verticale tekst 2"/>
          <p:cNvSpPr>
            <a:spLocks noGrp="1"/>
          </p:cNvSpPr>
          <p:nvPr>
            <p:ph type="body" orient="vert" idx="1"/>
          </p:nvPr>
        </p:nvSpPr>
        <p:spPr>
          <a:xfrm>
            <a:off x="457200" y="274638"/>
            <a:ext cx="6019800" cy="5851525"/>
          </a:xfrm>
        </p:spPr>
        <p:txBody>
          <a:bodyPr vert="eaVert"/>
          <a:lstStyle/>
          <a:p>
            <a:pPr lvl="0" eaLnBrk="1" latinLnBrk="0" hangingPunct="1"/>
            <a:r>
              <a:rPr lang="nl-NL"/>
              <a:t>Klik om de modelstijlen te bewerken</a:t>
            </a:r>
          </a:p>
          <a:p>
            <a:pPr lvl="1" eaLnBrk="1" latinLnBrk="0" hangingPunct="1"/>
            <a:r>
              <a:rPr lang="nl-NL"/>
              <a:t>Tweede niveau</a:t>
            </a:r>
          </a:p>
          <a:p>
            <a:pPr lvl="2" eaLnBrk="1" latinLnBrk="0" hangingPunct="1"/>
            <a:r>
              <a:rPr lang="nl-NL"/>
              <a:t>Derde niveau</a:t>
            </a:r>
          </a:p>
          <a:p>
            <a:pPr lvl="3" eaLnBrk="1" latinLnBrk="0" hangingPunct="1"/>
            <a:r>
              <a:rPr lang="nl-NL"/>
              <a:t>Vierde niveau</a:t>
            </a:r>
          </a:p>
          <a:p>
            <a:pPr lvl="4" eaLnBrk="1" latinLnBrk="0" hangingPunct="1"/>
            <a:r>
              <a:rPr lang="nl-NL"/>
              <a:t>Vijfde niveau</a:t>
            </a:r>
            <a:endParaRPr kumimoji="0" lang="en-US"/>
          </a:p>
        </p:txBody>
      </p:sp>
      <p:sp>
        <p:nvSpPr>
          <p:cNvPr id="4" name="Tijdelijke aanduiding voor datum 3"/>
          <p:cNvSpPr>
            <a:spLocks noGrp="1"/>
          </p:cNvSpPr>
          <p:nvPr>
            <p:ph type="dt" sz="half" idx="10"/>
          </p:nvPr>
        </p:nvSpPr>
        <p:spPr/>
        <p:txBody>
          <a:bodyPr/>
          <a:lstStyle/>
          <a:p>
            <a:fld id="{D09BE676-0ECC-4B1A-97C9-2AF613A80DF4}" type="datetimeFigureOut">
              <a:rPr lang="nl-NL" smtClean="0">
                <a:solidFill>
                  <a:srgbClr val="676A55">
                    <a:tint val="60000"/>
                    <a:satMod val="155000"/>
                  </a:srgbClr>
                </a:solidFill>
              </a:rPr>
              <a:pPr/>
              <a:t>3-4-2020</a:t>
            </a:fld>
            <a:endParaRPr lang="nl-NL">
              <a:solidFill>
                <a:srgbClr val="676A55">
                  <a:tint val="60000"/>
                  <a:satMod val="155000"/>
                </a:srgbClr>
              </a:solidFill>
            </a:endParaRPr>
          </a:p>
        </p:txBody>
      </p:sp>
      <p:sp>
        <p:nvSpPr>
          <p:cNvPr id="5" name="Tijdelijke aanduiding voor voettekst 4"/>
          <p:cNvSpPr>
            <a:spLocks noGrp="1"/>
          </p:cNvSpPr>
          <p:nvPr>
            <p:ph type="ftr" sz="quarter" idx="11"/>
          </p:nvPr>
        </p:nvSpPr>
        <p:spPr/>
        <p:txBody>
          <a:bodyPr/>
          <a:lstStyle/>
          <a:p>
            <a:endParaRPr lang="nl-NL">
              <a:solidFill>
                <a:srgbClr val="676A55">
                  <a:tint val="60000"/>
                  <a:satMod val="155000"/>
                </a:srgbClr>
              </a:solidFill>
            </a:endParaRPr>
          </a:p>
        </p:txBody>
      </p:sp>
      <p:sp>
        <p:nvSpPr>
          <p:cNvPr id="6" name="Tijdelijke aanduiding voor dianummer 5"/>
          <p:cNvSpPr>
            <a:spLocks noGrp="1"/>
          </p:cNvSpPr>
          <p:nvPr>
            <p:ph type="sldNum" sz="quarter" idx="12"/>
          </p:nvPr>
        </p:nvSpPr>
        <p:spPr/>
        <p:txBody>
          <a:bodyPr/>
          <a:lstStyle/>
          <a:p>
            <a:fld id="{1C476EBC-3F42-4CE8-BD90-6CBF873EEDAA}" type="slidenum">
              <a:rPr lang="nl-NL" smtClean="0">
                <a:solidFill>
                  <a:srgbClr val="EAEBDE">
                    <a:shade val="90000"/>
                  </a:srgbClr>
                </a:solidFill>
              </a:rPr>
              <a:pPr/>
              <a:t>‹nr.›</a:t>
            </a:fld>
            <a:endParaRPr lang="nl-NL">
              <a:solidFill>
                <a:srgbClr val="EAEBDE">
                  <a:shade val="90000"/>
                </a:srgbClr>
              </a:solidFill>
            </a:endParaRPr>
          </a:p>
        </p:txBody>
      </p:sp>
    </p:spTree>
    <p:extLst>
      <p:ext uri="{BB962C8B-B14F-4D97-AF65-F5344CB8AC3E}">
        <p14:creationId xmlns:p14="http://schemas.microsoft.com/office/powerpoint/2010/main" val="327370257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type="title" preserve="1">
  <p:cSld name="Titeldia">
    <p:spTree>
      <p:nvGrpSpPr>
        <p:cNvPr id="1" name=""/>
        <p:cNvGrpSpPr/>
        <p:nvPr/>
      </p:nvGrpSpPr>
      <p:grpSpPr>
        <a:xfrm>
          <a:off x="0" y="0"/>
          <a:ext cx="0" cy="0"/>
          <a:chOff x="0" y="0"/>
          <a:chExt cx="0" cy="0"/>
        </a:xfrm>
      </p:grpSpPr>
      <p:sp>
        <p:nvSpPr>
          <p:cNvPr id="7" name="Rond diagonale hoek rechthoek 6"/>
          <p:cNvSpPr/>
          <p:nvPr/>
        </p:nvSpPr>
        <p:spPr>
          <a:xfrm>
            <a:off x="164592" y="146304"/>
            <a:ext cx="8814816" cy="2505456"/>
          </a:xfrm>
          <a:prstGeom prst="round2DiagRect">
            <a:avLst>
              <a:gd name="adj1" fmla="val 11807"/>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
        <p:nvSpPr>
          <p:cNvPr id="8" name="Titel 7"/>
          <p:cNvSpPr>
            <a:spLocks noGrp="1"/>
          </p:cNvSpPr>
          <p:nvPr>
            <p:ph type="ctrTitle"/>
          </p:nvPr>
        </p:nvSpPr>
        <p:spPr>
          <a:xfrm>
            <a:off x="464234" y="381001"/>
            <a:ext cx="8229600" cy="2209800"/>
          </a:xfrm>
        </p:spPr>
        <p:txBody>
          <a:bodyPr lIns="45720" rIns="228600" anchor="b">
            <a:normAutofit/>
          </a:bodyPr>
          <a:lstStyle>
            <a:lvl1pPr marL="0" algn="r">
              <a:defRPr sz="4800"/>
            </a:lvl1pPr>
            <a:extLst/>
          </a:lstStyle>
          <a:p>
            <a:r>
              <a:rPr kumimoji="0" lang="nl-NL"/>
              <a:t>Klik om de stijl te bewerken</a:t>
            </a:r>
            <a:endParaRPr kumimoji="0" lang="en-US"/>
          </a:p>
        </p:txBody>
      </p:sp>
      <p:sp>
        <p:nvSpPr>
          <p:cNvPr id="9" name="Ondertitel 8"/>
          <p:cNvSpPr>
            <a:spLocks noGrp="1"/>
          </p:cNvSpPr>
          <p:nvPr>
            <p:ph type="subTitle" idx="1"/>
          </p:nvPr>
        </p:nvSpPr>
        <p:spPr>
          <a:xfrm>
            <a:off x="2133600" y="2819400"/>
            <a:ext cx="6560234" cy="1752600"/>
          </a:xfrm>
        </p:spPr>
        <p:txBody>
          <a:bodyPr lIns="45720" rIns="246888"/>
          <a:lstStyle>
            <a:lvl1pPr marL="0" indent="0" algn="r">
              <a:spcBef>
                <a:spcPts val="0"/>
              </a:spcBef>
              <a:buNone/>
              <a:defRPr>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nl-NL"/>
              <a:t>Klik om de ondertitelstijl van het model te bewerken</a:t>
            </a:r>
            <a:endParaRPr kumimoji="0" lang="en-US"/>
          </a:p>
        </p:txBody>
      </p:sp>
      <p:sp>
        <p:nvSpPr>
          <p:cNvPr id="10" name="Tijdelijke aanduiding voor datum 9"/>
          <p:cNvSpPr>
            <a:spLocks noGrp="1"/>
          </p:cNvSpPr>
          <p:nvPr>
            <p:ph type="dt" sz="half" idx="10"/>
          </p:nvPr>
        </p:nvSpPr>
        <p:spPr>
          <a:xfrm>
            <a:off x="5562600" y="6509004"/>
            <a:ext cx="3002280" cy="274320"/>
          </a:xfrm>
        </p:spPr>
        <p:txBody>
          <a:bodyPr vert="horz" rtlCol="0"/>
          <a:lstStyle/>
          <a:p>
            <a:fld id="{D09BE676-0ECC-4B1A-97C9-2AF613A80DF4}" type="datetimeFigureOut">
              <a:rPr lang="nl-NL" smtClean="0">
                <a:solidFill>
                  <a:srgbClr val="676A55">
                    <a:tint val="60000"/>
                    <a:satMod val="155000"/>
                  </a:srgbClr>
                </a:solidFill>
              </a:rPr>
              <a:pPr/>
              <a:t>3-4-2020</a:t>
            </a:fld>
            <a:endParaRPr lang="nl-NL">
              <a:solidFill>
                <a:srgbClr val="676A55">
                  <a:tint val="60000"/>
                  <a:satMod val="155000"/>
                </a:srgbClr>
              </a:solidFill>
            </a:endParaRPr>
          </a:p>
        </p:txBody>
      </p:sp>
      <p:sp>
        <p:nvSpPr>
          <p:cNvPr id="11" name="Tijdelijke aanduiding voor dianummer 10"/>
          <p:cNvSpPr>
            <a:spLocks noGrp="1"/>
          </p:cNvSpPr>
          <p:nvPr>
            <p:ph type="sldNum" sz="quarter" idx="11"/>
          </p:nvPr>
        </p:nvSpPr>
        <p:spPr>
          <a:xfrm>
            <a:off x="8638952" y="6509004"/>
            <a:ext cx="464288" cy="274320"/>
          </a:xfrm>
        </p:spPr>
        <p:txBody>
          <a:bodyPr vert="horz" rtlCol="0"/>
          <a:lstStyle>
            <a:lvl1pPr>
              <a:defRPr>
                <a:solidFill>
                  <a:schemeClr val="tx2">
                    <a:shade val="90000"/>
                  </a:schemeClr>
                </a:solidFill>
              </a:defRPr>
            </a:lvl1pPr>
            <a:extLst/>
          </a:lstStyle>
          <a:p>
            <a:fld id="{1C476EBC-3F42-4CE8-BD90-6CBF873EEDAA}" type="slidenum">
              <a:rPr lang="nl-NL" smtClean="0">
                <a:solidFill>
                  <a:srgbClr val="EAEBDE">
                    <a:shade val="90000"/>
                  </a:srgbClr>
                </a:solidFill>
              </a:rPr>
              <a:pPr/>
              <a:t>‹nr.›</a:t>
            </a:fld>
            <a:endParaRPr lang="nl-NL">
              <a:solidFill>
                <a:srgbClr val="EAEBDE">
                  <a:shade val="90000"/>
                </a:srgbClr>
              </a:solidFill>
            </a:endParaRPr>
          </a:p>
        </p:txBody>
      </p:sp>
      <p:sp>
        <p:nvSpPr>
          <p:cNvPr id="12" name="Tijdelijke aanduiding voor voettekst 11"/>
          <p:cNvSpPr>
            <a:spLocks noGrp="1"/>
          </p:cNvSpPr>
          <p:nvPr>
            <p:ph type="ftr" sz="quarter" idx="12"/>
          </p:nvPr>
        </p:nvSpPr>
        <p:spPr>
          <a:xfrm>
            <a:off x="1600200" y="6509004"/>
            <a:ext cx="3907464" cy="274320"/>
          </a:xfrm>
        </p:spPr>
        <p:txBody>
          <a:bodyPr vert="horz" rtlCol="0"/>
          <a:lstStyle/>
          <a:p>
            <a:endParaRPr lang="nl-NL">
              <a:solidFill>
                <a:srgbClr val="676A55">
                  <a:tint val="60000"/>
                  <a:satMod val="155000"/>
                </a:srgbClr>
              </a:solidFill>
            </a:endParaRPr>
          </a:p>
        </p:txBody>
      </p:sp>
    </p:spTree>
    <p:extLst>
      <p:ext uri="{BB962C8B-B14F-4D97-AF65-F5344CB8AC3E}">
        <p14:creationId xmlns:p14="http://schemas.microsoft.com/office/powerpoint/2010/main" val="392106340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7" name="Rechthoek 6"/>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
        <p:nvSpPr>
          <p:cNvPr id="2" name="Titel 1"/>
          <p:cNvSpPr>
            <a:spLocks noGrp="1"/>
          </p:cNvSpPr>
          <p:nvPr>
            <p:ph type="title"/>
          </p:nvPr>
        </p:nvSpPr>
        <p:spPr/>
        <p:txBody>
          <a:bodyPr/>
          <a:lstStyle/>
          <a:p>
            <a:r>
              <a:rPr kumimoji="0" lang="nl-NL"/>
              <a:t>Klik om de stijl te bewerken</a:t>
            </a:r>
            <a:endParaRPr kumimoji="0" lang="en-US"/>
          </a:p>
        </p:txBody>
      </p:sp>
      <p:sp>
        <p:nvSpPr>
          <p:cNvPr id="3" name="Tijdelijke aanduiding voor inhoud 2"/>
          <p:cNvSpPr>
            <a:spLocks noGrp="1"/>
          </p:cNvSpPr>
          <p:nvPr>
            <p:ph idx="1"/>
          </p:nvPr>
        </p:nvSpPr>
        <p:spPr/>
        <p:txBody>
          <a:bodyPr/>
          <a:lstStyle/>
          <a:p>
            <a:pPr lvl="0" eaLnBrk="1" latinLnBrk="0" hangingPunct="1"/>
            <a:r>
              <a:rPr lang="nl-NL"/>
              <a:t>Klik om de modelstijlen te bewerken</a:t>
            </a:r>
          </a:p>
          <a:p>
            <a:pPr lvl="1" eaLnBrk="1" latinLnBrk="0" hangingPunct="1"/>
            <a:r>
              <a:rPr lang="nl-NL"/>
              <a:t>Tweede niveau</a:t>
            </a:r>
          </a:p>
          <a:p>
            <a:pPr lvl="2" eaLnBrk="1" latinLnBrk="0" hangingPunct="1"/>
            <a:r>
              <a:rPr lang="nl-NL"/>
              <a:t>Derde niveau</a:t>
            </a:r>
          </a:p>
          <a:p>
            <a:pPr lvl="3" eaLnBrk="1" latinLnBrk="0" hangingPunct="1"/>
            <a:r>
              <a:rPr lang="nl-NL"/>
              <a:t>Vierde niveau</a:t>
            </a:r>
          </a:p>
          <a:p>
            <a:pPr lvl="4" eaLnBrk="1" latinLnBrk="0" hangingPunct="1"/>
            <a:r>
              <a:rPr lang="nl-NL"/>
              <a:t>Vijfde niveau</a:t>
            </a:r>
            <a:endParaRPr kumimoji="0" lang="en-US"/>
          </a:p>
        </p:txBody>
      </p:sp>
      <p:sp>
        <p:nvSpPr>
          <p:cNvPr id="4" name="Tijdelijke aanduiding voor datum 3"/>
          <p:cNvSpPr>
            <a:spLocks noGrp="1"/>
          </p:cNvSpPr>
          <p:nvPr>
            <p:ph type="dt" sz="half" idx="10"/>
          </p:nvPr>
        </p:nvSpPr>
        <p:spPr/>
        <p:txBody>
          <a:bodyPr/>
          <a:lstStyle/>
          <a:p>
            <a:fld id="{D09BE676-0ECC-4B1A-97C9-2AF613A80DF4}" type="datetimeFigureOut">
              <a:rPr lang="nl-NL" smtClean="0">
                <a:solidFill>
                  <a:srgbClr val="676A55">
                    <a:tint val="60000"/>
                    <a:satMod val="155000"/>
                  </a:srgbClr>
                </a:solidFill>
              </a:rPr>
              <a:pPr/>
              <a:t>3-4-2020</a:t>
            </a:fld>
            <a:endParaRPr lang="nl-NL">
              <a:solidFill>
                <a:srgbClr val="676A55">
                  <a:tint val="60000"/>
                  <a:satMod val="155000"/>
                </a:srgbClr>
              </a:solidFill>
            </a:endParaRPr>
          </a:p>
        </p:txBody>
      </p:sp>
      <p:sp>
        <p:nvSpPr>
          <p:cNvPr id="5" name="Tijdelijke aanduiding voor voettekst 4"/>
          <p:cNvSpPr>
            <a:spLocks noGrp="1"/>
          </p:cNvSpPr>
          <p:nvPr>
            <p:ph type="ftr" sz="quarter" idx="11"/>
          </p:nvPr>
        </p:nvSpPr>
        <p:spPr/>
        <p:txBody>
          <a:bodyPr/>
          <a:lstStyle/>
          <a:p>
            <a:endParaRPr lang="nl-NL">
              <a:solidFill>
                <a:srgbClr val="676A55">
                  <a:tint val="60000"/>
                  <a:satMod val="155000"/>
                </a:srgbClr>
              </a:solidFill>
            </a:endParaRPr>
          </a:p>
        </p:txBody>
      </p:sp>
      <p:sp>
        <p:nvSpPr>
          <p:cNvPr id="6" name="Tijdelijke aanduiding voor dianummer 5"/>
          <p:cNvSpPr>
            <a:spLocks noGrp="1"/>
          </p:cNvSpPr>
          <p:nvPr>
            <p:ph type="sldNum" sz="quarter" idx="12"/>
          </p:nvPr>
        </p:nvSpPr>
        <p:spPr/>
        <p:txBody>
          <a:bodyPr/>
          <a:lstStyle/>
          <a:p>
            <a:fld id="{1C476EBC-3F42-4CE8-BD90-6CBF873EEDAA}" type="slidenum">
              <a:rPr lang="nl-NL" smtClean="0">
                <a:solidFill>
                  <a:srgbClr val="EAEBDE">
                    <a:shade val="90000"/>
                  </a:srgbClr>
                </a:solidFill>
              </a:rPr>
              <a:pPr/>
              <a:t>‹nr.›</a:t>
            </a:fld>
            <a:endParaRPr lang="nl-NL">
              <a:solidFill>
                <a:srgbClr val="EAEBDE">
                  <a:shade val="90000"/>
                </a:srgbClr>
              </a:solidFill>
            </a:endParaRPr>
          </a:p>
        </p:txBody>
      </p:sp>
    </p:spTree>
    <p:extLst>
      <p:ext uri="{BB962C8B-B14F-4D97-AF65-F5344CB8AC3E}">
        <p14:creationId xmlns:p14="http://schemas.microsoft.com/office/powerpoint/2010/main" val="2825255369"/>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type="secHead" preserve="1">
  <p:cSld name="Sectiekop">
    <p:bg>
      <p:bgRef idx="1001">
        <a:schemeClr val="bg2"/>
      </p:bgRef>
    </p:bg>
    <p:spTree>
      <p:nvGrpSpPr>
        <p:cNvPr id="1" name=""/>
        <p:cNvGrpSpPr/>
        <p:nvPr/>
      </p:nvGrpSpPr>
      <p:grpSpPr>
        <a:xfrm>
          <a:off x="0" y="0"/>
          <a:ext cx="0" cy="0"/>
          <a:chOff x="0" y="0"/>
          <a:chExt cx="0" cy="0"/>
        </a:xfrm>
      </p:grpSpPr>
      <p:sp>
        <p:nvSpPr>
          <p:cNvPr id="7" name="Rechthoek 6"/>
          <p:cNvSpPr/>
          <p:nvPr/>
        </p:nvSpPr>
        <p:spPr>
          <a:xfrm>
            <a:off x="1000128" y="3267456"/>
            <a:ext cx="74066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
        <p:nvSpPr>
          <p:cNvPr id="2" name="Titel 1"/>
          <p:cNvSpPr>
            <a:spLocks noGrp="1"/>
          </p:cNvSpPr>
          <p:nvPr>
            <p:ph type="title"/>
          </p:nvPr>
        </p:nvSpPr>
        <p:spPr>
          <a:xfrm>
            <a:off x="722376" y="498230"/>
            <a:ext cx="7772400" cy="2731008"/>
          </a:xfrm>
        </p:spPr>
        <p:txBody>
          <a:bodyPr rIns="100584"/>
          <a:lstStyle>
            <a:lvl1pPr algn="r">
              <a:buNone/>
              <a:defRPr sz="4000" b="1" cap="none">
                <a:solidFill>
                  <a:schemeClr val="accent1">
                    <a:tint val="95000"/>
                    <a:satMod val="200000"/>
                  </a:schemeClr>
                </a:solidFill>
              </a:defRPr>
            </a:lvl1pPr>
            <a:extLst/>
          </a:lstStyle>
          <a:p>
            <a:r>
              <a:rPr kumimoji="0" lang="nl-NL"/>
              <a:t>Klik om de stijl te bewerken</a:t>
            </a:r>
            <a:endParaRPr kumimoji="0" lang="en-US"/>
          </a:p>
        </p:txBody>
      </p:sp>
      <p:sp>
        <p:nvSpPr>
          <p:cNvPr id="3" name="Tijdelijke aanduiding voor tekst 2"/>
          <p:cNvSpPr>
            <a:spLocks noGrp="1"/>
          </p:cNvSpPr>
          <p:nvPr>
            <p:ph type="body" idx="1"/>
          </p:nvPr>
        </p:nvSpPr>
        <p:spPr>
          <a:xfrm>
            <a:off x="722313" y="3287713"/>
            <a:ext cx="7772400" cy="1509712"/>
          </a:xfrm>
        </p:spPr>
        <p:txBody>
          <a:bodyPr rIns="128016" anchor="t"/>
          <a:lstStyle>
            <a:lvl1pPr marL="0" indent="0" algn="r">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nl-NL"/>
              <a:t>Klik om de modelstijlen te bewerken</a:t>
            </a:r>
          </a:p>
        </p:txBody>
      </p:sp>
      <p:sp>
        <p:nvSpPr>
          <p:cNvPr id="8" name="Tijdelijke aanduiding voor datum 7"/>
          <p:cNvSpPr>
            <a:spLocks noGrp="1"/>
          </p:cNvSpPr>
          <p:nvPr>
            <p:ph type="dt" sz="half" idx="10"/>
          </p:nvPr>
        </p:nvSpPr>
        <p:spPr>
          <a:xfrm>
            <a:off x="5562600" y="6513670"/>
            <a:ext cx="3002280" cy="274320"/>
          </a:xfrm>
        </p:spPr>
        <p:txBody>
          <a:bodyPr vert="horz" rtlCol="0"/>
          <a:lstStyle/>
          <a:p>
            <a:fld id="{D09BE676-0ECC-4B1A-97C9-2AF613A80DF4}" type="datetimeFigureOut">
              <a:rPr lang="nl-NL" smtClean="0">
                <a:solidFill>
                  <a:srgbClr val="676A55">
                    <a:tint val="60000"/>
                    <a:satMod val="155000"/>
                  </a:srgbClr>
                </a:solidFill>
              </a:rPr>
              <a:pPr/>
              <a:t>3-4-2020</a:t>
            </a:fld>
            <a:endParaRPr lang="nl-NL">
              <a:solidFill>
                <a:srgbClr val="676A55">
                  <a:tint val="60000"/>
                  <a:satMod val="155000"/>
                </a:srgbClr>
              </a:solidFill>
            </a:endParaRPr>
          </a:p>
        </p:txBody>
      </p:sp>
      <p:sp>
        <p:nvSpPr>
          <p:cNvPr id="9" name="Tijdelijke aanduiding voor dianummer 8"/>
          <p:cNvSpPr>
            <a:spLocks noGrp="1"/>
          </p:cNvSpPr>
          <p:nvPr>
            <p:ph type="sldNum" sz="quarter" idx="11"/>
          </p:nvPr>
        </p:nvSpPr>
        <p:spPr>
          <a:xfrm>
            <a:off x="8638952" y="6513670"/>
            <a:ext cx="464288" cy="274320"/>
          </a:xfrm>
        </p:spPr>
        <p:txBody>
          <a:bodyPr vert="horz" rtlCol="0"/>
          <a:lstStyle>
            <a:lvl1pPr>
              <a:defRPr>
                <a:solidFill>
                  <a:schemeClr val="tx2">
                    <a:shade val="90000"/>
                  </a:schemeClr>
                </a:solidFill>
              </a:defRPr>
            </a:lvl1pPr>
            <a:extLst/>
          </a:lstStyle>
          <a:p>
            <a:fld id="{1C476EBC-3F42-4CE8-BD90-6CBF873EEDAA}" type="slidenum">
              <a:rPr lang="nl-NL" smtClean="0">
                <a:solidFill>
                  <a:srgbClr val="EAEBDE">
                    <a:shade val="90000"/>
                  </a:srgbClr>
                </a:solidFill>
              </a:rPr>
              <a:pPr/>
              <a:t>‹nr.›</a:t>
            </a:fld>
            <a:endParaRPr lang="nl-NL">
              <a:solidFill>
                <a:srgbClr val="EAEBDE">
                  <a:shade val="90000"/>
                </a:srgbClr>
              </a:solidFill>
            </a:endParaRPr>
          </a:p>
        </p:txBody>
      </p:sp>
      <p:sp>
        <p:nvSpPr>
          <p:cNvPr id="10" name="Tijdelijke aanduiding voor voettekst 9"/>
          <p:cNvSpPr>
            <a:spLocks noGrp="1"/>
          </p:cNvSpPr>
          <p:nvPr>
            <p:ph type="ftr" sz="quarter" idx="12"/>
          </p:nvPr>
        </p:nvSpPr>
        <p:spPr>
          <a:xfrm>
            <a:off x="1600200" y="6513670"/>
            <a:ext cx="3907464" cy="274320"/>
          </a:xfrm>
        </p:spPr>
        <p:txBody>
          <a:bodyPr vert="horz" rtlCol="0"/>
          <a:lstStyle/>
          <a:p>
            <a:endParaRPr lang="nl-NL">
              <a:solidFill>
                <a:srgbClr val="676A55">
                  <a:tint val="60000"/>
                  <a:satMod val="155000"/>
                </a:srgbClr>
              </a:solidFill>
            </a:endParaRPr>
          </a:p>
        </p:txBody>
      </p:sp>
    </p:spTree>
    <p:extLst>
      <p:ext uri="{BB962C8B-B14F-4D97-AF65-F5344CB8AC3E}">
        <p14:creationId xmlns:p14="http://schemas.microsoft.com/office/powerpoint/2010/main" val="2868289187"/>
      </p:ext>
    </p:extLst>
  </p:cSld>
  <p:clrMapOvr>
    <a:overrideClrMapping bg1="dk1" tx1="lt1" bg2="dk2" tx2="lt2" accent1="accent1" accent2="accent2" accent3="accent3" accent4="accent4" accent5="accent5" accent6="accent6" hlink="hlink" folHlink="folHlink"/>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kumimoji="0" lang="nl-NL"/>
              <a:t>Klik om de stijl te bewerken</a:t>
            </a:r>
            <a:endParaRPr kumimoji="0" lang="en-US"/>
          </a:p>
        </p:txBody>
      </p:sp>
      <p:sp>
        <p:nvSpPr>
          <p:cNvPr id="3" name="Tijdelijke aanduiding voor inhoud 2"/>
          <p:cNvSpPr>
            <a:spLocks noGrp="1"/>
          </p:cNvSpPr>
          <p:nvPr>
            <p:ph sz="half" idx="1"/>
          </p:nvPr>
        </p:nvSpPr>
        <p:spPr>
          <a:xfrm>
            <a:off x="457200" y="1645920"/>
            <a:ext cx="4038600" cy="452628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nl-NL"/>
              <a:t>Klik om de modelstijlen te bewerken</a:t>
            </a:r>
          </a:p>
          <a:p>
            <a:pPr lvl="1" eaLnBrk="1" latinLnBrk="0" hangingPunct="1"/>
            <a:r>
              <a:rPr lang="nl-NL"/>
              <a:t>Tweede niveau</a:t>
            </a:r>
          </a:p>
          <a:p>
            <a:pPr lvl="2" eaLnBrk="1" latinLnBrk="0" hangingPunct="1"/>
            <a:r>
              <a:rPr lang="nl-NL"/>
              <a:t>Derde niveau</a:t>
            </a:r>
          </a:p>
          <a:p>
            <a:pPr lvl="3" eaLnBrk="1" latinLnBrk="0" hangingPunct="1"/>
            <a:r>
              <a:rPr lang="nl-NL"/>
              <a:t>Vierde niveau</a:t>
            </a:r>
          </a:p>
          <a:p>
            <a:pPr lvl="4" eaLnBrk="1" latinLnBrk="0" hangingPunct="1"/>
            <a:r>
              <a:rPr lang="nl-NL"/>
              <a:t>Vijfde niveau</a:t>
            </a:r>
            <a:endParaRPr kumimoji="0" lang="en-US"/>
          </a:p>
        </p:txBody>
      </p:sp>
      <p:sp>
        <p:nvSpPr>
          <p:cNvPr id="4" name="Tijdelijke aanduiding voor inhoud 3"/>
          <p:cNvSpPr>
            <a:spLocks noGrp="1"/>
          </p:cNvSpPr>
          <p:nvPr>
            <p:ph sz="half" idx="2"/>
          </p:nvPr>
        </p:nvSpPr>
        <p:spPr>
          <a:xfrm>
            <a:off x="4648200" y="1645920"/>
            <a:ext cx="4038600" cy="452628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nl-NL"/>
              <a:t>Klik om de modelstijlen te bewerken</a:t>
            </a:r>
          </a:p>
          <a:p>
            <a:pPr lvl="1" eaLnBrk="1" latinLnBrk="0" hangingPunct="1"/>
            <a:r>
              <a:rPr lang="nl-NL"/>
              <a:t>Tweede niveau</a:t>
            </a:r>
          </a:p>
          <a:p>
            <a:pPr lvl="2" eaLnBrk="1" latinLnBrk="0" hangingPunct="1"/>
            <a:r>
              <a:rPr lang="nl-NL"/>
              <a:t>Derde niveau</a:t>
            </a:r>
          </a:p>
          <a:p>
            <a:pPr lvl="3" eaLnBrk="1" latinLnBrk="0" hangingPunct="1"/>
            <a:r>
              <a:rPr lang="nl-NL"/>
              <a:t>Vierde niveau</a:t>
            </a:r>
          </a:p>
          <a:p>
            <a:pPr lvl="4" eaLnBrk="1" latinLnBrk="0" hangingPunct="1"/>
            <a:r>
              <a:rPr lang="nl-NL"/>
              <a:t>Vijfde niveau</a:t>
            </a:r>
            <a:endParaRPr kumimoji="0" lang="en-US"/>
          </a:p>
        </p:txBody>
      </p:sp>
      <p:sp>
        <p:nvSpPr>
          <p:cNvPr id="5" name="Tijdelijke aanduiding voor datum 4"/>
          <p:cNvSpPr>
            <a:spLocks noGrp="1"/>
          </p:cNvSpPr>
          <p:nvPr>
            <p:ph type="dt" sz="half" idx="10"/>
          </p:nvPr>
        </p:nvSpPr>
        <p:spPr/>
        <p:txBody>
          <a:bodyPr/>
          <a:lstStyle/>
          <a:p>
            <a:fld id="{D09BE676-0ECC-4B1A-97C9-2AF613A80DF4}" type="datetimeFigureOut">
              <a:rPr lang="nl-NL" smtClean="0">
                <a:solidFill>
                  <a:srgbClr val="676A55">
                    <a:tint val="60000"/>
                    <a:satMod val="155000"/>
                  </a:srgbClr>
                </a:solidFill>
              </a:rPr>
              <a:pPr/>
              <a:t>3-4-2020</a:t>
            </a:fld>
            <a:endParaRPr lang="nl-NL">
              <a:solidFill>
                <a:srgbClr val="676A55">
                  <a:tint val="60000"/>
                  <a:satMod val="155000"/>
                </a:srgbClr>
              </a:solidFill>
            </a:endParaRPr>
          </a:p>
        </p:txBody>
      </p:sp>
      <p:sp>
        <p:nvSpPr>
          <p:cNvPr id="6" name="Tijdelijke aanduiding voor voettekst 5"/>
          <p:cNvSpPr>
            <a:spLocks noGrp="1"/>
          </p:cNvSpPr>
          <p:nvPr>
            <p:ph type="ftr" sz="quarter" idx="11"/>
          </p:nvPr>
        </p:nvSpPr>
        <p:spPr/>
        <p:txBody>
          <a:bodyPr/>
          <a:lstStyle/>
          <a:p>
            <a:endParaRPr lang="nl-NL">
              <a:solidFill>
                <a:srgbClr val="676A55">
                  <a:tint val="60000"/>
                  <a:satMod val="155000"/>
                </a:srgbClr>
              </a:solidFill>
            </a:endParaRPr>
          </a:p>
        </p:txBody>
      </p:sp>
      <p:sp>
        <p:nvSpPr>
          <p:cNvPr id="7" name="Tijdelijke aanduiding voor dianummer 6"/>
          <p:cNvSpPr>
            <a:spLocks noGrp="1"/>
          </p:cNvSpPr>
          <p:nvPr>
            <p:ph type="sldNum" sz="quarter" idx="12"/>
          </p:nvPr>
        </p:nvSpPr>
        <p:spPr>
          <a:xfrm>
            <a:off x="8641080" y="6514568"/>
            <a:ext cx="464288" cy="274320"/>
          </a:xfrm>
        </p:spPr>
        <p:txBody>
          <a:bodyPr/>
          <a:lstStyle/>
          <a:p>
            <a:fld id="{1C476EBC-3F42-4CE8-BD90-6CBF873EEDAA}" type="slidenum">
              <a:rPr lang="nl-NL" smtClean="0">
                <a:solidFill>
                  <a:srgbClr val="EAEBDE">
                    <a:shade val="90000"/>
                  </a:srgbClr>
                </a:solidFill>
              </a:rPr>
              <a:pPr/>
              <a:t>‹nr.›</a:t>
            </a:fld>
            <a:endParaRPr lang="nl-NL">
              <a:solidFill>
                <a:srgbClr val="EAEBDE">
                  <a:shade val="90000"/>
                </a:srgbClr>
              </a:solidFill>
            </a:endParaRPr>
          </a:p>
        </p:txBody>
      </p:sp>
      <p:sp>
        <p:nvSpPr>
          <p:cNvPr id="10" name="Rechthoek 9"/>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Tree>
    <p:extLst>
      <p:ext uri="{BB962C8B-B14F-4D97-AF65-F5344CB8AC3E}">
        <p14:creationId xmlns:p14="http://schemas.microsoft.com/office/powerpoint/2010/main" val="3614570138"/>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10" name="Rechthoek 9"/>
          <p:cNvSpPr/>
          <p:nvPr/>
        </p:nvSpPr>
        <p:spPr>
          <a:xfrm>
            <a:off x="616744" y="216521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b"/>
          <a:lstStyle/>
          <a:p>
            <a:pPr algn="ctr"/>
            <a:endParaRPr lang="en-US">
              <a:solidFill>
                <a:prstClr val="white"/>
              </a:solidFill>
            </a:endParaRPr>
          </a:p>
        </p:txBody>
      </p:sp>
      <p:sp>
        <p:nvSpPr>
          <p:cNvPr id="11" name="Rechthoek 10"/>
          <p:cNvSpPr/>
          <p:nvPr/>
        </p:nvSpPr>
        <p:spPr>
          <a:xfrm>
            <a:off x="4800600" y="216521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b"/>
          <a:lstStyle/>
          <a:p>
            <a:pPr algn="ctr"/>
            <a:endParaRPr lang="en-US">
              <a:solidFill>
                <a:prstClr val="white"/>
              </a:solidFill>
            </a:endParaRPr>
          </a:p>
        </p:txBody>
      </p:sp>
      <p:sp>
        <p:nvSpPr>
          <p:cNvPr id="2" name="Titel 1"/>
          <p:cNvSpPr>
            <a:spLocks noGrp="1"/>
          </p:cNvSpPr>
          <p:nvPr>
            <p:ph type="title"/>
          </p:nvPr>
        </p:nvSpPr>
        <p:spPr>
          <a:xfrm>
            <a:off x="457200" y="251948"/>
            <a:ext cx="8229600" cy="1143000"/>
          </a:xfrm>
        </p:spPr>
        <p:txBody>
          <a:bodyPr anchor="b"/>
          <a:lstStyle>
            <a:lvl1pPr>
              <a:defRPr/>
            </a:lvl1pPr>
            <a:extLst/>
          </a:lstStyle>
          <a:p>
            <a:r>
              <a:rPr kumimoji="0" lang="nl-NL"/>
              <a:t>Klik om de stijl te bewerken</a:t>
            </a:r>
            <a:endParaRPr kumimoji="0" lang="en-US"/>
          </a:p>
        </p:txBody>
      </p:sp>
      <p:sp>
        <p:nvSpPr>
          <p:cNvPr id="3" name="Tijdelijke aanduiding voor tekst 2"/>
          <p:cNvSpPr>
            <a:spLocks noGrp="1"/>
          </p:cNvSpPr>
          <p:nvPr>
            <p:ph type="body" idx="1"/>
          </p:nvPr>
        </p:nvSpPr>
        <p:spPr>
          <a:xfrm>
            <a:off x="457200" y="1535113"/>
            <a:ext cx="4040188" cy="639762"/>
          </a:xfrm>
        </p:spPr>
        <p:txBody>
          <a:bodyPr anchor="b">
            <a:noAutofit/>
          </a:bodyPr>
          <a:lstStyle>
            <a:lvl1pPr marL="91440" indent="0" algn="l">
              <a:spcBef>
                <a:spcPts val="0"/>
              </a:spcBef>
              <a:buNone/>
              <a:defRPr sz="2200" b="0" cap="all" baseline="0"/>
            </a:lvl1pPr>
            <a:lvl2pPr>
              <a:buNone/>
              <a:defRPr sz="2000" b="1"/>
            </a:lvl2pPr>
            <a:lvl3pPr>
              <a:buNone/>
              <a:defRPr sz="1800" b="1"/>
            </a:lvl3pPr>
            <a:lvl4pPr>
              <a:buNone/>
              <a:defRPr sz="1600" b="1"/>
            </a:lvl4pPr>
            <a:lvl5pPr>
              <a:buNone/>
              <a:defRPr sz="1600" b="1"/>
            </a:lvl5pPr>
            <a:extLst/>
          </a:lstStyle>
          <a:p>
            <a:pPr lvl="0" eaLnBrk="1" latinLnBrk="0" hangingPunct="1"/>
            <a:r>
              <a:rPr kumimoji="0" lang="nl-NL"/>
              <a:t>Klik om de modelstijlen te bewerken</a:t>
            </a:r>
          </a:p>
        </p:txBody>
      </p:sp>
      <p:sp>
        <p:nvSpPr>
          <p:cNvPr id="4" name="Tijdelijke aanduiding voor tekst 3"/>
          <p:cNvSpPr>
            <a:spLocks noGrp="1"/>
          </p:cNvSpPr>
          <p:nvPr>
            <p:ph type="body" sz="half" idx="3"/>
          </p:nvPr>
        </p:nvSpPr>
        <p:spPr>
          <a:xfrm>
            <a:off x="4645025" y="1535113"/>
            <a:ext cx="4041775" cy="639762"/>
          </a:xfrm>
        </p:spPr>
        <p:txBody>
          <a:bodyPr anchor="b">
            <a:noAutofit/>
          </a:bodyPr>
          <a:lstStyle>
            <a:lvl1pPr marL="91440" indent="0" algn="l">
              <a:spcBef>
                <a:spcPts val="0"/>
              </a:spcBef>
              <a:buNone/>
              <a:defRPr sz="2200" b="0" cap="all" baseline="0"/>
            </a:lvl1pPr>
            <a:lvl2pPr>
              <a:buNone/>
              <a:defRPr sz="2000" b="1"/>
            </a:lvl2pPr>
            <a:lvl3pPr>
              <a:buNone/>
              <a:defRPr sz="1800" b="1"/>
            </a:lvl3pPr>
            <a:lvl4pPr>
              <a:buNone/>
              <a:defRPr sz="1600" b="1"/>
            </a:lvl4pPr>
            <a:lvl5pPr>
              <a:buNone/>
              <a:defRPr sz="1600" b="1"/>
            </a:lvl5pPr>
            <a:extLst/>
          </a:lstStyle>
          <a:p>
            <a:pPr lvl="0" eaLnBrk="1" latinLnBrk="0" hangingPunct="1"/>
            <a:r>
              <a:rPr kumimoji="0" lang="nl-NL"/>
              <a:t>Klik om de modelstijlen te bewerken</a:t>
            </a:r>
          </a:p>
        </p:txBody>
      </p:sp>
      <p:sp>
        <p:nvSpPr>
          <p:cNvPr id="5" name="Tijdelijke aanduiding voor inhoud 4"/>
          <p:cNvSpPr>
            <a:spLocks noGrp="1"/>
          </p:cNvSpPr>
          <p:nvPr>
            <p:ph sz="quarter" idx="2"/>
          </p:nvPr>
        </p:nvSpPr>
        <p:spPr>
          <a:xfrm>
            <a:off x="457200" y="2362200"/>
            <a:ext cx="4040188" cy="3941763"/>
          </a:xfrm>
        </p:spPr>
        <p:txBody>
          <a:bodyPr lIns="91440"/>
          <a:lstStyle>
            <a:lvl1pPr>
              <a:defRPr sz="2200"/>
            </a:lvl1pPr>
            <a:lvl2pPr>
              <a:defRPr sz="2000"/>
            </a:lvl2pPr>
            <a:lvl3pPr>
              <a:defRPr sz="1800"/>
            </a:lvl3pPr>
            <a:lvl4pPr>
              <a:defRPr sz="1600"/>
            </a:lvl4pPr>
            <a:lvl5pPr>
              <a:defRPr sz="1600"/>
            </a:lvl5pPr>
            <a:extLst/>
          </a:lstStyle>
          <a:p>
            <a:pPr lvl="0" eaLnBrk="1" latinLnBrk="0" hangingPunct="1"/>
            <a:r>
              <a:rPr lang="nl-NL"/>
              <a:t>Klik om de modelstijlen te bewerken</a:t>
            </a:r>
          </a:p>
          <a:p>
            <a:pPr lvl="1" eaLnBrk="1" latinLnBrk="0" hangingPunct="1"/>
            <a:r>
              <a:rPr lang="nl-NL"/>
              <a:t>Tweede niveau</a:t>
            </a:r>
          </a:p>
          <a:p>
            <a:pPr lvl="2" eaLnBrk="1" latinLnBrk="0" hangingPunct="1"/>
            <a:r>
              <a:rPr lang="nl-NL"/>
              <a:t>Derde niveau</a:t>
            </a:r>
          </a:p>
          <a:p>
            <a:pPr lvl="3" eaLnBrk="1" latinLnBrk="0" hangingPunct="1"/>
            <a:r>
              <a:rPr lang="nl-NL"/>
              <a:t>Vierde niveau</a:t>
            </a:r>
          </a:p>
          <a:p>
            <a:pPr lvl="4" eaLnBrk="1" latinLnBrk="0" hangingPunct="1"/>
            <a:r>
              <a:rPr lang="nl-NL"/>
              <a:t>Vijfde niveau</a:t>
            </a:r>
            <a:endParaRPr kumimoji="0" lang="en-US"/>
          </a:p>
        </p:txBody>
      </p:sp>
      <p:sp>
        <p:nvSpPr>
          <p:cNvPr id="6" name="Tijdelijke aanduiding voor inhoud 5"/>
          <p:cNvSpPr>
            <a:spLocks noGrp="1"/>
          </p:cNvSpPr>
          <p:nvPr>
            <p:ph sz="quarter" idx="4"/>
          </p:nvPr>
        </p:nvSpPr>
        <p:spPr>
          <a:xfrm>
            <a:off x="4645025" y="2362200"/>
            <a:ext cx="4041775" cy="3941763"/>
          </a:xfrm>
        </p:spPr>
        <p:txBody>
          <a:bodyPr/>
          <a:lstStyle>
            <a:lvl1pPr>
              <a:defRPr sz="2200"/>
            </a:lvl1pPr>
            <a:lvl2pPr>
              <a:defRPr sz="2000"/>
            </a:lvl2pPr>
            <a:lvl3pPr>
              <a:defRPr sz="1800"/>
            </a:lvl3pPr>
            <a:lvl4pPr>
              <a:defRPr sz="1600"/>
            </a:lvl4pPr>
            <a:lvl5pPr>
              <a:defRPr sz="1600"/>
            </a:lvl5pPr>
            <a:extLst/>
          </a:lstStyle>
          <a:p>
            <a:pPr lvl="0" eaLnBrk="1" latinLnBrk="0" hangingPunct="1"/>
            <a:r>
              <a:rPr lang="nl-NL"/>
              <a:t>Klik om de modelstijlen te bewerken</a:t>
            </a:r>
          </a:p>
          <a:p>
            <a:pPr lvl="1" eaLnBrk="1" latinLnBrk="0" hangingPunct="1"/>
            <a:r>
              <a:rPr lang="nl-NL"/>
              <a:t>Tweede niveau</a:t>
            </a:r>
          </a:p>
          <a:p>
            <a:pPr lvl="2" eaLnBrk="1" latinLnBrk="0" hangingPunct="1"/>
            <a:r>
              <a:rPr lang="nl-NL"/>
              <a:t>Derde niveau</a:t>
            </a:r>
          </a:p>
          <a:p>
            <a:pPr lvl="3" eaLnBrk="1" latinLnBrk="0" hangingPunct="1"/>
            <a:r>
              <a:rPr lang="nl-NL"/>
              <a:t>Vierde niveau</a:t>
            </a:r>
          </a:p>
          <a:p>
            <a:pPr lvl="4" eaLnBrk="1" latinLnBrk="0" hangingPunct="1"/>
            <a:r>
              <a:rPr lang="nl-NL"/>
              <a:t>Vijfde niveau</a:t>
            </a:r>
            <a:endParaRPr kumimoji="0" lang="en-US"/>
          </a:p>
        </p:txBody>
      </p:sp>
      <p:sp>
        <p:nvSpPr>
          <p:cNvPr id="7" name="Tijdelijke aanduiding voor datum 6"/>
          <p:cNvSpPr>
            <a:spLocks noGrp="1"/>
          </p:cNvSpPr>
          <p:nvPr>
            <p:ph type="dt" sz="half" idx="10"/>
          </p:nvPr>
        </p:nvSpPr>
        <p:spPr/>
        <p:txBody>
          <a:bodyPr/>
          <a:lstStyle/>
          <a:p>
            <a:fld id="{D09BE676-0ECC-4B1A-97C9-2AF613A80DF4}" type="datetimeFigureOut">
              <a:rPr lang="nl-NL" smtClean="0">
                <a:solidFill>
                  <a:srgbClr val="676A55">
                    <a:tint val="60000"/>
                    <a:satMod val="155000"/>
                  </a:srgbClr>
                </a:solidFill>
              </a:rPr>
              <a:pPr/>
              <a:t>3-4-2020</a:t>
            </a:fld>
            <a:endParaRPr lang="nl-NL">
              <a:solidFill>
                <a:srgbClr val="676A55">
                  <a:tint val="60000"/>
                  <a:satMod val="155000"/>
                </a:srgbClr>
              </a:solidFill>
            </a:endParaRPr>
          </a:p>
        </p:txBody>
      </p:sp>
      <p:sp>
        <p:nvSpPr>
          <p:cNvPr id="8" name="Tijdelijke aanduiding voor voettekst 7"/>
          <p:cNvSpPr>
            <a:spLocks noGrp="1"/>
          </p:cNvSpPr>
          <p:nvPr>
            <p:ph type="ftr" sz="quarter" idx="11"/>
          </p:nvPr>
        </p:nvSpPr>
        <p:spPr/>
        <p:txBody>
          <a:bodyPr/>
          <a:lstStyle/>
          <a:p>
            <a:endParaRPr lang="nl-NL">
              <a:solidFill>
                <a:srgbClr val="676A55">
                  <a:tint val="60000"/>
                  <a:satMod val="155000"/>
                </a:srgbClr>
              </a:solidFill>
            </a:endParaRPr>
          </a:p>
        </p:txBody>
      </p:sp>
      <p:sp>
        <p:nvSpPr>
          <p:cNvPr id="9" name="Tijdelijke aanduiding voor dianummer 8"/>
          <p:cNvSpPr>
            <a:spLocks noGrp="1"/>
          </p:cNvSpPr>
          <p:nvPr>
            <p:ph type="sldNum" sz="quarter" idx="12"/>
          </p:nvPr>
        </p:nvSpPr>
        <p:spPr>
          <a:xfrm>
            <a:off x="8641080" y="6514568"/>
            <a:ext cx="464288" cy="274320"/>
          </a:xfrm>
        </p:spPr>
        <p:txBody>
          <a:bodyPr/>
          <a:lstStyle/>
          <a:p>
            <a:fld id="{1C476EBC-3F42-4CE8-BD90-6CBF873EEDAA}" type="slidenum">
              <a:rPr lang="nl-NL" smtClean="0">
                <a:solidFill>
                  <a:srgbClr val="EAEBDE">
                    <a:shade val="90000"/>
                  </a:srgbClr>
                </a:solidFill>
              </a:rPr>
              <a:pPr/>
              <a:t>‹nr.›</a:t>
            </a:fld>
            <a:endParaRPr lang="nl-NL">
              <a:solidFill>
                <a:srgbClr val="EAEBDE">
                  <a:shade val="90000"/>
                </a:srgbClr>
              </a:solidFill>
            </a:endParaRPr>
          </a:p>
        </p:txBody>
      </p:sp>
    </p:spTree>
    <p:extLst>
      <p:ext uri="{BB962C8B-B14F-4D97-AF65-F5344CB8AC3E}">
        <p14:creationId xmlns:p14="http://schemas.microsoft.com/office/powerpoint/2010/main" val="801470659"/>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a:xfrm>
            <a:off x="457200" y="253218"/>
            <a:ext cx="8229600" cy="1143000"/>
          </a:xfrm>
        </p:spPr>
        <p:txBody>
          <a:bodyPr/>
          <a:lstStyle/>
          <a:p>
            <a:r>
              <a:rPr kumimoji="0" lang="nl-NL"/>
              <a:t>Klik om de stijl te bewerken</a:t>
            </a:r>
            <a:endParaRPr kumimoji="0" lang="en-US"/>
          </a:p>
        </p:txBody>
      </p:sp>
      <p:sp>
        <p:nvSpPr>
          <p:cNvPr id="3" name="Tijdelijke aanduiding voor datum 2"/>
          <p:cNvSpPr>
            <a:spLocks noGrp="1"/>
          </p:cNvSpPr>
          <p:nvPr>
            <p:ph type="dt" sz="half" idx="10"/>
          </p:nvPr>
        </p:nvSpPr>
        <p:spPr/>
        <p:txBody>
          <a:bodyPr/>
          <a:lstStyle/>
          <a:p>
            <a:fld id="{D09BE676-0ECC-4B1A-97C9-2AF613A80DF4}" type="datetimeFigureOut">
              <a:rPr lang="nl-NL" smtClean="0">
                <a:solidFill>
                  <a:srgbClr val="676A55">
                    <a:tint val="60000"/>
                    <a:satMod val="155000"/>
                  </a:srgbClr>
                </a:solidFill>
              </a:rPr>
              <a:pPr/>
              <a:t>3-4-2020</a:t>
            </a:fld>
            <a:endParaRPr lang="nl-NL">
              <a:solidFill>
                <a:srgbClr val="676A55">
                  <a:tint val="60000"/>
                  <a:satMod val="155000"/>
                </a:srgbClr>
              </a:solidFill>
            </a:endParaRPr>
          </a:p>
        </p:txBody>
      </p:sp>
      <p:sp>
        <p:nvSpPr>
          <p:cNvPr id="4" name="Tijdelijke aanduiding voor voettekst 3"/>
          <p:cNvSpPr>
            <a:spLocks noGrp="1"/>
          </p:cNvSpPr>
          <p:nvPr>
            <p:ph type="ftr" sz="quarter" idx="11"/>
          </p:nvPr>
        </p:nvSpPr>
        <p:spPr/>
        <p:txBody>
          <a:bodyPr/>
          <a:lstStyle/>
          <a:p>
            <a:endParaRPr lang="nl-NL">
              <a:solidFill>
                <a:srgbClr val="676A55">
                  <a:tint val="60000"/>
                  <a:satMod val="155000"/>
                </a:srgbClr>
              </a:solidFill>
            </a:endParaRPr>
          </a:p>
        </p:txBody>
      </p:sp>
      <p:sp>
        <p:nvSpPr>
          <p:cNvPr id="5" name="Tijdelijke aanduiding voor dianummer 4"/>
          <p:cNvSpPr>
            <a:spLocks noGrp="1"/>
          </p:cNvSpPr>
          <p:nvPr>
            <p:ph type="sldNum" sz="quarter" idx="12"/>
          </p:nvPr>
        </p:nvSpPr>
        <p:spPr/>
        <p:txBody>
          <a:bodyPr/>
          <a:lstStyle/>
          <a:p>
            <a:fld id="{1C476EBC-3F42-4CE8-BD90-6CBF873EEDAA}" type="slidenum">
              <a:rPr lang="nl-NL" smtClean="0">
                <a:solidFill>
                  <a:srgbClr val="EAEBDE">
                    <a:shade val="90000"/>
                  </a:srgbClr>
                </a:solidFill>
              </a:rPr>
              <a:pPr/>
              <a:t>‹nr.›</a:t>
            </a:fld>
            <a:endParaRPr lang="nl-NL">
              <a:solidFill>
                <a:srgbClr val="EAEBDE">
                  <a:shade val="90000"/>
                </a:srgbClr>
              </a:solidFill>
            </a:endParaRPr>
          </a:p>
        </p:txBody>
      </p:sp>
      <p:sp>
        <p:nvSpPr>
          <p:cNvPr id="7" name="Rechthoek 6"/>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Tree>
    <p:extLst>
      <p:ext uri="{BB962C8B-B14F-4D97-AF65-F5344CB8AC3E}">
        <p14:creationId xmlns:p14="http://schemas.microsoft.com/office/powerpoint/2010/main" val="3676235685"/>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p:cNvSpPr>
            <a:spLocks noGrp="1"/>
          </p:cNvSpPr>
          <p:nvPr>
            <p:ph type="dt" sz="half" idx="10"/>
          </p:nvPr>
        </p:nvSpPr>
        <p:spPr/>
        <p:txBody>
          <a:bodyPr/>
          <a:lstStyle/>
          <a:p>
            <a:fld id="{D09BE676-0ECC-4B1A-97C9-2AF613A80DF4}" type="datetimeFigureOut">
              <a:rPr lang="nl-NL" smtClean="0">
                <a:solidFill>
                  <a:srgbClr val="676A55">
                    <a:tint val="60000"/>
                    <a:satMod val="155000"/>
                  </a:srgbClr>
                </a:solidFill>
              </a:rPr>
              <a:pPr/>
              <a:t>3-4-2020</a:t>
            </a:fld>
            <a:endParaRPr lang="nl-NL">
              <a:solidFill>
                <a:srgbClr val="676A55">
                  <a:tint val="60000"/>
                  <a:satMod val="155000"/>
                </a:srgbClr>
              </a:solidFill>
            </a:endParaRPr>
          </a:p>
        </p:txBody>
      </p:sp>
      <p:sp>
        <p:nvSpPr>
          <p:cNvPr id="3" name="Tijdelijke aanduiding voor voettekst 2"/>
          <p:cNvSpPr>
            <a:spLocks noGrp="1"/>
          </p:cNvSpPr>
          <p:nvPr>
            <p:ph type="ftr" sz="quarter" idx="11"/>
          </p:nvPr>
        </p:nvSpPr>
        <p:spPr/>
        <p:txBody>
          <a:bodyPr/>
          <a:lstStyle/>
          <a:p>
            <a:endParaRPr lang="nl-NL">
              <a:solidFill>
                <a:srgbClr val="676A55">
                  <a:tint val="60000"/>
                  <a:satMod val="155000"/>
                </a:srgbClr>
              </a:solidFill>
            </a:endParaRPr>
          </a:p>
        </p:txBody>
      </p:sp>
      <p:sp>
        <p:nvSpPr>
          <p:cNvPr id="4" name="Tijdelijke aanduiding voor dianummer 3"/>
          <p:cNvSpPr>
            <a:spLocks noGrp="1"/>
          </p:cNvSpPr>
          <p:nvPr>
            <p:ph type="sldNum" sz="quarter" idx="12"/>
          </p:nvPr>
        </p:nvSpPr>
        <p:spPr/>
        <p:txBody>
          <a:bodyPr/>
          <a:lstStyle/>
          <a:p>
            <a:fld id="{1C476EBC-3F42-4CE8-BD90-6CBF873EEDAA}" type="slidenum">
              <a:rPr lang="nl-NL" smtClean="0">
                <a:solidFill>
                  <a:srgbClr val="EAEBDE">
                    <a:shade val="90000"/>
                  </a:srgbClr>
                </a:solidFill>
              </a:rPr>
              <a:pPr/>
              <a:t>‹nr.›</a:t>
            </a:fld>
            <a:endParaRPr lang="nl-NL">
              <a:solidFill>
                <a:srgbClr val="EAEBDE">
                  <a:shade val="90000"/>
                </a:srgbClr>
              </a:solidFill>
            </a:endParaRPr>
          </a:p>
        </p:txBody>
      </p:sp>
    </p:spTree>
    <p:extLst>
      <p:ext uri="{BB962C8B-B14F-4D97-AF65-F5344CB8AC3E}">
        <p14:creationId xmlns:p14="http://schemas.microsoft.com/office/powerpoint/2010/main" val="428162023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nchor="t"/>
          <a:lstStyle>
            <a:lvl1pPr algn="l">
              <a:defRPr sz="4000" b="1" cap="all"/>
            </a:lvl1pPr>
          </a:lstStyle>
          <a:p>
            <a:r>
              <a:rPr lang="nl-NL"/>
              <a:t>Klik om de stijl te bewerken</a:t>
            </a:r>
          </a:p>
        </p:txBody>
      </p:sp>
      <p:sp>
        <p:nvSpPr>
          <p:cNvPr id="3" name="Tijdelijke aanduiding voor tekst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Klik om de modelstijlen te bewerken</a:t>
            </a:r>
          </a:p>
        </p:txBody>
      </p:sp>
      <p:sp>
        <p:nvSpPr>
          <p:cNvPr id="4" name="Tijdelijke aanduiding voor datum 3"/>
          <p:cNvSpPr>
            <a:spLocks noGrp="1"/>
          </p:cNvSpPr>
          <p:nvPr>
            <p:ph type="dt" sz="half" idx="10"/>
          </p:nvPr>
        </p:nvSpPr>
        <p:spPr/>
        <p:txBody>
          <a:bodyPr/>
          <a:lstStyle/>
          <a:p>
            <a:fld id="{C94759E3-8329-4D29-A6EF-F7AD50496906}" type="datetimeFigureOut">
              <a:rPr lang="nl-NL" smtClean="0"/>
              <a:t>3-4-2020</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E74DDF34-46DA-4630-9210-04D4DF788C5D}" type="slidenum">
              <a:rPr lang="nl-NL" smtClean="0"/>
              <a:t>‹nr.›</a:t>
            </a:fld>
            <a:endParaRPr lang="nl-NL"/>
          </a:p>
        </p:txBody>
      </p:sp>
    </p:spTree>
    <p:extLst>
      <p:ext uri="{BB962C8B-B14F-4D97-AF65-F5344CB8AC3E}">
        <p14:creationId xmlns:p14="http://schemas.microsoft.com/office/powerpoint/2010/main" val="3416215369"/>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type="objTx" preserve="1">
  <p:cSld name="Inhoud met bijschrift">
    <p:bg>
      <p:bgRef idx="1001">
        <a:schemeClr val="bg2"/>
      </p:bgRef>
    </p:bg>
    <p:spTree>
      <p:nvGrpSpPr>
        <p:cNvPr id="1" name=""/>
        <p:cNvGrpSpPr/>
        <p:nvPr/>
      </p:nvGrpSpPr>
      <p:grpSpPr>
        <a:xfrm>
          <a:off x="0" y="0"/>
          <a:ext cx="0" cy="0"/>
          <a:chOff x="0" y="0"/>
          <a:chExt cx="0" cy="0"/>
        </a:xfrm>
      </p:grpSpPr>
      <p:sp>
        <p:nvSpPr>
          <p:cNvPr id="8" name="Rechthoek 7"/>
          <p:cNvSpPr/>
          <p:nvPr/>
        </p:nvSpPr>
        <p:spPr>
          <a:xfrm>
            <a:off x="5057552" y="105765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
        <p:nvSpPr>
          <p:cNvPr id="2" name="Titel 1"/>
          <p:cNvSpPr>
            <a:spLocks noGrp="1"/>
          </p:cNvSpPr>
          <p:nvPr>
            <p:ph type="title"/>
          </p:nvPr>
        </p:nvSpPr>
        <p:spPr>
          <a:xfrm>
            <a:off x="4963136" y="304800"/>
            <a:ext cx="3931920" cy="762000"/>
          </a:xfrm>
        </p:spPr>
        <p:txBody>
          <a:bodyPr anchor="b"/>
          <a:lstStyle>
            <a:lvl1pPr marL="0" algn="r">
              <a:buNone/>
              <a:defRPr sz="2000" b="1"/>
            </a:lvl1pPr>
            <a:extLst/>
          </a:lstStyle>
          <a:p>
            <a:r>
              <a:rPr kumimoji="0" lang="nl-NL"/>
              <a:t>Klik om de stijl te bewerken</a:t>
            </a:r>
            <a:endParaRPr kumimoji="0" lang="en-US"/>
          </a:p>
        </p:txBody>
      </p:sp>
      <p:sp>
        <p:nvSpPr>
          <p:cNvPr id="3" name="Tijdelijke aanduiding voor tekst 2"/>
          <p:cNvSpPr>
            <a:spLocks noGrp="1"/>
          </p:cNvSpPr>
          <p:nvPr>
            <p:ph type="body" idx="2"/>
          </p:nvPr>
        </p:nvSpPr>
        <p:spPr>
          <a:xfrm>
            <a:off x="4963136" y="1107560"/>
            <a:ext cx="3931920" cy="1066800"/>
          </a:xfrm>
        </p:spPr>
        <p:txBody>
          <a:bodyPr/>
          <a:lstStyle>
            <a:lvl1pPr marL="0" indent="0" algn="r">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nl-NL"/>
              <a:t>Klik om de modelstijlen te bewerken</a:t>
            </a:r>
          </a:p>
        </p:txBody>
      </p:sp>
      <p:sp>
        <p:nvSpPr>
          <p:cNvPr id="4" name="Tijdelijke aanduiding voor inhoud 3"/>
          <p:cNvSpPr>
            <a:spLocks noGrp="1"/>
          </p:cNvSpPr>
          <p:nvPr>
            <p:ph sz="half" idx="1"/>
          </p:nvPr>
        </p:nvSpPr>
        <p:spPr>
          <a:xfrm>
            <a:off x="228600" y="2209800"/>
            <a:ext cx="8666456" cy="3977640"/>
          </a:xfrm>
        </p:spPr>
        <p:txBody>
          <a:bodyPr/>
          <a:lstStyle>
            <a:lvl1pPr marL="292608">
              <a:defRPr sz="3200"/>
            </a:lvl1pPr>
            <a:lvl2pPr marL="594360">
              <a:defRPr sz="2800"/>
            </a:lvl2pPr>
            <a:lvl3pPr marL="822960">
              <a:defRPr sz="2400"/>
            </a:lvl3pPr>
            <a:lvl4pPr marL="1051560">
              <a:defRPr sz="2000"/>
            </a:lvl4pPr>
            <a:lvl5pPr marL="1261872">
              <a:defRPr sz="2000"/>
            </a:lvl5pPr>
            <a:extLst/>
          </a:lstStyle>
          <a:p>
            <a:pPr lvl="0" eaLnBrk="1" latinLnBrk="0" hangingPunct="1"/>
            <a:r>
              <a:rPr lang="nl-NL"/>
              <a:t>Klik om de modelstijlen te bewerken</a:t>
            </a:r>
          </a:p>
          <a:p>
            <a:pPr lvl="1" eaLnBrk="1" latinLnBrk="0" hangingPunct="1"/>
            <a:r>
              <a:rPr lang="nl-NL"/>
              <a:t>Tweede niveau</a:t>
            </a:r>
          </a:p>
          <a:p>
            <a:pPr lvl="2" eaLnBrk="1" latinLnBrk="0" hangingPunct="1"/>
            <a:r>
              <a:rPr lang="nl-NL"/>
              <a:t>Derde niveau</a:t>
            </a:r>
          </a:p>
          <a:p>
            <a:pPr lvl="3" eaLnBrk="1" latinLnBrk="0" hangingPunct="1"/>
            <a:r>
              <a:rPr lang="nl-NL"/>
              <a:t>Vierde niveau</a:t>
            </a:r>
          </a:p>
          <a:p>
            <a:pPr lvl="4" eaLnBrk="1" latinLnBrk="0" hangingPunct="1"/>
            <a:r>
              <a:rPr lang="nl-NL"/>
              <a:t>Vijfde niveau</a:t>
            </a:r>
            <a:endParaRPr kumimoji="0" lang="en-US"/>
          </a:p>
        </p:txBody>
      </p:sp>
      <p:sp>
        <p:nvSpPr>
          <p:cNvPr id="9" name="Tijdelijke aanduiding voor datum 8"/>
          <p:cNvSpPr>
            <a:spLocks noGrp="1"/>
          </p:cNvSpPr>
          <p:nvPr>
            <p:ph type="dt" sz="half" idx="10"/>
          </p:nvPr>
        </p:nvSpPr>
        <p:spPr>
          <a:xfrm>
            <a:off x="5562600" y="6513670"/>
            <a:ext cx="3002280" cy="274320"/>
          </a:xfrm>
        </p:spPr>
        <p:txBody>
          <a:bodyPr vert="horz" rtlCol="0"/>
          <a:lstStyle/>
          <a:p>
            <a:fld id="{D09BE676-0ECC-4B1A-97C9-2AF613A80DF4}" type="datetimeFigureOut">
              <a:rPr lang="nl-NL" smtClean="0">
                <a:solidFill>
                  <a:srgbClr val="676A55">
                    <a:tint val="60000"/>
                    <a:satMod val="155000"/>
                  </a:srgbClr>
                </a:solidFill>
              </a:rPr>
              <a:pPr/>
              <a:t>3-4-2020</a:t>
            </a:fld>
            <a:endParaRPr lang="nl-NL">
              <a:solidFill>
                <a:srgbClr val="676A55">
                  <a:tint val="60000"/>
                  <a:satMod val="155000"/>
                </a:srgbClr>
              </a:solidFill>
            </a:endParaRPr>
          </a:p>
        </p:txBody>
      </p:sp>
      <p:sp>
        <p:nvSpPr>
          <p:cNvPr id="10" name="Tijdelijke aanduiding voor dianummer 9"/>
          <p:cNvSpPr>
            <a:spLocks noGrp="1"/>
          </p:cNvSpPr>
          <p:nvPr>
            <p:ph type="sldNum" sz="quarter" idx="11"/>
          </p:nvPr>
        </p:nvSpPr>
        <p:spPr>
          <a:xfrm>
            <a:off x="8638952" y="6513670"/>
            <a:ext cx="464288" cy="274320"/>
          </a:xfrm>
        </p:spPr>
        <p:txBody>
          <a:bodyPr vert="horz" rtlCol="0"/>
          <a:lstStyle>
            <a:lvl1pPr>
              <a:defRPr>
                <a:solidFill>
                  <a:schemeClr val="tx2">
                    <a:shade val="90000"/>
                  </a:schemeClr>
                </a:solidFill>
              </a:defRPr>
            </a:lvl1pPr>
            <a:extLst/>
          </a:lstStyle>
          <a:p>
            <a:fld id="{1C476EBC-3F42-4CE8-BD90-6CBF873EEDAA}" type="slidenum">
              <a:rPr lang="nl-NL" smtClean="0">
                <a:solidFill>
                  <a:srgbClr val="EAEBDE">
                    <a:shade val="90000"/>
                  </a:srgbClr>
                </a:solidFill>
              </a:rPr>
              <a:pPr/>
              <a:t>‹nr.›</a:t>
            </a:fld>
            <a:endParaRPr lang="nl-NL">
              <a:solidFill>
                <a:srgbClr val="EAEBDE">
                  <a:shade val="90000"/>
                </a:srgbClr>
              </a:solidFill>
            </a:endParaRPr>
          </a:p>
        </p:txBody>
      </p:sp>
      <p:sp>
        <p:nvSpPr>
          <p:cNvPr id="11" name="Tijdelijke aanduiding voor voettekst 10"/>
          <p:cNvSpPr>
            <a:spLocks noGrp="1"/>
          </p:cNvSpPr>
          <p:nvPr>
            <p:ph type="ftr" sz="quarter" idx="12"/>
          </p:nvPr>
        </p:nvSpPr>
        <p:spPr>
          <a:xfrm>
            <a:off x="1600200" y="6513670"/>
            <a:ext cx="3907464" cy="274320"/>
          </a:xfrm>
        </p:spPr>
        <p:txBody>
          <a:bodyPr vert="horz" rtlCol="0"/>
          <a:lstStyle/>
          <a:p>
            <a:endParaRPr lang="nl-NL">
              <a:solidFill>
                <a:srgbClr val="676A55">
                  <a:tint val="60000"/>
                  <a:satMod val="155000"/>
                </a:srgbClr>
              </a:solidFill>
            </a:endParaRPr>
          </a:p>
        </p:txBody>
      </p:sp>
    </p:spTree>
    <p:extLst>
      <p:ext uri="{BB962C8B-B14F-4D97-AF65-F5344CB8AC3E}">
        <p14:creationId xmlns:p14="http://schemas.microsoft.com/office/powerpoint/2010/main" val="1530753114"/>
      </p:ext>
    </p:extLst>
  </p:cSld>
  <p:clrMapOvr>
    <a:overrideClrMapping bg1="dk1" tx1="lt1" bg2="dk2" tx2="lt2" accent1="accent1" accent2="accent2" accent3="accent3" accent4="accent4" accent5="accent5" accent6="accent6" hlink="hlink" folHlink="folHlink"/>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3040443" y="4724400"/>
            <a:ext cx="5486400" cy="664536"/>
          </a:xfrm>
        </p:spPr>
        <p:txBody>
          <a:bodyPr anchor="b"/>
          <a:lstStyle>
            <a:lvl1pPr marL="0" algn="r">
              <a:buNone/>
              <a:defRPr sz="2000" b="1"/>
            </a:lvl1pPr>
            <a:extLst/>
          </a:lstStyle>
          <a:p>
            <a:r>
              <a:rPr kumimoji="0" lang="nl-NL"/>
              <a:t>Klik om de stijl te bewerken</a:t>
            </a:r>
            <a:endParaRPr kumimoji="0" lang="en-US"/>
          </a:p>
        </p:txBody>
      </p:sp>
      <p:sp>
        <p:nvSpPr>
          <p:cNvPr id="4" name="Tijdelijke aanduiding voor tekst 3"/>
          <p:cNvSpPr>
            <a:spLocks noGrp="1"/>
          </p:cNvSpPr>
          <p:nvPr>
            <p:ph type="body" sz="half" idx="2"/>
          </p:nvPr>
        </p:nvSpPr>
        <p:spPr>
          <a:xfrm>
            <a:off x="3040443" y="5388936"/>
            <a:ext cx="5486400" cy="912255"/>
          </a:xfrm>
        </p:spPr>
        <p:txBody>
          <a:bodyPr/>
          <a:lstStyle>
            <a:lvl1pPr marL="0" indent="0" algn="r">
              <a:spcBef>
                <a:spcPts val="0"/>
              </a:spcBef>
              <a:buNone/>
              <a:defRPr sz="1400"/>
            </a:lvl1pPr>
            <a:lvl2pPr>
              <a:defRPr sz="1200"/>
            </a:lvl2pPr>
            <a:lvl3pPr>
              <a:defRPr sz="1000"/>
            </a:lvl3pPr>
            <a:lvl4pPr>
              <a:defRPr sz="900"/>
            </a:lvl4pPr>
            <a:lvl5pPr>
              <a:defRPr sz="900"/>
            </a:lvl5pPr>
            <a:extLst/>
          </a:lstStyle>
          <a:p>
            <a:pPr lvl="0" eaLnBrk="1" latinLnBrk="0" hangingPunct="1"/>
            <a:r>
              <a:rPr kumimoji="0" lang="nl-NL"/>
              <a:t>Klik om de modelstijlen te bewerken</a:t>
            </a:r>
          </a:p>
        </p:txBody>
      </p:sp>
      <p:sp>
        <p:nvSpPr>
          <p:cNvPr id="13" name="Tijdelijke aanduiding voor afbeelding 12"/>
          <p:cNvSpPr>
            <a:spLocks noGrp="1"/>
          </p:cNvSpPr>
          <p:nvPr>
            <p:ph type="pic" idx="1"/>
          </p:nvPr>
        </p:nvSpPr>
        <p:spPr>
          <a:xfrm>
            <a:off x="304800" y="249864"/>
            <a:ext cx="8534400" cy="4343400"/>
          </a:xfrm>
          <a:prstGeom prst="round2DiagRect">
            <a:avLst>
              <a:gd name="adj1" fmla="val 11403"/>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extLst/>
          </a:lstStyle>
          <a:p>
            <a:pPr marL="0" algn="l" rtl="0" eaLnBrk="1" latinLnBrk="0" hangingPunct="1"/>
            <a:r>
              <a:rPr kumimoji="0" lang="nl-NL">
                <a:solidFill>
                  <a:schemeClr val="lt1"/>
                </a:solidFill>
                <a:latin typeface="+mn-lt"/>
                <a:ea typeface="+mn-ea"/>
                <a:cs typeface="+mn-cs"/>
              </a:rPr>
              <a:t>Klik op het pictogram als u een afbeelding wilt toevoegen</a:t>
            </a:r>
            <a:endParaRPr kumimoji="0" lang="en-US" dirty="0">
              <a:solidFill>
                <a:schemeClr val="lt1"/>
              </a:solidFill>
              <a:latin typeface="+mn-lt"/>
              <a:ea typeface="+mn-ea"/>
              <a:cs typeface="+mn-cs"/>
            </a:endParaRPr>
          </a:p>
        </p:txBody>
      </p:sp>
      <p:sp>
        <p:nvSpPr>
          <p:cNvPr id="8" name="Tijdelijke aanduiding voor datum 7"/>
          <p:cNvSpPr>
            <a:spLocks noGrp="1"/>
          </p:cNvSpPr>
          <p:nvPr>
            <p:ph type="dt" sz="half" idx="10"/>
          </p:nvPr>
        </p:nvSpPr>
        <p:spPr>
          <a:xfrm>
            <a:off x="5562600" y="6509004"/>
            <a:ext cx="3002280" cy="274320"/>
          </a:xfrm>
        </p:spPr>
        <p:txBody>
          <a:bodyPr vert="horz" rtlCol="0"/>
          <a:lstStyle/>
          <a:p>
            <a:fld id="{D09BE676-0ECC-4B1A-97C9-2AF613A80DF4}" type="datetimeFigureOut">
              <a:rPr lang="nl-NL" smtClean="0">
                <a:solidFill>
                  <a:srgbClr val="676A55">
                    <a:tint val="60000"/>
                    <a:satMod val="155000"/>
                  </a:srgbClr>
                </a:solidFill>
              </a:rPr>
              <a:pPr/>
              <a:t>3-4-2020</a:t>
            </a:fld>
            <a:endParaRPr lang="nl-NL">
              <a:solidFill>
                <a:srgbClr val="676A55">
                  <a:tint val="60000"/>
                  <a:satMod val="155000"/>
                </a:srgbClr>
              </a:solidFill>
            </a:endParaRPr>
          </a:p>
        </p:txBody>
      </p:sp>
      <p:sp>
        <p:nvSpPr>
          <p:cNvPr id="9" name="Tijdelijke aanduiding voor dianummer 8"/>
          <p:cNvSpPr>
            <a:spLocks noGrp="1"/>
          </p:cNvSpPr>
          <p:nvPr>
            <p:ph type="sldNum" sz="quarter" idx="11"/>
          </p:nvPr>
        </p:nvSpPr>
        <p:spPr>
          <a:xfrm>
            <a:off x="8638952" y="6509004"/>
            <a:ext cx="464288" cy="274320"/>
          </a:xfrm>
        </p:spPr>
        <p:txBody>
          <a:bodyPr vert="horz" rtlCol="0"/>
          <a:lstStyle>
            <a:lvl1pPr>
              <a:defRPr>
                <a:solidFill>
                  <a:schemeClr val="tx2">
                    <a:shade val="90000"/>
                  </a:schemeClr>
                </a:solidFill>
              </a:defRPr>
            </a:lvl1pPr>
            <a:extLst/>
          </a:lstStyle>
          <a:p>
            <a:fld id="{1C476EBC-3F42-4CE8-BD90-6CBF873EEDAA}" type="slidenum">
              <a:rPr lang="nl-NL" smtClean="0">
                <a:solidFill>
                  <a:srgbClr val="EAEBDE">
                    <a:shade val="90000"/>
                  </a:srgbClr>
                </a:solidFill>
              </a:rPr>
              <a:pPr/>
              <a:t>‹nr.›</a:t>
            </a:fld>
            <a:endParaRPr lang="nl-NL">
              <a:solidFill>
                <a:srgbClr val="EAEBDE">
                  <a:shade val="90000"/>
                </a:srgbClr>
              </a:solidFill>
            </a:endParaRPr>
          </a:p>
        </p:txBody>
      </p:sp>
      <p:sp>
        <p:nvSpPr>
          <p:cNvPr id="10" name="Tijdelijke aanduiding voor voettekst 9"/>
          <p:cNvSpPr>
            <a:spLocks noGrp="1"/>
          </p:cNvSpPr>
          <p:nvPr>
            <p:ph type="ftr" sz="quarter" idx="12"/>
          </p:nvPr>
        </p:nvSpPr>
        <p:spPr>
          <a:xfrm>
            <a:off x="1600200" y="6509004"/>
            <a:ext cx="3907464" cy="274320"/>
          </a:xfrm>
        </p:spPr>
        <p:txBody>
          <a:bodyPr vert="horz" rtlCol="0"/>
          <a:lstStyle/>
          <a:p>
            <a:endParaRPr lang="nl-NL">
              <a:solidFill>
                <a:srgbClr val="676A55">
                  <a:tint val="60000"/>
                  <a:satMod val="155000"/>
                </a:srgbClr>
              </a:solidFill>
            </a:endParaRPr>
          </a:p>
        </p:txBody>
      </p:sp>
    </p:spTree>
    <p:extLst>
      <p:ext uri="{BB962C8B-B14F-4D97-AF65-F5344CB8AC3E}">
        <p14:creationId xmlns:p14="http://schemas.microsoft.com/office/powerpoint/2010/main" val="3303372673"/>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kumimoji="0" lang="nl-NL"/>
              <a:t>Klik om de stijl te bewerken</a:t>
            </a:r>
            <a:endParaRPr kumimoji="0" lang="en-US"/>
          </a:p>
        </p:txBody>
      </p:sp>
      <p:sp>
        <p:nvSpPr>
          <p:cNvPr id="3" name="Tijdelijke aanduiding voor verticale tekst 2"/>
          <p:cNvSpPr>
            <a:spLocks noGrp="1"/>
          </p:cNvSpPr>
          <p:nvPr>
            <p:ph type="body" orient="vert" idx="1"/>
          </p:nvPr>
        </p:nvSpPr>
        <p:spPr/>
        <p:txBody>
          <a:bodyPr vert="eaVert"/>
          <a:lstStyle/>
          <a:p>
            <a:pPr lvl="0" eaLnBrk="1" latinLnBrk="0" hangingPunct="1"/>
            <a:r>
              <a:rPr lang="nl-NL"/>
              <a:t>Klik om de modelstijlen te bewerken</a:t>
            </a:r>
          </a:p>
          <a:p>
            <a:pPr lvl="1" eaLnBrk="1" latinLnBrk="0" hangingPunct="1"/>
            <a:r>
              <a:rPr lang="nl-NL"/>
              <a:t>Tweede niveau</a:t>
            </a:r>
          </a:p>
          <a:p>
            <a:pPr lvl="2" eaLnBrk="1" latinLnBrk="0" hangingPunct="1"/>
            <a:r>
              <a:rPr lang="nl-NL"/>
              <a:t>Derde niveau</a:t>
            </a:r>
          </a:p>
          <a:p>
            <a:pPr lvl="3" eaLnBrk="1" latinLnBrk="0" hangingPunct="1"/>
            <a:r>
              <a:rPr lang="nl-NL"/>
              <a:t>Vierde niveau</a:t>
            </a:r>
          </a:p>
          <a:p>
            <a:pPr lvl="4" eaLnBrk="1" latinLnBrk="0" hangingPunct="1"/>
            <a:r>
              <a:rPr lang="nl-NL"/>
              <a:t>Vijfde niveau</a:t>
            </a:r>
            <a:endParaRPr kumimoji="0" lang="en-US"/>
          </a:p>
        </p:txBody>
      </p:sp>
      <p:sp>
        <p:nvSpPr>
          <p:cNvPr id="4" name="Tijdelijke aanduiding voor datum 3"/>
          <p:cNvSpPr>
            <a:spLocks noGrp="1"/>
          </p:cNvSpPr>
          <p:nvPr>
            <p:ph type="dt" sz="half" idx="10"/>
          </p:nvPr>
        </p:nvSpPr>
        <p:spPr/>
        <p:txBody>
          <a:bodyPr/>
          <a:lstStyle/>
          <a:p>
            <a:fld id="{D09BE676-0ECC-4B1A-97C9-2AF613A80DF4}" type="datetimeFigureOut">
              <a:rPr lang="nl-NL" smtClean="0">
                <a:solidFill>
                  <a:srgbClr val="676A55">
                    <a:tint val="60000"/>
                    <a:satMod val="155000"/>
                  </a:srgbClr>
                </a:solidFill>
              </a:rPr>
              <a:pPr/>
              <a:t>3-4-2020</a:t>
            </a:fld>
            <a:endParaRPr lang="nl-NL">
              <a:solidFill>
                <a:srgbClr val="676A55">
                  <a:tint val="60000"/>
                  <a:satMod val="155000"/>
                </a:srgbClr>
              </a:solidFill>
            </a:endParaRPr>
          </a:p>
        </p:txBody>
      </p:sp>
      <p:sp>
        <p:nvSpPr>
          <p:cNvPr id="5" name="Tijdelijke aanduiding voor voettekst 4"/>
          <p:cNvSpPr>
            <a:spLocks noGrp="1"/>
          </p:cNvSpPr>
          <p:nvPr>
            <p:ph type="ftr" sz="quarter" idx="11"/>
          </p:nvPr>
        </p:nvSpPr>
        <p:spPr/>
        <p:txBody>
          <a:bodyPr/>
          <a:lstStyle/>
          <a:p>
            <a:endParaRPr lang="nl-NL">
              <a:solidFill>
                <a:srgbClr val="676A55">
                  <a:tint val="60000"/>
                  <a:satMod val="155000"/>
                </a:srgbClr>
              </a:solidFill>
            </a:endParaRPr>
          </a:p>
        </p:txBody>
      </p:sp>
      <p:sp>
        <p:nvSpPr>
          <p:cNvPr id="6" name="Tijdelijke aanduiding voor dianummer 5"/>
          <p:cNvSpPr>
            <a:spLocks noGrp="1"/>
          </p:cNvSpPr>
          <p:nvPr>
            <p:ph type="sldNum" sz="quarter" idx="12"/>
          </p:nvPr>
        </p:nvSpPr>
        <p:spPr/>
        <p:txBody>
          <a:bodyPr/>
          <a:lstStyle/>
          <a:p>
            <a:fld id="{1C476EBC-3F42-4CE8-BD90-6CBF873EEDAA}" type="slidenum">
              <a:rPr lang="nl-NL" smtClean="0">
                <a:solidFill>
                  <a:srgbClr val="EAEBDE">
                    <a:shade val="90000"/>
                  </a:srgbClr>
                </a:solidFill>
              </a:rPr>
              <a:pPr/>
              <a:t>‹nr.›</a:t>
            </a:fld>
            <a:endParaRPr lang="nl-NL">
              <a:solidFill>
                <a:srgbClr val="EAEBDE">
                  <a:shade val="90000"/>
                </a:srgbClr>
              </a:solidFill>
            </a:endParaRPr>
          </a:p>
        </p:txBody>
      </p:sp>
    </p:spTree>
    <p:extLst>
      <p:ext uri="{BB962C8B-B14F-4D97-AF65-F5344CB8AC3E}">
        <p14:creationId xmlns:p14="http://schemas.microsoft.com/office/powerpoint/2010/main" val="3265136023"/>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6629400" y="274638"/>
            <a:ext cx="2057400" cy="5851525"/>
          </a:xfrm>
        </p:spPr>
        <p:txBody>
          <a:bodyPr vert="eaVert"/>
          <a:lstStyle>
            <a:lvl1pPr algn="l">
              <a:defRPr/>
            </a:lvl1pPr>
            <a:extLst/>
          </a:lstStyle>
          <a:p>
            <a:r>
              <a:rPr kumimoji="0" lang="nl-NL"/>
              <a:t>Klik om de stijl te bewerken</a:t>
            </a:r>
            <a:endParaRPr kumimoji="0" lang="en-US"/>
          </a:p>
        </p:txBody>
      </p:sp>
      <p:sp>
        <p:nvSpPr>
          <p:cNvPr id="3" name="Tijdelijke aanduiding voor verticale tekst 2"/>
          <p:cNvSpPr>
            <a:spLocks noGrp="1"/>
          </p:cNvSpPr>
          <p:nvPr>
            <p:ph type="body" orient="vert" idx="1"/>
          </p:nvPr>
        </p:nvSpPr>
        <p:spPr>
          <a:xfrm>
            <a:off x="457200" y="274638"/>
            <a:ext cx="6019800" cy="5851525"/>
          </a:xfrm>
        </p:spPr>
        <p:txBody>
          <a:bodyPr vert="eaVert"/>
          <a:lstStyle/>
          <a:p>
            <a:pPr lvl="0" eaLnBrk="1" latinLnBrk="0" hangingPunct="1"/>
            <a:r>
              <a:rPr lang="nl-NL"/>
              <a:t>Klik om de modelstijlen te bewerken</a:t>
            </a:r>
          </a:p>
          <a:p>
            <a:pPr lvl="1" eaLnBrk="1" latinLnBrk="0" hangingPunct="1"/>
            <a:r>
              <a:rPr lang="nl-NL"/>
              <a:t>Tweede niveau</a:t>
            </a:r>
          </a:p>
          <a:p>
            <a:pPr lvl="2" eaLnBrk="1" latinLnBrk="0" hangingPunct="1"/>
            <a:r>
              <a:rPr lang="nl-NL"/>
              <a:t>Derde niveau</a:t>
            </a:r>
          </a:p>
          <a:p>
            <a:pPr lvl="3" eaLnBrk="1" latinLnBrk="0" hangingPunct="1"/>
            <a:r>
              <a:rPr lang="nl-NL"/>
              <a:t>Vierde niveau</a:t>
            </a:r>
          </a:p>
          <a:p>
            <a:pPr lvl="4" eaLnBrk="1" latinLnBrk="0" hangingPunct="1"/>
            <a:r>
              <a:rPr lang="nl-NL"/>
              <a:t>Vijfde niveau</a:t>
            </a:r>
            <a:endParaRPr kumimoji="0" lang="en-US"/>
          </a:p>
        </p:txBody>
      </p:sp>
      <p:sp>
        <p:nvSpPr>
          <p:cNvPr id="4" name="Tijdelijke aanduiding voor datum 3"/>
          <p:cNvSpPr>
            <a:spLocks noGrp="1"/>
          </p:cNvSpPr>
          <p:nvPr>
            <p:ph type="dt" sz="half" idx="10"/>
          </p:nvPr>
        </p:nvSpPr>
        <p:spPr/>
        <p:txBody>
          <a:bodyPr/>
          <a:lstStyle/>
          <a:p>
            <a:fld id="{D09BE676-0ECC-4B1A-97C9-2AF613A80DF4}" type="datetimeFigureOut">
              <a:rPr lang="nl-NL" smtClean="0">
                <a:solidFill>
                  <a:srgbClr val="676A55">
                    <a:tint val="60000"/>
                    <a:satMod val="155000"/>
                  </a:srgbClr>
                </a:solidFill>
              </a:rPr>
              <a:pPr/>
              <a:t>3-4-2020</a:t>
            </a:fld>
            <a:endParaRPr lang="nl-NL">
              <a:solidFill>
                <a:srgbClr val="676A55">
                  <a:tint val="60000"/>
                  <a:satMod val="155000"/>
                </a:srgbClr>
              </a:solidFill>
            </a:endParaRPr>
          </a:p>
        </p:txBody>
      </p:sp>
      <p:sp>
        <p:nvSpPr>
          <p:cNvPr id="5" name="Tijdelijke aanduiding voor voettekst 4"/>
          <p:cNvSpPr>
            <a:spLocks noGrp="1"/>
          </p:cNvSpPr>
          <p:nvPr>
            <p:ph type="ftr" sz="quarter" idx="11"/>
          </p:nvPr>
        </p:nvSpPr>
        <p:spPr/>
        <p:txBody>
          <a:bodyPr/>
          <a:lstStyle/>
          <a:p>
            <a:endParaRPr lang="nl-NL">
              <a:solidFill>
                <a:srgbClr val="676A55">
                  <a:tint val="60000"/>
                  <a:satMod val="155000"/>
                </a:srgbClr>
              </a:solidFill>
            </a:endParaRPr>
          </a:p>
        </p:txBody>
      </p:sp>
      <p:sp>
        <p:nvSpPr>
          <p:cNvPr id="6" name="Tijdelijke aanduiding voor dianummer 5"/>
          <p:cNvSpPr>
            <a:spLocks noGrp="1"/>
          </p:cNvSpPr>
          <p:nvPr>
            <p:ph type="sldNum" sz="quarter" idx="12"/>
          </p:nvPr>
        </p:nvSpPr>
        <p:spPr/>
        <p:txBody>
          <a:bodyPr/>
          <a:lstStyle/>
          <a:p>
            <a:fld id="{1C476EBC-3F42-4CE8-BD90-6CBF873EEDAA}" type="slidenum">
              <a:rPr lang="nl-NL" smtClean="0">
                <a:solidFill>
                  <a:srgbClr val="EAEBDE">
                    <a:shade val="90000"/>
                  </a:srgbClr>
                </a:solidFill>
              </a:rPr>
              <a:pPr/>
              <a:t>‹nr.›</a:t>
            </a:fld>
            <a:endParaRPr lang="nl-NL">
              <a:solidFill>
                <a:srgbClr val="EAEBDE">
                  <a:shade val="90000"/>
                </a:srgbClr>
              </a:solidFill>
            </a:endParaRPr>
          </a:p>
        </p:txBody>
      </p:sp>
    </p:spTree>
    <p:extLst>
      <p:ext uri="{BB962C8B-B14F-4D97-AF65-F5344CB8AC3E}">
        <p14:creationId xmlns:p14="http://schemas.microsoft.com/office/powerpoint/2010/main" val="376393661"/>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5"/>
            <a:ext cx="7772400" cy="1470025"/>
          </a:xfrm>
        </p:spPr>
        <p:txBody>
          <a:bodyPr/>
          <a:lstStyle/>
          <a:p>
            <a:r>
              <a:rPr lang="nl-NL"/>
              <a:t>Klik om de stijl te bewerken</a:t>
            </a:r>
          </a:p>
        </p:txBody>
      </p:sp>
      <p:sp>
        <p:nvSpPr>
          <p:cNvPr id="3" name="Ondertitel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a:t>Klik om de ondertitelstijl van het model te bewerken</a:t>
            </a:r>
          </a:p>
        </p:txBody>
      </p:sp>
      <p:sp>
        <p:nvSpPr>
          <p:cNvPr id="4" name="Tijdelijke aanduiding voor datum 3"/>
          <p:cNvSpPr>
            <a:spLocks noGrp="1"/>
          </p:cNvSpPr>
          <p:nvPr>
            <p:ph type="dt" sz="half" idx="10"/>
          </p:nvPr>
        </p:nvSpPr>
        <p:spPr/>
        <p:txBody>
          <a:bodyPr/>
          <a:lstStyle/>
          <a:p>
            <a:fld id="{C94759E3-8329-4D29-A6EF-F7AD50496906}" type="datetimeFigureOut">
              <a:rPr lang="nl-NL" smtClean="0">
                <a:solidFill>
                  <a:prstClr val="black">
                    <a:tint val="75000"/>
                  </a:prstClr>
                </a:solidFill>
              </a:rPr>
              <a:pPr/>
              <a:t>3-4-2020</a:t>
            </a:fld>
            <a:endParaRPr lang="nl-NL">
              <a:solidFill>
                <a:prstClr val="black">
                  <a:tint val="75000"/>
                </a:prstClr>
              </a:solidFill>
            </a:endParaRPr>
          </a:p>
        </p:txBody>
      </p:sp>
      <p:sp>
        <p:nvSpPr>
          <p:cNvPr id="5" name="Tijdelijke aanduiding voor voettekst 4"/>
          <p:cNvSpPr>
            <a:spLocks noGrp="1"/>
          </p:cNvSpPr>
          <p:nvPr>
            <p:ph type="ftr" sz="quarter" idx="11"/>
          </p:nvPr>
        </p:nvSpPr>
        <p:spPr/>
        <p:txBody>
          <a:bodyPr/>
          <a:lstStyle/>
          <a:p>
            <a:endParaRPr lang="nl-NL">
              <a:solidFill>
                <a:prstClr val="black">
                  <a:tint val="75000"/>
                </a:prstClr>
              </a:solidFill>
            </a:endParaRPr>
          </a:p>
        </p:txBody>
      </p:sp>
      <p:sp>
        <p:nvSpPr>
          <p:cNvPr id="6" name="Tijdelijke aanduiding voor dianummer 5"/>
          <p:cNvSpPr>
            <a:spLocks noGrp="1"/>
          </p:cNvSpPr>
          <p:nvPr>
            <p:ph type="sldNum" sz="quarter" idx="12"/>
          </p:nvPr>
        </p:nvSpPr>
        <p:spPr/>
        <p:txBody>
          <a:bodyPr/>
          <a:lstStyle/>
          <a:p>
            <a:fld id="{E74DDF34-46DA-4630-9210-04D4DF788C5D}" type="slidenum">
              <a:rPr lang="nl-NL" smtClean="0">
                <a:solidFill>
                  <a:prstClr val="black">
                    <a:tint val="75000"/>
                  </a:prstClr>
                </a:solidFill>
              </a:rPr>
              <a:pPr/>
              <a:t>‹nr.›</a:t>
            </a:fld>
            <a:endParaRPr lang="nl-NL">
              <a:solidFill>
                <a:prstClr val="black">
                  <a:tint val="75000"/>
                </a:prstClr>
              </a:solidFill>
            </a:endParaRPr>
          </a:p>
        </p:txBody>
      </p:sp>
    </p:spTree>
    <p:extLst>
      <p:ext uri="{BB962C8B-B14F-4D97-AF65-F5344CB8AC3E}">
        <p14:creationId xmlns:p14="http://schemas.microsoft.com/office/powerpoint/2010/main" val="3827195599"/>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inhoud 2"/>
          <p:cNvSpPr>
            <a:spLocks noGrp="1"/>
          </p:cNvSpPr>
          <p:nvPr>
            <p:ph idx="1"/>
          </p:nvPr>
        </p:nvSpPr>
        <p:spPr/>
        <p:txBody>
          <a:body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p:cNvSpPr>
            <a:spLocks noGrp="1"/>
          </p:cNvSpPr>
          <p:nvPr>
            <p:ph type="dt" sz="half" idx="10"/>
          </p:nvPr>
        </p:nvSpPr>
        <p:spPr/>
        <p:txBody>
          <a:bodyPr/>
          <a:lstStyle/>
          <a:p>
            <a:fld id="{C94759E3-8329-4D29-A6EF-F7AD50496906}" type="datetimeFigureOut">
              <a:rPr lang="nl-NL" smtClean="0">
                <a:solidFill>
                  <a:prstClr val="black">
                    <a:tint val="75000"/>
                  </a:prstClr>
                </a:solidFill>
              </a:rPr>
              <a:pPr/>
              <a:t>3-4-2020</a:t>
            </a:fld>
            <a:endParaRPr lang="nl-NL">
              <a:solidFill>
                <a:prstClr val="black">
                  <a:tint val="75000"/>
                </a:prstClr>
              </a:solidFill>
            </a:endParaRPr>
          </a:p>
        </p:txBody>
      </p:sp>
      <p:sp>
        <p:nvSpPr>
          <p:cNvPr id="5" name="Tijdelijke aanduiding voor voettekst 4"/>
          <p:cNvSpPr>
            <a:spLocks noGrp="1"/>
          </p:cNvSpPr>
          <p:nvPr>
            <p:ph type="ftr" sz="quarter" idx="11"/>
          </p:nvPr>
        </p:nvSpPr>
        <p:spPr/>
        <p:txBody>
          <a:bodyPr/>
          <a:lstStyle/>
          <a:p>
            <a:endParaRPr lang="nl-NL">
              <a:solidFill>
                <a:prstClr val="black">
                  <a:tint val="75000"/>
                </a:prstClr>
              </a:solidFill>
            </a:endParaRPr>
          </a:p>
        </p:txBody>
      </p:sp>
      <p:sp>
        <p:nvSpPr>
          <p:cNvPr id="6" name="Tijdelijke aanduiding voor dianummer 5"/>
          <p:cNvSpPr>
            <a:spLocks noGrp="1"/>
          </p:cNvSpPr>
          <p:nvPr>
            <p:ph type="sldNum" sz="quarter" idx="12"/>
          </p:nvPr>
        </p:nvSpPr>
        <p:spPr/>
        <p:txBody>
          <a:bodyPr/>
          <a:lstStyle/>
          <a:p>
            <a:fld id="{E74DDF34-46DA-4630-9210-04D4DF788C5D}" type="slidenum">
              <a:rPr lang="nl-NL" smtClean="0">
                <a:solidFill>
                  <a:prstClr val="black">
                    <a:tint val="75000"/>
                  </a:prstClr>
                </a:solidFill>
              </a:rPr>
              <a:pPr/>
              <a:t>‹nr.›</a:t>
            </a:fld>
            <a:endParaRPr lang="nl-NL">
              <a:solidFill>
                <a:prstClr val="black">
                  <a:tint val="75000"/>
                </a:prstClr>
              </a:solidFill>
            </a:endParaRPr>
          </a:p>
        </p:txBody>
      </p:sp>
    </p:spTree>
    <p:extLst>
      <p:ext uri="{BB962C8B-B14F-4D97-AF65-F5344CB8AC3E}">
        <p14:creationId xmlns:p14="http://schemas.microsoft.com/office/powerpoint/2010/main" val="376791231"/>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nchor="t"/>
          <a:lstStyle>
            <a:lvl1pPr algn="l">
              <a:defRPr sz="4000" b="1" cap="all"/>
            </a:lvl1pPr>
          </a:lstStyle>
          <a:p>
            <a:r>
              <a:rPr lang="nl-NL"/>
              <a:t>Klik om de stijl te bewerken</a:t>
            </a:r>
          </a:p>
        </p:txBody>
      </p:sp>
      <p:sp>
        <p:nvSpPr>
          <p:cNvPr id="3" name="Tijdelijke aanduiding voor tekst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Klik om de modelstijlen te bewerken</a:t>
            </a:r>
          </a:p>
        </p:txBody>
      </p:sp>
      <p:sp>
        <p:nvSpPr>
          <p:cNvPr id="4" name="Tijdelijke aanduiding voor datum 3"/>
          <p:cNvSpPr>
            <a:spLocks noGrp="1"/>
          </p:cNvSpPr>
          <p:nvPr>
            <p:ph type="dt" sz="half" idx="10"/>
          </p:nvPr>
        </p:nvSpPr>
        <p:spPr/>
        <p:txBody>
          <a:bodyPr/>
          <a:lstStyle/>
          <a:p>
            <a:fld id="{C94759E3-8329-4D29-A6EF-F7AD50496906}" type="datetimeFigureOut">
              <a:rPr lang="nl-NL" smtClean="0">
                <a:solidFill>
                  <a:prstClr val="black">
                    <a:tint val="75000"/>
                  </a:prstClr>
                </a:solidFill>
              </a:rPr>
              <a:pPr/>
              <a:t>3-4-2020</a:t>
            </a:fld>
            <a:endParaRPr lang="nl-NL">
              <a:solidFill>
                <a:prstClr val="black">
                  <a:tint val="75000"/>
                </a:prstClr>
              </a:solidFill>
            </a:endParaRPr>
          </a:p>
        </p:txBody>
      </p:sp>
      <p:sp>
        <p:nvSpPr>
          <p:cNvPr id="5" name="Tijdelijke aanduiding voor voettekst 4"/>
          <p:cNvSpPr>
            <a:spLocks noGrp="1"/>
          </p:cNvSpPr>
          <p:nvPr>
            <p:ph type="ftr" sz="quarter" idx="11"/>
          </p:nvPr>
        </p:nvSpPr>
        <p:spPr/>
        <p:txBody>
          <a:bodyPr/>
          <a:lstStyle/>
          <a:p>
            <a:endParaRPr lang="nl-NL">
              <a:solidFill>
                <a:prstClr val="black">
                  <a:tint val="75000"/>
                </a:prstClr>
              </a:solidFill>
            </a:endParaRPr>
          </a:p>
        </p:txBody>
      </p:sp>
      <p:sp>
        <p:nvSpPr>
          <p:cNvPr id="6" name="Tijdelijke aanduiding voor dianummer 5"/>
          <p:cNvSpPr>
            <a:spLocks noGrp="1"/>
          </p:cNvSpPr>
          <p:nvPr>
            <p:ph type="sldNum" sz="quarter" idx="12"/>
          </p:nvPr>
        </p:nvSpPr>
        <p:spPr/>
        <p:txBody>
          <a:bodyPr/>
          <a:lstStyle/>
          <a:p>
            <a:fld id="{E74DDF34-46DA-4630-9210-04D4DF788C5D}" type="slidenum">
              <a:rPr lang="nl-NL" smtClean="0">
                <a:solidFill>
                  <a:prstClr val="black">
                    <a:tint val="75000"/>
                  </a:prstClr>
                </a:solidFill>
              </a:rPr>
              <a:pPr/>
              <a:t>‹nr.›</a:t>
            </a:fld>
            <a:endParaRPr lang="nl-NL">
              <a:solidFill>
                <a:prstClr val="black">
                  <a:tint val="75000"/>
                </a:prstClr>
              </a:solidFill>
            </a:endParaRPr>
          </a:p>
        </p:txBody>
      </p:sp>
    </p:spTree>
    <p:extLst>
      <p:ext uri="{BB962C8B-B14F-4D97-AF65-F5344CB8AC3E}">
        <p14:creationId xmlns:p14="http://schemas.microsoft.com/office/powerpoint/2010/main" val="1973507956"/>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inhoud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inhoud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datum 4"/>
          <p:cNvSpPr>
            <a:spLocks noGrp="1"/>
          </p:cNvSpPr>
          <p:nvPr>
            <p:ph type="dt" sz="half" idx="10"/>
          </p:nvPr>
        </p:nvSpPr>
        <p:spPr/>
        <p:txBody>
          <a:bodyPr/>
          <a:lstStyle/>
          <a:p>
            <a:fld id="{C94759E3-8329-4D29-A6EF-F7AD50496906}" type="datetimeFigureOut">
              <a:rPr lang="nl-NL" smtClean="0">
                <a:solidFill>
                  <a:prstClr val="black">
                    <a:tint val="75000"/>
                  </a:prstClr>
                </a:solidFill>
              </a:rPr>
              <a:pPr/>
              <a:t>3-4-2020</a:t>
            </a:fld>
            <a:endParaRPr lang="nl-NL">
              <a:solidFill>
                <a:prstClr val="black">
                  <a:tint val="75000"/>
                </a:prstClr>
              </a:solidFill>
            </a:endParaRPr>
          </a:p>
        </p:txBody>
      </p:sp>
      <p:sp>
        <p:nvSpPr>
          <p:cNvPr id="6" name="Tijdelijke aanduiding voor voettekst 5"/>
          <p:cNvSpPr>
            <a:spLocks noGrp="1"/>
          </p:cNvSpPr>
          <p:nvPr>
            <p:ph type="ftr" sz="quarter" idx="11"/>
          </p:nvPr>
        </p:nvSpPr>
        <p:spPr/>
        <p:txBody>
          <a:bodyPr/>
          <a:lstStyle/>
          <a:p>
            <a:endParaRPr lang="nl-NL">
              <a:solidFill>
                <a:prstClr val="black">
                  <a:tint val="75000"/>
                </a:prstClr>
              </a:solidFill>
            </a:endParaRPr>
          </a:p>
        </p:txBody>
      </p:sp>
      <p:sp>
        <p:nvSpPr>
          <p:cNvPr id="7" name="Tijdelijke aanduiding voor dianummer 6"/>
          <p:cNvSpPr>
            <a:spLocks noGrp="1"/>
          </p:cNvSpPr>
          <p:nvPr>
            <p:ph type="sldNum" sz="quarter" idx="12"/>
          </p:nvPr>
        </p:nvSpPr>
        <p:spPr/>
        <p:txBody>
          <a:bodyPr/>
          <a:lstStyle/>
          <a:p>
            <a:fld id="{E74DDF34-46DA-4630-9210-04D4DF788C5D}" type="slidenum">
              <a:rPr lang="nl-NL" smtClean="0">
                <a:solidFill>
                  <a:prstClr val="black">
                    <a:tint val="75000"/>
                  </a:prstClr>
                </a:solidFill>
              </a:rPr>
              <a:pPr/>
              <a:t>‹nr.›</a:t>
            </a:fld>
            <a:endParaRPr lang="nl-NL">
              <a:solidFill>
                <a:prstClr val="black">
                  <a:tint val="75000"/>
                </a:prstClr>
              </a:solidFill>
            </a:endParaRPr>
          </a:p>
        </p:txBody>
      </p:sp>
    </p:spTree>
    <p:extLst>
      <p:ext uri="{BB962C8B-B14F-4D97-AF65-F5344CB8AC3E}">
        <p14:creationId xmlns:p14="http://schemas.microsoft.com/office/powerpoint/2010/main" val="3257344266"/>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vl1pPr>
          </a:lstStyle>
          <a:p>
            <a:r>
              <a:rPr lang="nl-NL"/>
              <a:t>Klik om de stijl te bewerken</a:t>
            </a:r>
          </a:p>
        </p:txBody>
      </p:sp>
      <p:sp>
        <p:nvSpPr>
          <p:cNvPr id="3" name="Tijdelijke aanduiding voor tekst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 om de modelstijlen te bewerken</a:t>
            </a:r>
          </a:p>
        </p:txBody>
      </p:sp>
      <p:sp>
        <p:nvSpPr>
          <p:cNvPr id="4" name="Tijdelijke aanduiding voor inhoud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tekst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 om de modelstijlen te bewerken</a:t>
            </a:r>
          </a:p>
        </p:txBody>
      </p:sp>
      <p:sp>
        <p:nvSpPr>
          <p:cNvPr id="6" name="Tijdelijke aanduiding voor inhoud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7" name="Tijdelijke aanduiding voor datum 6"/>
          <p:cNvSpPr>
            <a:spLocks noGrp="1"/>
          </p:cNvSpPr>
          <p:nvPr>
            <p:ph type="dt" sz="half" idx="10"/>
          </p:nvPr>
        </p:nvSpPr>
        <p:spPr/>
        <p:txBody>
          <a:bodyPr/>
          <a:lstStyle/>
          <a:p>
            <a:fld id="{C94759E3-8329-4D29-A6EF-F7AD50496906}" type="datetimeFigureOut">
              <a:rPr lang="nl-NL" smtClean="0">
                <a:solidFill>
                  <a:prstClr val="black">
                    <a:tint val="75000"/>
                  </a:prstClr>
                </a:solidFill>
              </a:rPr>
              <a:pPr/>
              <a:t>3-4-2020</a:t>
            </a:fld>
            <a:endParaRPr lang="nl-NL">
              <a:solidFill>
                <a:prstClr val="black">
                  <a:tint val="75000"/>
                </a:prstClr>
              </a:solidFill>
            </a:endParaRPr>
          </a:p>
        </p:txBody>
      </p:sp>
      <p:sp>
        <p:nvSpPr>
          <p:cNvPr id="8" name="Tijdelijke aanduiding voor voettekst 7"/>
          <p:cNvSpPr>
            <a:spLocks noGrp="1"/>
          </p:cNvSpPr>
          <p:nvPr>
            <p:ph type="ftr" sz="quarter" idx="11"/>
          </p:nvPr>
        </p:nvSpPr>
        <p:spPr/>
        <p:txBody>
          <a:bodyPr/>
          <a:lstStyle/>
          <a:p>
            <a:endParaRPr lang="nl-NL">
              <a:solidFill>
                <a:prstClr val="black">
                  <a:tint val="75000"/>
                </a:prstClr>
              </a:solidFill>
            </a:endParaRPr>
          </a:p>
        </p:txBody>
      </p:sp>
      <p:sp>
        <p:nvSpPr>
          <p:cNvPr id="9" name="Tijdelijke aanduiding voor dianummer 8"/>
          <p:cNvSpPr>
            <a:spLocks noGrp="1"/>
          </p:cNvSpPr>
          <p:nvPr>
            <p:ph type="sldNum" sz="quarter" idx="12"/>
          </p:nvPr>
        </p:nvSpPr>
        <p:spPr/>
        <p:txBody>
          <a:bodyPr/>
          <a:lstStyle/>
          <a:p>
            <a:fld id="{E74DDF34-46DA-4630-9210-04D4DF788C5D}" type="slidenum">
              <a:rPr lang="nl-NL" smtClean="0">
                <a:solidFill>
                  <a:prstClr val="black">
                    <a:tint val="75000"/>
                  </a:prstClr>
                </a:solidFill>
              </a:rPr>
              <a:pPr/>
              <a:t>‹nr.›</a:t>
            </a:fld>
            <a:endParaRPr lang="nl-NL">
              <a:solidFill>
                <a:prstClr val="black">
                  <a:tint val="75000"/>
                </a:prstClr>
              </a:solidFill>
            </a:endParaRPr>
          </a:p>
        </p:txBody>
      </p:sp>
    </p:spTree>
    <p:extLst>
      <p:ext uri="{BB962C8B-B14F-4D97-AF65-F5344CB8AC3E}">
        <p14:creationId xmlns:p14="http://schemas.microsoft.com/office/powerpoint/2010/main" val="1782870176"/>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datum 2"/>
          <p:cNvSpPr>
            <a:spLocks noGrp="1"/>
          </p:cNvSpPr>
          <p:nvPr>
            <p:ph type="dt" sz="half" idx="10"/>
          </p:nvPr>
        </p:nvSpPr>
        <p:spPr/>
        <p:txBody>
          <a:bodyPr/>
          <a:lstStyle/>
          <a:p>
            <a:fld id="{C94759E3-8329-4D29-A6EF-F7AD50496906}" type="datetimeFigureOut">
              <a:rPr lang="nl-NL" smtClean="0">
                <a:solidFill>
                  <a:prstClr val="black">
                    <a:tint val="75000"/>
                  </a:prstClr>
                </a:solidFill>
              </a:rPr>
              <a:pPr/>
              <a:t>3-4-2020</a:t>
            </a:fld>
            <a:endParaRPr lang="nl-NL">
              <a:solidFill>
                <a:prstClr val="black">
                  <a:tint val="75000"/>
                </a:prstClr>
              </a:solidFill>
            </a:endParaRPr>
          </a:p>
        </p:txBody>
      </p:sp>
      <p:sp>
        <p:nvSpPr>
          <p:cNvPr id="4" name="Tijdelijke aanduiding voor voettekst 3"/>
          <p:cNvSpPr>
            <a:spLocks noGrp="1"/>
          </p:cNvSpPr>
          <p:nvPr>
            <p:ph type="ftr" sz="quarter" idx="11"/>
          </p:nvPr>
        </p:nvSpPr>
        <p:spPr/>
        <p:txBody>
          <a:bodyPr/>
          <a:lstStyle/>
          <a:p>
            <a:endParaRPr lang="nl-NL">
              <a:solidFill>
                <a:prstClr val="black">
                  <a:tint val="75000"/>
                </a:prstClr>
              </a:solidFill>
            </a:endParaRPr>
          </a:p>
        </p:txBody>
      </p:sp>
      <p:sp>
        <p:nvSpPr>
          <p:cNvPr id="5" name="Tijdelijke aanduiding voor dianummer 4"/>
          <p:cNvSpPr>
            <a:spLocks noGrp="1"/>
          </p:cNvSpPr>
          <p:nvPr>
            <p:ph type="sldNum" sz="quarter" idx="12"/>
          </p:nvPr>
        </p:nvSpPr>
        <p:spPr/>
        <p:txBody>
          <a:bodyPr/>
          <a:lstStyle/>
          <a:p>
            <a:fld id="{E74DDF34-46DA-4630-9210-04D4DF788C5D}" type="slidenum">
              <a:rPr lang="nl-NL" smtClean="0">
                <a:solidFill>
                  <a:prstClr val="black">
                    <a:tint val="75000"/>
                  </a:prstClr>
                </a:solidFill>
              </a:rPr>
              <a:pPr/>
              <a:t>‹nr.›</a:t>
            </a:fld>
            <a:endParaRPr lang="nl-NL">
              <a:solidFill>
                <a:prstClr val="black">
                  <a:tint val="75000"/>
                </a:prstClr>
              </a:solidFill>
            </a:endParaRPr>
          </a:p>
        </p:txBody>
      </p:sp>
    </p:spTree>
    <p:extLst>
      <p:ext uri="{BB962C8B-B14F-4D97-AF65-F5344CB8AC3E}">
        <p14:creationId xmlns:p14="http://schemas.microsoft.com/office/powerpoint/2010/main" val="133385663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inhoud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inhoud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datum 4"/>
          <p:cNvSpPr>
            <a:spLocks noGrp="1"/>
          </p:cNvSpPr>
          <p:nvPr>
            <p:ph type="dt" sz="half" idx="10"/>
          </p:nvPr>
        </p:nvSpPr>
        <p:spPr/>
        <p:txBody>
          <a:bodyPr/>
          <a:lstStyle/>
          <a:p>
            <a:fld id="{C94759E3-8329-4D29-A6EF-F7AD50496906}" type="datetimeFigureOut">
              <a:rPr lang="nl-NL" smtClean="0"/>
              <a:t>3-4-2020</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E74DDF34-46DA-4630-9210-04D4DF788C5D}" type="slidenum">
              <a:rPr lang="nl-NL" smtClean="0"/>
              <a:t>‹nr.›</a:t>
            </a:fld>
            <a:endParaRPr lang="nl-NL"/>
          </a:p>
        </p:txBody>
      </p:sp>
    </p:spTree>
    <p:extLst>
      <p:ext uri="{BB962C8B-B14F-4D97-AF65-F5344CB8AC3E}">
        <p14:creationId xmlns:p14="http://schemas.microsoft.com/office/powerpoint/2010/main" val="883648515"/>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p:cNvSpPr>
            <a:spLocks noGrp="1"/>
          </p:cNvSpPr>
          <p:nvPr>
            <p:ph type="dt" sz="half" idx="10"/>
          </p:nvPr>
        </p:nvSpPr>
        <p:spPr/>
        <p:txBody>
          <a:bodyPr/>
          <a:lstStyle/>
          <a:p>
            <a:fld id="{C94759E3-8329-4D29-A6EF-F7AD50496906}" type="datetimeFigureOut">
              <a:rPr lang="nl-NL" smtClean="0">
                <a:solidFill>
                  <a:prstClr val="black">
                    <a:tint val="75000"/>
                  </a:prstClr>
                </a:solidFill>
              </a:rPr>
              <a:pPr/>
              <a:t>3-4-2020</a:t>
            </a:fld>
            <a:endParaRPr lang="nl-NL">
              <a:solidFill>
                <a:prstClr val="black">
                  <a:tint val="75000"/>
                </a:prstClr>
              </a:solidFill>
            </a:endParaRPr>
          </a:p>
        </p:txBody>
      </p:sp>
      <p:sp>
        <p:nvSpPr>
          <p:cNvPr id="3" name="Tijdelijke aanduiding voor voettekst 2"/>
          <p:cNvSpPr>
            <a:spLocks noGrp="1"/>
          </p:cNvSpPr>
          <p:nvPr>
            <p:ph type="ftr" sz="quarter" idx="11"/>
          </p:nvPr>
        </p:nvSpPr>
        <p:spPr/>
        <p:txBody>
          <a:bodyPr/>
          <a:lstStyle/>
          <a:p>
            <a:endParaRPr lang="nl-NL">
              <a:solidFill>
                <a:prstClr val="black">
                  <a:tint val="75000"/>
                </a:prstClr>
              </a:solidFill>
            </a:endParaRPr>
          </a:p>
        </p:txBody>
      </p:sp>
      <p:sp>
        <p:nvSpPr>
          <p:cNvPr id="4" name="Tijdelijke aanduiding voor dianummer 3"/>
          <p:cNvSpPr>
            <a:spLocks noGrp="1"/>
          </p:cNvSpPr>
          <p:nvPr>
            <p:ph type="sldNum" sz="quarter" idx="12"/>
          </p:nvPr>
        </p:nvSpPr>
        <p:spPr/>
        <p:txBody>
          <a:bodyPr/>
          <a:lstStyle/>
          <a:p>
            <a:fld id="{E74DDF34-46DA-4630-9210-04D4DF788C5D}" type="slidenum">
              <a:rPr lang="nl-NL" smtClean="0">
                <a:solidFill>
                  <a:prstClr val="black">
                    <a:tint val="75000"/>
                  </a:prstClr>
                </a:solidFill>
              </a:rPr>
              <a:pPr/>
              <a:t>‹nr.›</a:t>
            </a:fld>
            <a:endParaRPr lang="nl-NL">
              <a:solidFill>
                <a:prstClr val="black">
                  <a:tint val="75000"/>
                </a:prstClr>
              </a:solidFill>
            </a:endParaRPr>
          </a:p>
        </p:txBody>
      </p:sp>
    </p:spTree>
    <p:extLst>
      <p:ext uri="{BB962C8B-B14F-4D97-AF65-F5344CB8AC3E}">
        <p14:creationId xmlns:p14="http://schemas.microsoft.com/office/powerpoint/2010/main" val="2390884635"/>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nl-NL"/>
              <a:t>Klik om de stijl te bewerken</a:t>
            </a:r>
          </a:p>
        </p:txBody>
      </p:sp>
      <p:sp>
        <p:nvSpPr>
          <p:cNvPr id="3" name="Tijdelijke aanduiding voor inhoud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tekst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 om de modelstijlen te bewerken</a:t>
            </a:r>
          </a:p>
        </p:txBody>
      </p:sp>
      <p:sp>
        <p:nvSpPr>
          <p:cNvPr id="5" name="Tijdelijke aanduiding voor datum 4"/>
          <p:cNvSpPr>
            <a:spLocks noGrp="1"/>
          </p:cNvSpPr>
          <p:nvPr>
            <p:ph type="dt" sz="half" idx="10"/>
          </p:nvPr>
        </p:nvSpPr>
        <p:spPr/>
        <p:txBody>
          <a:bodyPr/>
          <a:lstStyle/>
          <a:p>
            <a:fld id="{C94759E3-8329-4D29-A6EF-F7AD50496906}" type="datetimeFigureOut">
              <a:rPr lang="nl-NL" smtClean="0">
                <a:solidFill>
                  <a:prstClr val="black">
                    <a:tint val="75000"/>
                  </a:prstClr>
                </a:solidFill>
              </a:rPr>
              <a:pPr/>
              <a:t>3-4-2020</a:t>
            </a:fld>
            <a:endParaRPr lang="nl-NL">
              <a:solidFill>
                <a:prstClr val="black">
                  <a:tint val="75000"/>
                </a:prstClr>
              </a:solidFill>
            </a:endParaRPr>
          </a:p>
        </p:txBody>
      </p:sp>
      <p:sp>
        <p:nvSpPr>
          <p:cNvPr id="6" name="Tijdelijke aanduiding voor voettekst 5"/>
          <p:cNvSpPr>
            <a:spLocks noGrp="1"/>
          </p:cNvSpPr>
          <p:nvPr>
            <p:ph type="ftr" sz="quarter" idx="11"/>
          </p:nvPr>
        </p:nvSpPr>
        <p:spPr/>
        <p:txBody>
          <a:bodyPr/>
          <a:lstStyle/>
          <a:p>
            <a:endParaRPr lang="nl-NL">
              <a:solidFill>
                <a:prstClr val="black">
                  <a:tint val="75000"/>
                </a:prstClr>
              </a:solidFill>
            </a:endParaRPr>
          </a:p>
        </p:txBody>
      </p:sp>
      <p:sp>
        <p:nvSpPr>
          <p:cNvPr id="7" name="Tijdelijke aanduiding voor dianummer 6"/>
          <p:cNvSpPr>
            <a:spLocks noGrp="1"/>
          </p:cNvSpPr>
          <p:nvPr>
            <p:ph type="sldNum" sz="quarter" idx="12"/>
          </p:nvPr>
        </p:nvSpPr>
        <p:spPr/>
        <p:txBody>
          <a:bodyPr/>
          <a:lstStyle/>
          <a:p>
            <a:fld id="{E74DDF34-46DA-4630-9210-04D4DF788C5D}" type="slidenum">
              <a:rPr lang="nl-NL" smtClean="0">
                <a:solidFill>
                  <a:prstClr val="black">
                    <a:tint val="75000"/>
                  </a:prstClr>
                </a:solidFill>
              </a:rPr>
              <a:pPr/>
              <a:t>‹nr.›</a:t>
            </a:fld>
            <a:endParaRPr lang="nl-NL">
              <a:solidFill>
                <a:prstClr val="black">
                  <a:tint val="75000"/>
                </a:prstClr>
              </a:solidFill>
            </a:endParaRPr>
          </a:p>
        </p:txBody>
      </p:sp>
    </p:spTree>
    <p:extLst>
      <p:ext uri="{BB962C8B-B14F-4D97-AF65-F5344CB8AC3E}">
        <p14:creationId xmlns:p14="http://schemas.microsoft.com/office/powerpoint/2010/main" val="328611941"/>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vl1pPr>
          </a:lstStyle>
          <a:p>
            <a:r>
              <a:rPr lang="nl-NL"/>
              <a:t>Klik om de stijl te bewerken</a:t>
            </a:r>
          </a:p>
        </p:txBody>
      </p:sp>
      <p:sp>
        <p:nvSpPr>
          <p:cNvPr id="3" name="Tijdelijke aanduiding voor afbeelding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a:p>
        </p:txBody>
      </p:sp>
      <p:sp>
        <p:nvSpPr>
          <p:cNvPr id="4" name="Tijdelijke aanduiding voor tekst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 om de modelstijlen te bewerken</a:t>
            </a:r>
          </a:p>
        </p:txBody>
      </p:sp>
      <p:sp>
        <p:nvSpPr>
          <p:cNvPr id="5" name="Tijdelijke aanduiding voor datum 4"/>
          <p:cNvSpPr>
            <a:spLocks noGrp="1"/>
          </p:cNvSpPr>
          <p:nvPr>
            <p:ph type="dt" sz="half" idx="10"/>
          </p:nvPr>
        </p:nvSpPr>
        <p:spPr/>
        <p:txBody>
          <a:bodyPr/>
          <a:lstStyle/>
          <a:p>
            <a:fld id="{C94759E3-8329-4D29-A6EF-F7AD50496906}" type="datetimeFigureOut">
              <a:rPr lang="nl-NL" smtClean="0">
                <a:solidFill>
                  <a:prstClr val="black">
                    <a:tint val="75000"/>
                  </a:prstClr>
                </a:solidFill>
              </a:rPr>
              <a:pPr/>
              <a:t>3-4-2020</a:t>
            </a:fld>
            <a:endParaRPr lang="nl-NL">
              <a:solidFill>
                <a:prstClr val="black">
                  <a:tint val="75000"/>
                </a:prstClr>
              </a:solidFill>
            </a:endParaRPr>
          </a:p>
        </p:txBody>
      </p:sp>
      <p:sp>
        <p:nvSpPr>
          <p:cNvPr id="6" name="Tijdelijke aanduiding voor voettekst 5"/>
          <p:cNvSpPr>
            <a:spLocks noGrp="1"/>
          </p:cNvSpPr>
          <p:nvPr>
            <p:ph type="ftr" sz="quarter" idx="11"/>
          </p:nvPr>
        </p:nvSpPr>
        <p:spPr/>
        <p:txBody>
          <a:bodyPr/>
          <a:lstStyle/>
          <a:p>
            <a:endParaRPr lang="nl-NL">
              <a:solidFill>
                <a:prstClr val="black">
                  <a:tint val="75000"/>
                </a:prstClr>
              </a:solidFill>
            </a:endParaRPr>
          </a:p>
        </p:txBody>
      </p:sp>
      <p:sp>
        <p:nvSpPr>
          <p:cNvPr id="7" name="Tijdelijke aanduiding voor dianummer 6"/>
          <p:cNvSpPr>
            <a:spLocks noGrp="1"/>
          </p:cNvSpPr>
          <p:nvPr>
            <p:ph type="sldNum" sz="quarter" idx="12"/>
          </p:nvPr>
        </p:nvSpPr>
        <p:spPr/>
        <p:txBody>
          <a:bodyPr/>
          <a:lstStyle/>
          <a:p>
            <a:fld id="{E74DDF34-46DA-4630-9210-04D4DF788C5D}" type="slidenum">
              <a:rPr lang="nl-NL" smtClean="0">
                <a:solidFill>
                  <a:prstClr val="black">
                    <a:tint val="75000"/>
                  </a:prstClr>
                </a:solidFill>
              </a:rPr>
              <a:pPr/>
              <a:t>‹nr.›</a:t>
            </a:fld>
            <a:endParaRPr lang="nl-NL">
              <a:solidFill>
                <a:prstClr val="black">
                  <a:tint val="75000"/>
                </a:prstClr>
              </a:solidFill>
            </a:endParaRPr>
          </a:p>
        </p:txBody>
      </p:sp>
    </p:spTree>
    <p:extLst>
      <p:ext uri="{BB962C8B-B14F-4D97-AF65-F5344CB8AC3E}">
        <p14:creationId xmlns:p14="http://schemas.microsoft.com/office/powerpoint/2010/main" val="290809256"/>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verticale tekst 2"/>
          <p:cNvSpPr>
            <a:spLocks noGrp="1"/>
          </p:cNvSpPr>
          <p:nvPr>
            <p:ph type="body" orient="vert" idx="1"/>
          </p:nvPr>
        </p:nvSpPr>
        <p:spPr/>
        <p:txBody>
          <a:bodyPr vert="eaVert"/>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p:cNvSpPr>
            <a:spLocks noGrp="1"/>
          </p:cNvSpPr>
          <p:nvPr>
            <p:ph type="dt" sz="half" idx="10"/>
          </p:nvPr>
        </p:nvSpPr>
        <p:spPr/>
        <p:txBody>
          <a:bodyPr/>
          <a:lstStyle/>
          <a:p>
            <a:fld id="{C94759E3-8329-4D29-A6EF-F7AD50496906}" type="datetimeFigureOut">
              <a:rPr lang="nl-NL" smtClean="0">
                <a:solidFill>
                  <a:prstClr val="black">
                    <a:tint val="75000"/>
                  </a:prstClr>
                </a:solidFill>
              </a:rPr>
              <a:pPr/>
              <a:t>3-4-2020</a:t>
            </a:fld>
            <a:endParaRPr lang="nl-NL">
              <a:solidFill>
                <a:prstClr val="black">
                  <a:tint val="75000"/>
                </a:prstClr>
              </a:solidFill>
            </a:endParaRPr>
          </a:p>
        </p:txBody>
      </p:sp>
      <p:sp>
        <p:nvSpPr>
          <p:cNvPr id="5" name="Tijdelijke aanduiding voor voettekst 4"/>
          <p:cNvSpPr>
            <a:spLocks noGrp="1"/>
          </p:cNvSpPr>
          <p:nvPr>
            <p:ph type="ftr" sz="quarter" idx="11"/>
          </p:nvPr>
        </p:nvSpPr>
        <p:spPr/>
        <p:txBody>
          <a:bodyPr/>
          <a:lstStyle/>
          <a:p>
            <a:endParaRPr lang="nl-NL">
              <a:solidFill>
                <a:prstClr val="black">
                  <a:tint val="75000"/>
                </a:prstClr>
              </a:solidFill>
            </a:endParaRPr>
          </a:p>
        </p:txBody>
      </p:sp>
      <p:sp>
        <p:nvSpPr>
          <p:cNvPr id="6" name="Tijdelijke aanduiding voor dianummer 5"/>
          <p:cNvSpPr>
            <a:spLocks noGrp="1"/>
          </p:cNvSpPr>
          <p:nvPr>
            <p:ph type="sldNum" sz="quarter" idx="12"/>
          </p:nvPr>
        </p:nvSpPr>
        <p:spPr/>
        <p:txBody>
          <a:bodyPr/>
          <a:lstStyle/>
          <a:p>
            <a:fld id="{E74DDF34-46DA-4630-9210-04D4DF788C5D}" type="slidenum">
              <a:rPr lang="nl-NL" smtClean="0">
                <a:solidFill>
                  <a:prstClr val="black">
                    <a:tint val="75000"/>
                  </a:prstClr>
                </a:solidFill>
              </a:rPr>
              <a:pPr/>
              <a:t>‹nr.›</a:t>
            </a:fld>
            <a:endParaRPr lang="nl-NL">
              <a:solidFill>
                <a:prstClr val="black">
                  <a:tint val="75000"/>
                </a:prstClr>
              </a:solidFill>
            </a:endParaRPr>
          </a:p>
        </p:txBody>
      </p:sp>
    </p:spTree>
    <p:extLst>
      <p:ext uri="{BB962C8B-B14F-4D97-AF65-F5344CB8AC3E}">
        <p14:creationId xmlns:p14="http://schemas.microsoft.com/office/powerpoint/2010/main" val="276438793"/>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6629400" y="274638"/>
            <a:ext cx="2057400" cy="5851525"/>
          </a:xfrm>
        </p:spPr>
        <p:txBody>
          <a:bodyPr vert="eaVert"/>
          <a:lstStyle/>
          <a:p>
            <a:r>
              <a:rPr lang="nl-NL"/>
              <a:t>Klik om de stijl te bewerken</a:t>
            </a:r>
          </a:p>
        </p:txBody>
      </p:sp>
      <p:sp>
        <p:nvSpPr>
          <p:cNvPr id="3" name="Tijdelijke aanduiding voor verticale tekst 2"/>
          <p:cNvSpPr>
            <a:spLocks noGrp="1"/>
          </p:cNvSpPr>
          <p:nvPr>
            <p:ph type="body" orient="vert" idx="1"/>
          </p:nvPr>
        </p:nvSpPr>
        <p:spPr>
          <a:xfrm>
            <a:off x="457200" y="274638"/>
            <a:ext cx="6019800" cy="5851525"/>
          </a:xfrm>
        </p:spPr>
        <p:txBody>
          <a:bodyPr vert="eaVert"/>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p:cNvSpPr>
            <a:spLocks noGrp="1"/>
          </p:cNvSpPr>
          <p:nvPr>
            <p:ph type="dt" sz="half" idx="10"/>
          </p:nvPr>
        </p:nvSpPr>
        <p:spPr/>
        <p:txBody>
          <a:bodyPr/>
          <a:lstStyle/>
          <a:p>
            <a:fld id="{C94759E3-8329-4D29-A6EF-F7AD50496906}" type="datetimeFigureOut">
              <a:rPr lang="nl-NL" smtClean="0">
                <a:solidFill>
                  <a:prstClr val="black">
                    <a:tint val="75000"/>
                  </a:prstClr>
                </a:solidFill>
              </a:rPr>
              <a:pPr/>
              <a:t>3-4-2020</a:t>
            </a:fld>
            <a:endParaRPr lang="nl-NL">
              <a:solidFill>
                <a:prstClr val="black">
                  <a:tint val="75000"/>
                </a:prstClr>
              </a:solidFill>
            </a:endParaRPr>
          </a:p>
        </p:txBody>
      </p:sp>
      <p:sp>
        <p:nvSpPr>
          <p:cNvPr id="5" name="Tijdelijke aanduiding voor voettekst 4"/>
          <p:cNvSpPr>
            <a:spLocks noGrp="1"/>
          </p:cNvSpPr>
          <p:nvPr>
            <p:ph type="ftr" sz="quarter" idx="11"/>
          </p:nvPr>
        </p:nvSpPr>
        <p:spPr/>
        <p:txBody>
          <a:bodyPr/>
          <a:lstStyle/>
          <a:p>
            <a:endParaRPr lang="nl-NL">
              <a:solidFill>
                <a:prstClr val="black">
                  <a:tint val="75000"/>
                </a:prstClr>
              </a:solidFill>
            </a:endParaRPr>
          </a:p>
        </p:txBody>
      </p:sp>
      <p:sp>
        <p:nvSpPr>
          <p:cNvPr id="6" name="Tijdelijke aanduiding voor dianummer 5"/>
          <p:cNvSpPr>
            <a:spLocks noGrp="1"/>
          </p:cNvSpPr>
          <p:nvPr>
            <p:ph type="sldNum" sz="quarter" idx="12"/>
          </p:nvPr>
        </p:nvSpPr>
        <p:spPr/>
        <p:txBody>
          <a:bodyPr/>
          <a:lstStyle/>
          <a:p>
            <a:fld id="{E74DDF34-46DA-4630-9210-04D4DF788C5D}" type="slidenum">
              <a:rPr lang="nl-NL" smtClean="0">
                <a:solidFill>
                  <a:prstClr val="black">
                    <a:tint val="75000"/>
                  </a:prstClr>
                </a:solidFill>
              </a:rPr>
              <a:pPr/>
              <a:t>‹nr.›</a:t>
            </a:fld>
            <a:endParaRPr lang="nl-NL">
              <a:solidFill>
                <a:prstClr val="black">
                  <a:tint val="75000"/>
                </a:prstClr>
              </a:solidFill>
            </a:endParaRPr>
          </a:p>
        </p:txBody>
      </p:sp>
    </p:spTree>
    <p:extLst>
      <p:ext uri="{BB962C8B-B14F-4D97-AF65-F5344CB8AC3E}">
        <p14:creationId xmlns:p14="http://schemas.microsoft.com/office/powerpoint/2010/main" val="1452405906"/>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showMasterSp="0" type="title" preserve="1">
  <p:cSld name="Titeldia">
    <p:spTree>
      <p:nvGrpSpPr>
        <p:cNvPr id="1" name=""/>
        <p:cNvGrpSpPr/>
        <p:nvPr/>
      </p:nvGrpSpPr>
      <p:grpSpPr>
        <a:xfrm>
          <a:off x="0" y="0"/>
          <a:ext cx="0" cy="0"/>
          <a:chOff x="0" y="0"/>
          <a:chExt cx="0" cy="0"/>
        </a:xfrm>
      </p:grpSpPr>
      <p:sp>
        <p:nvSpPr>
          <p:cNvPr id="7" name="Rond diagonale hoek rechthoek 6"/>
          <p:cNvSpPr/>
          <p:nvPr/>
        </p:nvSpPr>
        <p:spPr>
          <a:xfrm>
            <a:off x="164592" y="146304"/>
            <a:ext cx="8814816" cy="2505456"/>
          </a:xfrm>
          <a:prstGeom prst="round2DiagRect">
            <a:avLst>
              <a:gd name="adj1" fmla="val 11807"/>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
        <p:nvSpPr>
          <p:cNvPr id="8" name="Titel 7"/>
          <p:cNvSpPr>
            <a:spLocks noGrp="1"/>
          </p:cNvSpPr>
          <p:nvPr>
            <p:ph type="ctrTitle"/>
          </p:nvPr>
        </p:nvSpPr>
        <p:spPr>
          <a:xfrm>
            <a:off x="464234" y="381001"/>
            <a:ext cx="8229600" cy="2209800"/>
          </a:xfrm>
        </p:spPr>
        <p:txBody>
          <a:bodyPr lIns="45720" rIns="228600" anchor="b">
            <a:normAutofit/>
          </a:bodyPr>
          <a:lstStyle>
            <a:lvl1pPr marL="0" algn="r">
              <a:defRPr sz="4800"/>
            </a:lvl1pPr>
            <a:extLst/>
          </a:lstStyle>
          <a:p>
            <a:r>
              <a:rPr kumimoji="0" lang="nl-NL"/>
              <a:t>Klik om de stijl te bewerken</a:t>
            </a:r>
            <a:endParaRPr kumimoji="0" lang="en-US"/>
          </a:p>
        </p:txBody>
      </p:sp>
      <p:sp>
        <p:nvSpPr>
          <p:cNvPr id="9" name="Ondertitel 8"/>
          <p:cNvSpPr>
            <a:spLocks noGrp="1"/>
          </p:cNvSpPr>
          <p:nvPr>
            <p:ph type="subTitle" idx="1"/>
          </p:nvPr>
        </p:nvSpPr>
        <p:spPr>
          <a:xfrm>
            <a:off x="2133600" y="2819400"/>
            <a:ext cx="6560234" cy="1752600"/>
          </a:xfrm>
        </p:spPr>
        <p:txBody>
          <a:bodyPr lIns="45720" rIns="246888"/>
          <a:lstStyle>
            <a:lvl1pPr marL="0" indent="0" algn="r">
              <a:spcBef>
                <a:spcPts val="0"/>
              </a:spcBef>
              <a:buNone/>
              <a:defRPr>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nl-NL"/>
              <a:t>Klik om de ondertitelstijl van het model te bewerken</a:t>
            </a:r>
            <a:endParaRPr kumimoji="0" lang="en-US"/>
          </a:p>
        </p:txBody>
      </p:sp>
      <p:sp>
        <p:nvSpPr>
          <p:cNvPr id="10" name="Tijdelijke aanduiding voor datum 9"/>
          <p:cNvSpPr>
            <a:spLocks noGrp="1"/>
          </p:cNvSpPr>
          <p:nvPr>
            <p:ph type="dt" sz="half" idx="10"/>
          </p:nvPr>
        </p:nvSpPr>
        <p:spPr>
          <a:xfrm>
            <a:off x="5562600" y="6509004"/>
            <a:ext cx="3002280" cy="274320"/>
          </a:xfrm>
        </p:spPr>
        <p:txBody>
          <a:bodyPr vert="horz" rtlCol="0"/>
          <a:lstStyle/>
          <a:p>
            <a:fld id="{D09BE676-0ECC-4B1A-97C9-2AF613A80DF4}" type="datetimeFigureOut">
              <a:rPr lang="nl-NL" smtClean="0">
                <a:solidFill>
                  <a:srgbClr val="676A55">
                    <a:tint val="60000"/>
                    <a:satMod val="155000"/>
                  </a:srgbClr>
                </a:solidFill>
              </a:rPr>
              <a:pPr/>
              <a:t>3-4-2020</a:t>
            </a:fld>
            <a:endParaRPr lang="nl-NL">
              <a:solidFill>
                <a:srgbClr val="676A55">
                  <a:tint val="60000"/>
                  <a:satMod val="155000"/>
                </a:srgbClr>
              </a:solidFill>
            </a:endParaRPr>
          </a:p>
        </p:txBody>
      </p:sp>
      <p:sp>
        <p:nvSpPr>
          <p:cNvPr id="11" name="Tijdelijke aanduiding voor dianummer 10"/>
          <p:cNvSpPr>
            <a:spLocks noGrp="1"/>
          </p:cNvSpPr>
          <p:nvPr>
            <p:ph type="sldNum" sz="quarter" idx="11"/>
          </p:nvPr>
        </p:nvSpPr>
        <p:spPr>
          <a:xfrm>
            <a:off x="8638952" y="6509004"/>
            <a:ext cx="464288" cy="274320"/>
          </a:xfrm>
        </p:spPr>
        <p:txBody>
          <a:bodyPr vert="horz" rtlCol="0"/>
          <a:lstStyle>
            <a:lvl1pPr>
              <a:defRPr>
                <a:solidFill>
                  <a:schemeClr val="tx2">
                    <a:shade val="90000"/>
                  </a:schemeClr>
                </a:solidFill>
              </a:defRPr>
            </a:lvl1pPr>
            <a:extLst/>
          </a:lstStyle>
          <a:p>
            <a:fld id="{1C476EBC-3F42-4CE8-BD90-6CBF873EEDAA}" type="slidenum">
              <a:rPr lang="nl-NL" smtClean="0">
                <a:solidFill>
                  <a:srgbClr val="EAEBDE">
                    <a:shade val="90000"/>
                  </a:srgbClr>
                </a:solidFill>
              </a:rPr>
              <a:pPr/>
              <a:t>‹nr.›</a:t>
            </a:fld>
            <a:endParaRPr lang="nl-NL">
              <a:solidFill>
                <a:srgbClr val="EAEBDE">
                  <a:shade val="90000"/>
                </a:srgbClr>
              </a:solidFill>
            </a:endParaRPr>
          </a:p>
        </p:txBody>
      </p:sp>
      <p:sp>
        <p:nvSpPr>
          <p:cNvPr id="12" name="Tijdelijke aanduiding voor voettekst 11"/>
          <p:cNvSpPr>
            <a:spLocks noGrp="1"/>
          </p:cNvSpPr>
          <p:nvPr>
            <p:ph type="ftr" sz="quarter" idx="12"/>
          </p:nvPr>
        </p:nvSpPr>
        <p:spPr>
          <a:xfrm>
            <a:off x="1600200" y="6509004"/>
            <a:ext cx="3907464" cy="274320"/>
          </a:xfrm>
        </p:spPr>
        <p:txBody>
          <a:bodyPr vert="horz" rtlCol="0"/>
          <a:lstStyle/>
          <a:p>
            <a:endParaRPr lang="nl-NL">
              <a:solidFill>
                <a:srgbClr val="676A55">
                  <a:tint val="60000"/>
                  <a:satMod val="155000"/>
                </a:srgbClr>
              </a:solidFill>
            </a:endParaRPr>
          </a:p>
        </p:txBody>
      </p:sp>
    </p:spTree>
    <p:extLst>
      <p:ext uri="{BB962C8B-B14F-4D97-AF65-F5344CB8AC3E}">
        <p14:creationId xmlns:p14="http://schemas.microsoft.com/office/powerpoint/2010/main" val="1282574769"/>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7" name="Rechthoek 6"/>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
        <p:nvSpPr>
          <p:cNvPr id="2" name="Titel 1"/>
          <p:cNvSpPr>
            <a:spLocks noGrp="1"/>
          </p:cNvSpPr>
          <p:nvPr>
            <p:ph type="title"/>
          </p:nvPr>
        </p:nvSpPr>
        <p:spPr/>
        <p:txBody>
          <a:bodyPr/>
          <a:lstStyle/>
          <a:p>
            <a:r>
              <a:rPr kumimoji="0" lang="nl-NL"/>
              <a:t>Klik om de stijl te bewerken</a:t>
            </a:r>
            <a:endParaRPr kumimoji="0" lang="en-US"/>
          </a:p>
        </p:txBody>
      </p:sp>
      <p:sp>
        <p:nvSpPr>
          <p:cNvPr id="3" name="Tijdelijke aanduiding voor inhoud 2"/>
          <p:cNvSpPr>
            <a:spLocks noGrp="1"/>
          </p:cNvSpPr>
          <p:nvPr>
            <p:ph idx="1"/>
          </p:nvPr>
        </p:nvSpPr>
        <p:spPr/>
        <p:txBody>
          <a:bodyPr/>
          <a:lstStyle/>
          <a:p>
            <a:pPr lvl="0" eaLnBrk="1" latinLnBrk="0" hangingPunct="1"/>
            <a:r>
              <a:rPr lang="nl-NL"/>
              <a:t>Klik om de modelstijlen te bewerken</a:t>
            </a:r>
          </a:p>
          <a:p>
            <a:pPr lvl="1" eaLnBrk="1" latinLnBrk="0" hangingPunct="1"/>
            <a:r>
              <a:rPr lang="nl-NL"/>
              <a:t>Tweede niveau</a:t>
            </a:r>
          </a:p>
          <a:p>
            <a:pPr lvl="2" eaLnBrk="1" latinLnBrk="0" hangingPunct="1"/>
            <a:r>
              <a:rPr lang="nl-NL"/>
              <a:t>Derde niveau</a:t>
            </a:r>
          </a:p>
          <a:p>
            <a:pPr lvl="3" eaLnBrk="1" latinLnBrk="0" hangingPunct="1"/>
            <a:r>
              <a:rPr lang="nl-NL"/>
              <a:t>Vierde niveau</a:t>
            </a:r>
          </a:p>
          <a:p>
            <a:pPr lvl="4" eaLnBrk="1" latinLnBrk="0" hangingPunct="1"/>
            <a:r>
              <a:rPr lang="nl-NL"/>
              <a:t>Vijfde niveau</a:t>
            </a:r>
            <a:endParaRPr kumimoji="0" lang="en-US"/>
          </a:p>
        </p:txBody>
      </p:sp>
      <p:sp>
        <p:nvSpPr>
          <p:cNvPr id="4" name="Tijdelijke aanduiding voor datum 3"/>
          <p:cNvSpPr>
            <a:spLocks noGrp="1"/>
          </p:cNvSpPr>
          <p:nvPr>
            <p:ph type="dt" sz="half" idx="10"/>
          </p:nvPr>
        </p:nvSpPr>
        <p:spPr/>
        <p:txBody>
          <a:bodyPr/>
          <a:lstStyle/>
          <a:p>
            <a:fld id="{D09BE676-0ECC-4B1A-97C9-2AF613A80DF4}" type="datetimeFigureOut">
              <a:rPr lang="nl-NL" smtClean="0">
                <a:solidFill>
                  <a:srgbClr val="676A55">
                    <a:tint val="60000"/>
                    <a:satMod val="155000"/>
                  </a:srgbClr>
                </a:solidFill>
              </a:rPr>
              <a:pPr/>
              <a:t>3-4-2020</a:t>
            </a:fld>
            <a:endParaRPr lang="nl-NL">
              <a:solidFill>
                <a:srgbClr val="676A55">
                  <a:tint val="60000"/>
                  <a:satMod val="155000"/>
                </a:srgbClr>
              </a:solidFill>
            </a:endParaRPr>
          </a:p>
        </p:txBody>
      </p:sp>
      <p:sp>
        <p:nvSpPr>
          <p:cNvPr id="5" name="Tijdelijke aanduiding voor voettekst 4"/>
          <p:cNvSpPr>
            <a:spLocks noGrp="1"/>
          </p:cNvSpPr>
          <p:nvPr>
            <p:ph type="ftr" sz="quarter" idx="11"/>
          </p:nvPr>
        </p:nvSpPr>
        <p:spPr/>
        <p:txBody>
          <a:bodyPr/>
          <a:lstStyle/>
          <a:p>
            <a:endParaRPr lang="nl-NL">
              <a:solidFill>
                <a:srgbClr val="676A55">
                  <a:tint val="60000"/>
                  <a:satMod val="155000"/>
                </a:srgbClr>
              </a:solidFill>
            </a:endParaRPr>
          </a:p>
        </p:txBody>
      </p:sp>
      <p:sp>
        <p:nvSpPr>
          <p:cNvPr id="6" name="Tijdelijke aanduiding voor dianummer 5"/>
          <p:cNvSpPr>
            <a:spLocks noGrp="1"/>
          </p:cNvSpPr>
          <p:nvPr>
            <p:ph type="sldNum" sz="quarter" idx="12"/>
          </p:nvPr>
        </p:nvSpPr>
        <p:spPr/>
        <p:txBody>
          <a:bodyPr/>
          <a:lstStyle/>
          <a:p>
            <a:fld id="{1C476EBC-3F42-4CE8-BD90-6CBF873EEDAA}" type="slidenum">
              <a:rPr lang="nl-NL" smtClean="0">
                <a:solidFill>
                  <a:srgbClr val="EAEBDE">
                    <a:shade val="90000"/>
                  </a:srgbClr>
                </a:solidFill>
              </a:rPr>
              <a:pPr/>
              <a:t>‹nr.›</a:t>
            </a:fld>
            <a:endParaRPr lang="nl-NL">
              <a:solidFill>
                <a:srgbClr val="EAEBDE">
                  <a:shade val="90000"/>
                </a:srgbClr>
              </a:solidFill>
            </a:endParaRPr>
          </a:p>
        </p:txBody>
      </p:sp>
    </p:spTree>
    <p:extLst>
      <p:ext uri="{BB962C8B-B14F-4D97-AF65-F5344CB8AC3E}">
        <p14:creationId xmlns:p14="http://schemas.microsoft.com/office/powerpoint/2010/main" val="1957944406"/>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showMasterSp="0" type="secHead" preserve="1">
  <p:cSld name="Sectiekop">
    <p:bg>
      <p:bgRef idx="1001">
        <a:schemeClr val="bg2"/>
      </p:bgRef>
    </p:bg>
    <p:spTree>
      <p:nvGrpSpPr>
        <p:cNvPr id="1" name=""/>
        <p:cNvGrpSpPr/>
        <p:nvPr/>
      </p:nvGrpSpPr>
      <p:grpSpPr>
        <a:xfrm>
          <a:off x="0" y="0"/>
          <a:ext cx="0" cy="0"/>
          <a:chOff x="0" y="0"/>
          <a:chExt cx="0" cy="0"/>
        </a:xfrm>
      </p:grpSpPr>
      <p:sp>
        <p:nvSpPr>
          <p:cNvPr id="7" name="Rechthoek 6"/>
          <p:cNvSpPr/>
          <p:nvPr/>
        </p:nvSpPr>
        <p:spPr>
          <a:xfrm>
            <a:off x="1000128" y="3267456"/>
            <a:ext cx="74066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
        <p:nvSpPr>
          <p:cNvPr id="2" name="Titel 1"/>
          <p:cNvSpPr>
            <a:spLocks noGrp="1"/>
          </p:cNvSpPr>
          <p:nvPr>
            <p:ph type="title"/>
          </p:nvPr>
        </p:nvSpPr>
        <p:spPr>
          <a:xfrm>
            <a:off x="722376" y="498230"/>
            <a:ext cx="7772400" cy="2731008"/>
          </a:xfrm>
        </p:spPr>
        <p:txBody>
          <a:bodyPr rIns="100584"/>
          <a:lstStyle>
            <a:lvl1pPr algn="r">
              <a:buNone/>
              <a:defRPr sz="4000" b="1" cap="none">
                <a:solidFill>
                  <a:schemeClr val="accent1">
                    <a:tint val="95000"/>
                    <a:satMod val="200000"/>
                  </a:schemeClr>
                </a:solidFill>
              </a:defRPr>
            </a:lvl1pPr>
            <a:extLst/>
          </a:lstStyle>
          <a:p>
            <a:r>
              <a:rPr kumimoji="0" lang="nl-NL"/>
              <a:t>Klik om de stijl te bewerken</a:t>
            </a:r>
            <a:endParaRPr kumimoji="0" lang="en-US"/>
          </a:p>
        </p:txBody>
      </p:sp>
      <p:sp>
        <p:nvSpPr>
          <p:cNvPr id="3" name="Tijdelijke aanduiding voor tekst 2"/>
          <p:cNvSpPr>
            <a:spLocks noGrp="1"/>
          </p:cNvSpPr>
          <p:nvPr>
            <p:ph type="body" idx="1"/>
          </p:nvPr>
        </p:nvSpPr>
        <p:spPr>
          <a:xfrm>
            <a:off x="722313" y="3287713"/>
            <a:ext cx="7772400" cy="1509712"/>
          </a:xfrm>
        </p:spPr>
        <p:txBody>
          <a:bodyPr rIns="128016" anchor="t"/>
          <a:lstStyle>
            <a:lvl1pPr marL="0" indent="0" algn="r">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nl-NL"/>
              <a:t>Klik om de modelstijlen te bewerken</a:t>
            </a:r>
          </a:p>
        </p:txBody>
      </p:sp>
      <p:sp>
        <p:nvSpPr>
          <p:cNvPr id="8" name="Tijdelijke aanduiding voor datum 7"/>
          <p:cNvSpPr>
            <a:spLocks noGrp="1"/>
          </p:cNvSpPr>
          <p:nvPr>
            <p:ph type="dt" sz="half" idx="10"/>
          </p:nvPr>
        </p:nvSpPr>
        <p:spPr>
          <a:xfrm>
            <a:off x="5562600" y="6513670"/>
            <a:ext cx="3002280" cy="274320"/>
          </a:xfrm>
        </p:spPr>
        <p:txBody>
          <a:bodyPr vert="horz" rtlCol="0"/>
          <a:lstStyle/>
          <a:p>
            <a:fld id="{D09BE676-0ECC-4B1A-97C9-2AF613A80DF4}" type="datetimeFigureOut">
              <a:rPr lang="nl-NL" smtClean="0">
                <a:solidFill>
                  <a:srgbClr val="676A55">
                    <a:tint val="60000"/>
                    <a:satMod val="155000"/>
                  </a:srgbClr>
                </a:solidFill>
              </a:rPr>
              <a:pPr/>
              <a:t>3-4-2020</a:t>
            </a:fld>
            <a:endParaRPr lang="nl-NL">
              <a:solidFill>
                <a:srgbClr val="676A55">
                  <a:tint val="60000"/>
                  <a:satMod val="155000"/>
                </a:srgbClr>
              </a:solidFill>
            </a:endParaRPr>
          </a:p>
        </p:txBody>
      </p:sp>
      <p:sp>
        <p:nvSpPr>
          <p:cNvPr id="9" name="Tijdelijke aanduiding voor dianummer 8"/>
          <p:cNvSpPr>
            <a:spLocks noGrp="1"/>
          </p:cNvSpPr>
          <p:nvPr>
            <p:ph type="sldNum" sz="quarter" idx="11"/>
          </p:nvPr>
        </p:nvSpPr>
        <p:spPr>
          <a:xfrm>
            <a:off x="8638952" y="6513670"/>
            <a:ext cx="464288" cy="274320"/>
          </a:xfrm>
        </p:spPr>
        <p:txBody>
          <a:bodyPr vert="horz" rtlCol="0"/>
          <a:lstStyle>
            <a:lvl1pPr>
              <a:defRPr>
                <a:solidFill>
                  <a:schemeClr val="tx2">
                    <a:shade val="90000"/>
                  </a:schemeClr>
                </a:solidFill>
              </a:defRPr>
            </a:lvl1pPr>
            <a:extLst/>
          </a:lstStyle>
          <a:p>
            <a:fld id="{1C476EBC-3F42-4CE8-BD90-6CBF873EEDAA}" type="slidenum">
              <a:rPr lang="nl-NL" smtClean="0">
                <a:solidFill>
                  <a:srgbClr val="EAEBDE">
                    <a:shade val="90000"/>
                  </a:srgbClr>
                </a:solidFill>
              </a:rPr>
              <a:pPr/>
              <a:t>‹nr.›</a:t>
            </a:fld>
            <a:endParaRPr lang="nl-NL">
              <a:solidFill>
                <a:srgbClr val="EAEBDE">
                  <a:shade val="90000"/>
                </a:srgbClr>
              </a:solidFill>
            </a:endParaRPr>
          </a:p>
        </p:txBody>
      </p:sp>
      <p:sp>
        <p:nvSpPr>
          <p:cNvPr id="10" name="Tijdelijke aanduiding voor voettekst 9"/>
          <p:cNvSpPr>
            <a:spLocks noGrp="1"/>
          </p:cNvSpPr>
          <p:nvPr>
            <p:ph type="ftr" sz="quarter" idx="12"/>
          </p:nvPr>
        </p:nvSpPr>
        <p:spPr>
          <a:xfrm>
            <a:off x="1600200" y="6513670"/>
            <a:ext cx="3907464" cy="274320"/>
          </a:xfrm>
        </p:spPr>
        <p:txBody>
          <a:bodyPr vert="horz" rtlCol="0"/>
          <a:lstStyle/>
          <a:p>
            <a:endParaRPr lang="nl-NL">
              <a:solidFill>
                <a:srgbClr val="676A55">
                  <a:tint val="60000"/>
                  <a:satMod val="155000"/>
                </a:srgbClr>
              </a:solidFill>
            </a:endParaRPr>
          </a:p>
        </p:txBody>
      </p:sp>
    </p:spTree>
    <p:extLst>
      <p:ext uri="{BB962C8B-B14F-4D97-AF65-F5344CB8AC3E}">
        <p14:creationId xmlns:p14="http://schemas.microsoft.com/office/powerpoint/2010/main" val="79717337"/>
      </p:ext>
    </p:extLst>
  </p:cSld>
  <p:clrMapOvr>
    <a:overrideClrMapping bg1="dk1" tx1="lt1" bg2="dk2" tx2="lt2" accent1="accent1" accent2="accent2" accent3="accent3" accent4="accent4" accent5="accent5" accent6="accent6" hlink="hlink" folHlink="folHlink"/>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kumimoji="0" lang="nl-NL"/>
              <a:t>Klik om de stijl te bewerken</a:t>
            </a:r>
            <a:endParaRPr kumimoji="0" lang="en-US"/>
          </a:p>
        </p:txBody>
      </p:sp>
      <p:sp>
        <p:nvSpPr>
          <p:cNvPr id="3" name="Tijdelijke aanduiding voor inhoud 2"/>
          <p:cNvSpPr>
            <a:spLocks noGrp="1"/>
          </p:cNvSpPr>
          <p:nvPr>
            <p:ph sz="half" idx="1"/>
          </p:nvPr>
        </p:nvSpPr>
        <p:spPr>
          <a:xfrm>
            <a:off x="457200" y="1645920"/>
            <a:ext cx="4038600" cy="452628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nl-NL"/>
              <a:t>Klik om de modelstijlen te bewerken</a:t>
            </a:r>
          </a:p>
          <a:p>
            <a:pPr lvl="1" eaLnBrk="1" latinLnBrk="0" hangingPunct="1"/>
            <a:r>
              <a:rPr lang="nl-NL"/>
              <a:t>Tweede niveau</a:t>
            </a:r>
          </a:p>
          <a:p>
            <a:pPr lvl="2" eaLnBrk="1" latinLnBrk="0" hangingPunct="1"/>
            <a:r>
              <a:rPr lang="nl-NL"/>
              <a:t>Derde niveau</a:t>
            </a:r>
          </a:p>
          <a:p>
            <a:pPr lvl="3" eaLnBrk="1" latinLnBrk="0" hangingPunct="1"/>
            <a:r>
              <a:rPr lang="nl-NL"/>
              <a:t>Vierde niveau</a:t>
            </a:r>
          </a:p>
          <a:p>
            <a:pPr lvl="4" eaLnBrk="1" latinLnBrk="0" hangingPunct="1"/>
            <a:r>
              <a:rPr lang="nl-NL"/>
              <a:t>Vijfde niveau</a:t>
            </a:r>
            <a:endParaRPr kumimoji="0" lang="en-US"/>
          </a:p>
        </p:txBody>
      </p:sp>
      <p:sp>
        <p:nvSpPr>
          <p:cNvPr id="4" name="Tijdelijke aanduiding voor inhoud 3"/>
          <p:cNvSpPr>
            <a:spLocks noGrp="1"/>
          </p:cNvSpPr>
          <p:nvPr>
            <p:ph sz="half" idx="2"/>
          </p:nvPr>
        </p:nvSpPr>
        <p:spPr>
          <a:xfrm>
            <a:off x="4648200" y="1645920"/>
            <a:ext cx="4038600" cy="452628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nl-NL"/>
              <a:t>Klik om de modelstijlen te bewerken</a:t>
            </a:r>
          </a:p>
          <a:p>
            <a:pPr lvl="1" eaLnBrk="1" latinLnBrk="0" hangingPunct="1"/>
            <a:r>
              <a:rPr lang="nl-NL"/>
              <a:t>Tweede niveau</a:t>
            </a:r>
          </a:p>
          <a:p>
            <a:pPr lvl="2" eaLnBrk="1" latinLnBrk="0" hangingPunct="1"/>
            <a:r>
              <a:rPr lang="nl-NL"/>
              <a:t>Derde niveau</a:t>
            </a:r>
          </a:p>
          <a:p>
            <a:pPr lvl="3" eaLnBrk="1" latinLnBrk="0" hangingPunct="1"/>
            <a:r>
              <a:rPr lang="nl-NL"/>
              <a:t>Vierde niveau</a:t>
            </a:r>
          </a:p>
          <a:p>
            <a:pPr lvl="4" eaLnBrk="1" latinLnBrk="0" hangingPunct="1"/>
            <a:r>
              <a:rPr lang="nl-NL"/>
              <a:t>Vijfde niveau</a:t>
            </a:r>
            <a:endParaRPr kumimoji="0" lang="en-US"/>
          </a:p>
        </p:txBody>
      </p:sp>
      <p:sp>
        <p:nvSpPr>
          <p:cNvPr id="5" name="Tijdelijke aanduiding voor datum 4"/>
          <p:cNvSpPr>
            <a:spLocks noGrp="1"/>
          </p:cNvSpPr>
          <p:nvPr>
            <p:ph type="dt" sz="half" idx="10"/>
          </p:nvPr>
        </p:nvSpPr>
        <p:spPr/>
        <p:txBody>
          <a:bodyPr/>
          <a:lstStyle/>
          <a:p>
            <a:fld id="{D09BE676-0ECC-4B1A-97C9-2AF613A80DF4}" type="datetimeFigureOut">
              <a:rPr lang="nl-NL" smtClean="0">
                <a:solidFill>
                  <a:srgbClr val="676A55">
                    <a:tint val="60000"/>
                    <a:satMod val="155000"/>
                  </a:srgbClr>
                </a:solidFill>
              </a:rPr>
              <a:pPr/>
              <a:t>3-4-2020</a:t>
            </a:fld>
            <a:endParaRPr lang="nl-NL">
              <a:solidFill>
                <a:srgbClr val="676A55">
                  <a:tint val="60000"/>
                  <a:satMod val="155000"/>
                </a:srgbClr>
              </a:solidFill>
            </a:endParaRPr>
          </a:p>
        </p:txBody>
      </p:sp>
      <p:sp>
        <p:nvSpPr>
          <p:cNvPr id="6" name="Tijdelijke aanduiding voor voettekst 5"/>
          <p:cNvSpPr>
            <a:spLocks noGrp="1"/>
          </p:cNvSpPr>
          <p:nvPr>
            <p:ph type="ftr" sz="quarter" idx="11"/>
          </p:nvPr>
        </p:nvSpPr>
        <p:spPr/>
        <p:txBody>
          <a:bodyPr/>
          <a:lstStyle/>
          <a:p>
            <a:endParaRPr lang="nl-NL">
              <a:solidFill>
                <a:srgbClr val="676A55">
                  <a:tint val="60000"/>
                  <a:satMod val="155000"/>
                </a:srgbClr>
              </a:solidFill>
            </a:endParaRPr>
          </a:p>
        </p:txBody>
      </p:sp>
      <p:sp>
        <p:nvSpPr>
          <p:cNvPr id="7" name="Tijdelijke aanduiding voor dianummer 6"/>
          <p:cNvSpPr>
            <a:spLocks noGrp="1"/>
          </p:cNvSpPr>
          <p:nvPr>
            <p:ph type="sldNum" sz="quarter" idx="12"/>
          </p:nvPr>
        </p:nvSpPr>
        <p:spPr>
          <a:xfrm>
            <a:off x="8641080" y="6514568"/>
            <a:ext cx="464288" cy="274320"/>
          </a:xfrm>
        </p:spPr>
        <p:txBody>
          <a:bodyPr/>
          <a:lstStyle/>
          <a:p>
            <a:fld id="{1C476EBC-3F42-4CE8-BD90-6CBF873EEDAA}" type="slidenum">
              <a:rPr lang="nl-NL" smtClean="0">
                <a:solidFill>
                  <a:srgbClr val="EAEBDE">
                    <a:shade val="90000"/>
                  </a:srgbClr>
                </a:solidFill>
              </a:rPr>
              <a:pPr/>
              <a:t>‹nr.›</a:t>
            </a:fld>
            <a:endParaRPr lang="nl-NL">
              <a:solidFill>
                <a:srgbClr val="EAEBDE">
                  <a:shade val="90000"/>
                </a:srgbClr>
              </a:solidFill>
            </a:endParaRPr>
          </a:p>
        </p:txBody>
      </p:sp>
      <p:sp>
        <p:nvSpPr>
          <p:cNvPr id="10" name="Rechthoek 9"/>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Tree>
    <p:extLst>
      <p:ext uri="{BB962C8B-B14F-4D97-AF65-F5344CB8AC3E}">
        <p14:creationId xmlns:p14="http://schemas.microsoft.com/office/powerpoint/2010/main" val="601590424"/>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10" name="Rechthoek 9"/>
          <p:cNvSpPr/>
          <p:nvPr/>
        </p:nvSpPr>
        <p:spPr>
          <a:xfrm>
            <a:off x="616744" y="216521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b"/>
          <a:lstStyle/>
          <a:p>
            <a:pPr algn="ctr"/>
            <a:endParaRPr lang="en-US">
              <a:solidFill>
                <a:prstClr val="white"/>
              </a:solidFill>
            </a:endParaRPr>
          </a:p>
        </p:txBody>
      </p:sp>
      <p:sp>
        <p:nvSpPr>
          <p:cNvPr id="11" name="Rechthoek 10"/>
          <p:cNvSpPr/>
          <p:nvPr/>
        </p:nvSpPr>
        <p:spPr>
          <a:xfrm>
            <a:off x="4800600" y="216521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b"/>
          <a:lstStyle/>
          <a:p>
            <a:pPr algn="ctr"/>
            <a:endParaRPr lang="en-US">
              <a:solidFill>
                <a:prstClr val="white"/>
              </a:solidFill>
            </a:endParaRPr>
          </a:p>
        </p:txBody>
      </p:sp>
      <p:sp>
        <p:nvSpPr>
          <p:cNvPr id="2" name="Titel 1"/>
          <p:cNvSpPr>
            <a:spLocks noGrp="1"/>
          </p:cNvSpPr>
          <p:nvPr>
            <p:ph type="title"/>
          </p:nvPr>
        </p:nvSpPr>
        <p:spPr>
          <a:xfrm>
            <a:off x="457200" y="251948"/>
            <a:ext cx="8229600" cy="1143000"/>
          </a:xfrm>
        </p:spPr>
        <p:txBody>
          <a:bodyPr anchor="b"/>
          <a:lstStyle>
            <a:lvl1pPr>
              <a:defRPr/>
            </a:lvl1pPr>
            <a:extLst/>
          </a:lstStyle>
          <a:p>
            <a:r>
              <a:rPr kumimoji="0" lang="nl-NL"/>
              <a:t>Klik om de stijl te bewerken</a:t>
            </a:r>
            <a:endParaRPr kumimoji="0" lang="en-US"/>
          </a:p>
        </p:txBody>
      </p:sp>
      <p:sp>
        <p:nvSpPr>
          <p:cNvPr id="3" name="Tijdelijke aanduiding voor tekst 2"/>
          <p:cNvSpPr>
            <a:spLocks noGrp="1"/>
          </p:cNvSpPr>
          <p:nvPr>
            <p:ph type="body" idx="1"/>
          </p:nvPr>
        </p:nvSpPr>
        <p:spPr>
          <a:xfrm>
            <a:off x="457200" y="1535113"/>
            <a:ext cx="4040188" cy="639762"/>
          </a:xfrm>
        </p:spPr>
        <p:txBody>
          <a:bodyPr anchor="b">
            <a:noAutofit/>
          </a:bodyPr>
          <a:lstStyle>
            <a:lvl1pPr marL="91440" indent="0" algn="l">
              <a:spcBef>
                <a:spcPts val="0"/>
              </a:spcBef>
              <a:buNone/>
              <a:defRPr sz="2200" b="0" cap="all" baseline="0"/>
            </a:lvl1pPr>
            <a:lvl2pPr>
              <a:buNone/>
              <a:defRPr sz="2000" b="1"/>
            </a:lvl2pPr>
            <a:lvl3pPr>
              <a:buNone/>
              <a:defRPr sz="1800" b="1"/>
            </a:lvl3pPr>
            <a:lvl4pPr>
              <a:buNone/>
              <a:defRPr sz="1600" b="1"/>
            </a:lvl4pPr>
            <a:lvl5pPr>
              <a:buNone/>
              <a:defRPr sz="1600" b="1"/>
            </a:lvl5pPr>
            <a:extLst/>
          </a:lstStyle>
          <a:p>
            <a:pPr lvl="0" eaLnBrk="1" latinLnBrk="0" hangingPunct="1"/>
            <a:r>
              <a:rPr kumimoji="0" lang="nl-NL"/>
              <a:t>Klik om de modelstijlen te bewerken</a:t>
            </a:r>
          </a:p>
        </p:txBody>
      </p:sp>
      <p:sp>
        <p:nvSpPr>
          <p:cNvPr id="4" name="Tijdelijke aanduiding voor tekst 3"/>
          <p:cNvSpPr>
            <a:spLocks noGrp="1"/>
          </p:cNvSpPr>
          <p:nvPr>
            <p:ph type="body" sz="half" idx="3"/>
          </p:nvPr>
        </p:nvSpPr>
        <p:spPr>
          <a:xfrm>
            <a:off x="4645025" y="1535113"/>
            <a:ext cx="4041775" cy="639762"/>
          </a:xfrm>
        </p:spPr>
        <p:txBody>
          <a:bodyPr anchor="b">
            <a:noAutofit/>
          </a:bodyPr>
          <a:lstStyle>
            <a:lvl1pPr marL="91440" indent="0" algn="l">
              <a:spcBef>
                <a:spcPts val="0"/>
              </a:spcBef>
              <a:buNone/>
              <a:defRPr sz="2200" b="0" cap="all" baseline="0"/>
            </a:lvl1pPr>
            <a:lvl2pPr>
              <a:buNone/>
              <a:defRPr sz="2000" b="1"/>
            </a:lvl2pPr>
            <a:lvl3pPr>
              <a:buNone/>
              <a:defRPr sz="1800" b="1"/>
            </a:lvl3pPr>
            <a:lvl4pPr>
              <a:buNone/>
              <a:defRPr sz="1600" b="1"/>
            </a:lvl4pPr>
            <a:lvl5pPr>
              <a:buNone/>
              <a:defRPr sz="1600" b="1"/>
            </a:lvl5pPr>
            <a:extLst/>
          </a:lstStyle>
          <a:p>
            <a:pPr lvl="0" eaLnBrk="1" latinLnBrk="0" hangingPunct="1"/>
            <a:r>
              <a:rPr kumimoji="0" lang="nl-NL"/>
              <a:t>Klik om de modelstijlen te bewerken</a:t>
            </a:r>
          </a:p>
        </p:txBody>
      </p:sp>
      <p:sp>
        <p:nvSpPr>
          <p:cNvPr id="5" name="Tijdelijke aanduiding voor inhoud 4"/>
          <p:cNvSpPr>
            <a:spLocks noGrp="1"/>
          </p:cNvSpPr>
          <p:nvPr>
            <p:ph sz="quarter" idx="2"/>
          </p:nvPr>
        </p:nvSpPr>
        <p:spPr>
          <a:xfrm>
            <a:off x="457200" y="2362200"/>
            <a:ext cx="4040188" cy="3941763"/>
          </a:xfrm>
        </p:spPr>
        <p:txBody>
          <a:bodyPr lIns="91440"/>
          <a:lstStyle>
            <a:lvl1pPr>
              <a:defRPr sz="2200"/>
            </a:lvl1pPr>
            <a:lvl2pPr>
              <a:defRPr sz="2000"/>
            </a:lvl2pPr>
            <a:lvl3pPr>
              <a:defRPr sz="1800"/>
            </a:lvl3pPr>
            <a:lvl4pPr>
              <a:defRPr sz="1600"/>
            </a:lvl4pPr>
            <a:lvl5pPr>
              <a:defRPr sz="1600"/>
            </a:lvl5pPr>
            <a:extLst/>
          </a:lstStyle>
          <a:p>
            <a:pPr lvl="0" eaLnBrk="1" latinLnBrk="0" hangingPunct="1"/>
            <a:r>
              <a:rPr lang="nl-NL"/>
              <a:t>Klik om de modelstijlen te bewerken</a:t>
            </a:r>
          </a:p>
          <a:p>
            <a:pPr lvl="1" eaLnBrk="1" latinLnBrk="0" hangingPunct="1"/>
            <a:r>
              <a:rPr lang="nl-NL"/>
              <a:t>Tweede niveau</a:t>
            </a:r>
          </a:p>
          <a:p>
            <a:pPr lvl="2" eaLnBrk="1" latinLnBrk="0" hangingPunct="1"/>
            <a:r>
              <a:rPr lang="nl-NL"/>
              <a:t>Derde niveau</a:t>
            </a:r>
          </a:p>
          <a:p>
            <a:pPr lvl="3" eaLnBrk="1" latinLnBrk="0" hangingPunct="1"/>
            <a:r>
              <a:rPr lang="nl-NL"/>
              <a:t>Vierde niveau</a:t>
            </a:r>
          </a:p>
          <a:p>
            <a:pPr lvl="4" eaLnBrk="1" latinLnBrk="0" hangingPunct="1"/>
            <a:r>
              <a:rPr lang="nl-NL"/>
              <a:t>Vijfde niveau</a:t>
            </a:r>
            <a:endParaRPr kumimoji="0" lang="en-US"/>
          </a:p>
        </p:txBody>
      </p:sp>
      <p:sp>
        <p:nvSpPr>
          <p:cNvPr id="6" name="Tijdelijke aanduiding voor inhoud 5"/>
          <p:cNvSpPr>
            <a:spLocks noGrp="1"/>
          </p:cNvSpPr>
          <p:nvPr>
            <p:ph sz="quarter" idx="4"/>
          </p:nvPr>
        </p:nvSpPr>
        <p:spPr>
          <a:xfrm>
            <a:off x="4645025" y="2362200"/>
            <a:ext cx="4041775" cy="3941763"/>
          </a:xfrm>
        </p:spPr>
        <p:txBody>
          <a:bodyPr/>
          <a:lstStyle>
            <a:lvl1pPr>
              <a:defRPr sz="2200"/>
            </a:lvl1pPr>
            <a:lvl2pPr>
              <a:defRPr sz="2000"/>
            </a:lvl2pPr>
            <a:lvl3pPr>
              <a:defRPr sz="1800"/>
            </a:lvl3pPr>
            <a:lvl4pPr>
              <a:defRPr sz="1600"/>
            </a:lvl4pPr>
            <a:lvl5pPr>
              <a:defRPr sz="1600"/>
            </a:lvl5pPr>
            <a:extLst/>
          </a:lstStyle>
          <a:p>
            <a:pPr lvl="0" eaLnBrk="1" latinLnBrk="0" hangingPunct="1"/>
            <a:r>
              <a:rPr lang="nl-NL"/>
              <a:t>Klik om de modelstijlen te bewerken</a:t>
            </a:r>
          </a:p>
          <a:p>
            <a:pPr lvl="1" eaLnBrk="1" latinLnBrk="0" hangingPunct="1"/>
            <a:r>
              <a:rPr lang="nl-NL"/>
              <a:t>Tweede niveau</a:t>
            </a:r>
          </a:p>
          <a:p>
            <a:pPr lvl="2" eaLnBrk="1" latinLnBrk="0" hangingPunct="1"/>
            <a:r>
              <a:rPr lang="nl-NL"/>
              <a:t>Derde niveau</a:t>
            </a:r>
          </a:p>
          <a:p>
            <a:pPr lvl="3" eaLnBrk="1" latinLnBrk="0" hangingPunct="1"/>
            <a:r>
              <a:rPr lang="nl-NL"/>
              <a:t>Vierde niveau</a:t>
            </a:r>
          </a:p>
          <a:p>
            <a:pPr lvl="4" eaLnBrk="1" latinLnBrk="0" hangingPunct="1"/>
            <a:r>
              <a:rPr lang="nl-NL"/>
              <a:t>Vijfde niveau</a:t>
            </a:r>
            <a:endParaRPr kumimoji="0" lang="en-US"/>
          </a:p>
        </p:txBody>
      </p:sp>
      <p:sp>
        <p:nvSpPr>
          <p:cNvPr id="7" name="Tijdelijke aanduiding voor datum 6"/>
          <p:cNvSpPr>
            <a:spLocks noGrp="1"/>
          </p:cNvSpPr>
          <p:nvPr>
            <p:ph type="dt" sz="half" idx="10"/>
          </p:nvPr>
        </p:nvSpPr>
        <p:spPr/>
        <p:txBody>
          <a:bodyPr/>
          <a:lstStyle/>
          <a:p>
            <a:fld id="{D09BE676-0ECC-4B1A-97C9-2AF613A80DF4}" type="datetimeFigureOut">
              <a:rPr lang="nl-NL" smtClean="0">
                <a:solidFill>
                  <a:srgbClr val="676A55">
                    <a:tint val="60000"/>
                    <a:satMod val="155000"/>
                  </a:srgbClr>
                </a:solidFill>
              </a:rPr>
              <a:pPr/>
              <a:t>3-4-2020</a:t>
            </a:fld>
            <a:endParaRPr lang="nl-NL">
              <a:solidFill>
                <a:srgbClr val="676A55">
                  <a:tint val="60000"/>
                  <a:satMod val="155000"/>
                </a:srgbClr>
              </a:solidFill>
            </a:endParaRPr>
          </a:p>
        </p:txBody>
      </p:sp>
      <p:sp>
        <p:nvSpPr>
          <p:cNvPr id="8" name="Tijdelijke aanduiding voor voettekst 7"/>
          <p:cNvSpPr>
            <a:spLocks noGrp="1"/>
          </p:cNvSpPr>
          <p:nvPr>
            <p:ph type="ftr" sz="quarter" idx="11"/>
          </p:nvPr>
        </p:nvSpPr>
        <p:spPr/>
        <p:txBody>
          <a:bodyPr/>
          <a:lstStyle/>
          <a:p>
            <a:endParaRPr lang="nl-NL">
              <a:solidFill>
                <a:srgbClr val="676A55">
                  <a:tint val="60000"/>
                  <a:satMod val="155000"/>
                </a:srgbClr>
              </a:solidFill>
            </a:endParaRPr>
          </a:p>
        </p:txBody>
      </p:sp>
      <p:sp>
        <p:nvSpPr>
          <p:cNvPr id="9" name="Tijdelijke aanduiding voor dianummer 8"/>
          <p:cNvSpPr>
            <a:spLocks noGrp="1"/>
          </p:cNvSpPr>
          <p:nvPr>
            <p:ph type="sldNum" sz="quarter" idx="12"/>
          </p:nvPr>
        </p:nvSpPr>
        <p:spPr>
          <a:xfrm>
            <a:off x="8641080" y="6514568"/>
            <a:ext cx="464288" cy="274320"/>
          </a:xfrm>
        </p:spPr>
        <p:txBody>
          <a:bodyPr/>
          <a:lstStyle/>
          <a:p>
            <a:fld id="{1C476EBC-3F42-4CE8-BD90-6CBF873EEDAA}" type="slidenum">
              <a:rPr lang="nl-NL" smtClean="0">
                <a:solidFill>
                  <a:srgbClr val="EAEBDE">
                    <a:shade val="90000"/>
                  </a:srgbClr>
                </a:solidFill>
              </a:rPr>
              <a:pPr/>
              <a:t>‹nr.›</a:t>
            </a:fld>
            <a:endParaRPr lang="nl-NL">
              <a:solidFill>
                <a:srgbClr val="EAEBDE">
                  <a:shade val="90000"/>
                </a:srgbClr>
              </a:solidFill>
            </a:endParaRPr>
          </a:p>
        </p:txBody>
      </p:sp>
    </p:spTree>
    <p:extLst>
      <p:ext uri="{BB962C8B-B14F-4D97-AF65-F5344CB8AC3E}">
        <p14:creationId xmlns:p14="http://schemas.microsoft.com/office/powerpoint/2010/main" val="318596287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vl1pPr>
          </a:lstStyle>
          <a:p>
            <a:r>
              <a:rPr lang="nl-NL"/>
              <a:t>Klik om de stijl te bewerken</a:t>
            </a:r>
          </a:p>
        </p:txBody>
      </p:sp>
      <p:sp>
        <p:nvSpPr>
          <p:cNvPr id="3" name="Tijdelijke aanduiding voor tekst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 om de modelstijlen te bewerken</a:t>
            </a:r>
          </a:p>
        </p:txBody>
      </p:sp>
      <p:sp>
        <p:nvSpPr>
          <p:cNvPr id="4" name="Tijdelijke aanduiding voor inhoud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tekst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 om de modelstijlen te bewerken</a:t>
            </a:r>
          </a:p>
        </p:txBody>
      </p:sp>
      <p:sp>
        <p:nvSpPr>
          <p:cNvPr id="6" name="Tijdelijke aanduiding voor inhoud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7" name="Tijdelijke aanduiding voor datum 6"/>
          <p:cNvSpPr>
            <a:spLocks noGrp="1"/>
          </p:cNvSpPr>
          <p:nvPr>
            <p:ph type="dt" sz="half" idx="10"/>
          </p:nvPr>
        </p:nvSpPr>
        <p:spPr/>
        <p:txBody>
          <a:bodyPr/>
          <a:lstStyle/>
          <a:p>
            <a:fld id="{C94759E3-8329-4D29-A6EF-F7AD50496906}" type="datetimeFigureOut">
              <a:rPr lang="nl-NL" smtClean="0"/>
              <a:t>3-4-2020</a:t>
            </a:fld>
            <a:endParaRPr lang="nl-NL"/>
          </a:p>
        </p:txBody>
      </p:sp>
      <p:sp>
        <p:nvSpPr>
          <p:cNvPr id="8" name="Tijdelijke aanduiding voor voettekst 7"/>
          <p:cNvSpPr>
            <a:spLocks noGrp="1"/>
          </p:cNvSpPr>
          <p:nvPr>
            <p:ph type="ftr" sz="quarter" idx="11"/>
          </p:nvPr>
        </p:nvSpPr>
        <p:spPr/>
        <p:txBody>
          <a:bodyPr/>
          <a:lstStyle/>
          <a:p>
            <a:endParaRPr lang="nl-NL"/>
          </a:p>
        </p:txBody>
      </p:sp>
      <p:sp>
        <p:nvSpPr>
          <p:cNvPr id="9" name="Tijdelijke aanduiding voor dianummer 8"/>
          <p:cNvSpPr>
            <a:spLocks noGrp="1"/>
          </p:cNvSpPr>
          <p:nvPr>
            <p:ph type="sldNum" sz="quarter" idx="12"/>
          </p:nvPr>
        </p:nvSpPr>
        <p:spPr/>
        <p:txBody>
          <a:bodyPr/>
          <a:lstStyle/>
          <a:p>
            <a:fld id="{E74DDF34-46DA-4630-9210-04D4DF788C5D}" type="slidenum">
              <a:rPr lang="nl-NL" smtClean="0"/>
              <a:t>‹nr.›</a:t>
            </a:fld>
            <a:endParaRPr lang="nl-NL"/>
          </a:p>
        </p:txBody>
      </p:sp>
    </p:spTree>
    <p:extLst>
      <p:ext uri="{BB962C8B-B14F-4D97-AF65-F5344CB8AC3E}">
        <p14:creationId xmlns:p14="http://schemas.microsoft.com/office/powerpoint/2010/main" val="355331626"/>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a:xfrm>
            <a:off x="457200" y="253218"/>
            <a:ext cx="8229600" cy="1143000"/>
          </a:xfrm>
        </p:spPr>
        <p:txBody>
          <a:bodyPr/>
          <a:lstStyle/>
          <a:p>
            <a:r>
              <a:rPr kumimoji="0" lang="nl-NL"/>
              <a:t>Klik om de stijl te bewerken</a:t>
            </a:r>
            <a:endParaRPr kumimoji="0" lang="en-US"/>
          </a:p>
        </p:txBody>
      </p:sp>
      <p:sp>
        <p:nvSpPr>
          <p:cNvPr id="3" name="Tijdelijke aanduiding voor datum 2"/>
          <p:cNvSpPr>
            <a:spLocks noGrp="1"/>
          </p:cNvSpPr>
          <p:nvPr>
            <p:ph type="dt" sz="half" idx="10"/>
          </p:nvPr>
        </p:nvSpPr>
        <p:spPr/>
        <p:txBody>
          <a:bodyPr/>
          <a:lstStyle/>
          <a:p>
            <a:fld id="{D09BE676-0ECC-4B1A-97C9-2AF613A80DF4}" type="datetimeFigureOut">
              <a:rPr lang="nl-NL" smtClean="0">
                <a:solidFill>
                  <a:srgbClr val="676A55">
                    <a:tint val="60000"/>
                    <a:satMod val="155000"/>
                  </a:srgbClr>
                </a:solidFill>
              </a:rPr>
              <a:pPr/>
              <a:t>3-4-2020</a:t>
            </a:fld>
            <a:endParaRPr lang="nl-NL">
              <a:solidFill>
                <a:srgbClr val="676A55">
                  <a:tint val="60000"/>
                  <a:satMod val="155000"/>
                </a:srgbClr>
              </a:solidFill>
            </a:endParaRPr>
          </a:p>
        </p:txBody>
      </p:sp>
      <p:sp>
        <p:nvSpPr>
          <p:cNvPr id="4" name="Tijdelijke aanduiding voor voettekst 3"/>
          <p:cNvSpPr>
            <a:spLocks noGrp="1"/>
          </p:cNvSpPr>
          <p:nvPr>
            <p:ph type="ftr" sz="quarter" idx="11"/>
          </p:nvPr>
        </p:nvSpPr>
        <p:spPr/>
        <p:txBody>
          <a:bodyPr/>
          <a:lstStyle/>
          <a:p>
            <a:endParaRPr lang="nl-NL">
              <a:solidFill>
                <a:srgbClr val="676A55">
                  <a:tint val="60000"/>
                  <a:satMod val="155000"/>
                </a:srgbClr>
              </a:solidFill>
            </a:endParaRPr>
          </a:p>
        </p:txBody>
      </p:sp>
      <p:sp>
        <p:nvSpPr>
          <p:cNvPr id="5" name="Tijdelijke aanduiding voor dianummer 4"/>
          <p:cNvSpPr>
            <a:spLocks noGrp="1"/>
          </p:cNvSpPr>
          <p:nvPr>
            <p:ph type="sldNum" sz="quarter" idx="12"/>
          </p:nvPr>
        </p:nvSpPr>
        <p:spPr/>
        <p:txBody>
          <a:bodyPr/>
          <a:lstStyle/>
          <a:p>
            <a:fld id="{1C476EBC-3F42-4CE8-BD90-6CBF873EEDAA}" type="slidenum">
              <a:rPr lang="nl-NL" smtClean="0">
                <a:solidFill>
                  <a:srgbClr val="EAEBDE">
                    <a:shade val="90000"/>
                  </a:srgbClr>
                </a:solidFill>
              </a:rPr>
              <a:pPr/>
              <a:t>‹nr.›</a:t>
            </a:fld>
            <a:endParaRPr lang="nl-NL">
              <a:solidFill>
                <a:srgbClr val="EAEBDE">
                  <a:shade val="90000"/>
                </a:srgbClr>
              </a:solidFill>
            </a:endParaRPr>
          </a:p>
        </p:txBody>
      </p:sp>
      <p:sp>
        <p:nvSpPr>
          <p:cNvPr id="7" name="Rechthoek 6"/>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Tree>
    <p:extLst>
      <p:ext uri="{BB962C8B-B14F-4D97-AF65-F5344CB8AC3E}">
        <p14:creationId xmlns:p14="http://schemas.microsoft.com/office/powerpoint/2010/main" val="3486839113"/>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p:cNvSpPr>
            <a:spLocks noGrp="1"/>
          </p:cNvSpPr>
          <p:nvPr>
            <p:ph type="dt" sz="half" idx="10"/>
          </p:nvPr>
        </p:nvSpPr>
        <p:spPr/>
        <p:txBody>
          <a:bodyPr/>
          <a:lstStyle/>
          <a:p>
            <a:fld id="{D09BE676-0ECC-4B1A-97C9-2AF613A80DF4}" type="datetimeFigureOut">
              <a:rPr lang="nl-NL" smtClean="0">
                <a:solidFill>
                  <a:srgbClr val="676A55">
                    <a:tint val="60000"/>
                    <a:satMod val="155000"/>
                  </a:srgbClr>
                </a:solidFill>
              </a:rPr>
              <a:pPr/>
              <a:t>3-4-2020</a:t>
            </a:fld>
            <a:endParaRPr lang="nl-NL">
              <a:solidFill>
                <a:srgbClr val="676A55">
                  <a:tint val="60000"/>
                  <a:satMod val="155000"/>
                </a:srgbClr>
              </a:solidFill>
            </a:endParaRPr>
          </a:p>
        </p:txBody>
      </p:sp>
      <p:sp>
        <p:nvSpPr>
          <p:cNvPr id="3" name="Tijdelijke aanduiding voor voettekst 2"/>
          <p:cNvSpPr>
            <a:spLocks noGrp="1"/>
          </p:cNvSpPr>
          <p:nvPr>
            <p:ph type="ftr" sz="quarter" idx="11"/>
          </p:nvPr>
        </p:nvSpPr>
        <p:spPr/>
        <p:txBody>
          <a:bodyPr/>
          <a:lstStyle/>
          <a:p>
            <a:endParaRPr lang="nl-NL">
              <a:solidFill>
                <a:srgbClr val="676A55">
                  <a:tint val="60000"/>
                  <a:satMod val="155000"/>
                </a:srgbClr>
              </a:solidFill>
            </a:endParaRPr>
          </a:p>
        </p:txBody>
      </p:sp>
      <p:sp>
        <p:nvSpPr>
          <p:cNvPr id="4" name="Tijdelijke aanduiding voor dianummer 3"/>
          <p:cNvSpPr>
            <a:spLocks noGrp="1"/>
          </p:cNvSpPr>
          <p:nvPr>
            <p:ph type="sldNum" sz="quarter" idx="12"/>
          </p:nvPr>
        </p:nvSpPr>
        <p:spPr/>
        <p:txBody>
          <a:bodyPr/>
          <a:lstStyle/>
          <a:p>
            <a:fld id="{1C476EBC-3F42-4CE8-BD90-6CBF873EEDAA}" type="slidenum">
              <a:rPr lang="nl-NL" smtClean="0">
                <a:solidFill>
                  <a:srgbClr val="EAEBDE">
                    <a:shade val="90000"/>
                  </a:srgbClr>
                </a:solidFill>
              </a:rPr>
              <a:pPr/>
              <a:t>‹nr.›</a:t>
            </a:fld>
            <a:endParaRPr lang="nl-NL">
              <a:solidFill>
                <a:srgbClr val="EAEBDE">
                  <a:shade val="90000"/>
                </a:srgbClr>
              </a:solidFill>
            </a:endParaRPr>
          </a:p>
        </p:txBody>
      </p:sp>
    </p:spTree>
    <p:extLst>
      <p:ext uri="{BB962C8B-B14F-4D97-AF65-F5344CB8AC3E}">
        <p14:creationId xmlns:p14="http://schemas.microsoft.com/office/powerpoint/2010/main" val="1010643019"/>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showMasterSp="0" type="objTx" preserve="1">
  <p:cSld name="Inhoud met bijschrift">
    <p:bg>
      <p:bgRef idx="1001">
        <a:schemeClr val="bg2"/>
      </p:bgRef>
    </p:bg>
    <p:spTree>
      <p:nvGrpSpPr>
        <p:cNvPr id="1" name=""/>
        <p:cNvGrpSpPr/>
        <p:nvPr/>
      </p:nvGrpSpPr>
      <p:grpSpPr>
        <a:xfrm>
          <a:off x="0" y="0"/>
          <a:ext cx="0" cy="0"/>
          <a:chOff x="0" y="0"/>
          <a:chExt cx="0" cy="0"/>
        </a:xfrm>
      </p:grpSpPr>
      <p:sp>
        <p:nvSpPr>
          <p:cNvPr id="8" name="Rechthoek 7"/>
          <p:cNvSpPr/>
          <p:nvPr/>
        </p:nvSpPr>
        <p:spPr>
          <a:xfrm>
            <a:off x="5057552" y="105765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
        <p:nvSpPr>
          <p:cNvPr id="2" name="Titel 1"/>
          <p:cNvSpPr>
            <a:spLocks noGrp="1"/>
          </p:cNvSpPr>
          <p:nvPr>
            <p:ph type="title"/>
          </p:nvPr>
        </p:nvSpPr>
        <p:spPr>
          <a:xfrm>
            <a:off x="4963136" y="304800"/>
            <a:ext cx="3931920" cy="762000"/>
          </a:xfrm>
        </p:spPr>
        <p:txBody>
          <a:bodyPr anchor="b"/>
          <a:lstStyle>
            <a:lvl1pPr marL="0" algn="r">
              <a:buNone/>
              <a:defRPr sz="2000" b="1"/>
            </a:lvl1pPr>
            <a:extLst/>
          </a:lstStyle>
          <a:p>
            <a:r>
              <a:rPr kumimoji="0" lang="nl-NL"/>
              <a:t>Klik om de stijl te bewerken</a:t>
            </a:r>
            <a:endParaRPr kumimoji="0" lang="en-US"/>
          </a:p>
        </p:txBody>
      </p:sp>
      <p:sp>
        <p:nvSpPr>
          <p:cNvPr id="3" name="Tijdelijke aanduiding voor tekst 2"/>
          <p:cNvSpPr>
            <a:spLocks noGrp="1"/>
          </p:cNvSpPr>
          <p:nvPr>
            <p:ph type="body" idx="2"/>
          </p:nvPr>
        </p:nvSpPr>
        <p:spPr>
          <a:xfrm>
            <a:off x="4963136" y="1107560"/>
            <a:ext cx="3931920" cy="1066800"/>
          </a:xfrm>
        </p:spPr>
        <p:txBody>
          <a:bodyPr/>
          <a:lstStyle>
            <a:lvl1pPr marL="0" indent="0" algn="r">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nl-NL"/>
              <a:t>Klik om de modelstijlen te bewerken</a:t>
            </a:r>
          </a:p>
        </p:txBody>
      </p:sp>
      <p:sp>
        <p:nvSpPr>
          <p:cNvPr id="4" name="Tijdelijke aanduiding voor inhoud 3"/>
          <p:cNvSpPr>
            <a:spLocks noGrp="1"/>
          </p:cNvSpPr>
          <p:nvPr>
            <p:ph sz="half" idx="1"/>
          </p:nvPr>
        </p:nvSpPr>
        <p:spPr>
          <a:xfrm>
            <a:off x="228600" y="2209800"/>
            <a:ext cx="8666456" cy="3977640"/>
          </a:xfrm>
        </p:spPr>
        <p:txBody>
          <a:bodyPr/>
          <a:lstStyle>
            <a:lvl1pPr marL="292608">
              <a:defRPr sz="3200"/>
            </a:lvl1pPr>
            <a:lvl2pPr marL="594360">
              <a:defRPr sz="2800"/>
            </a:lvl2pPr>
            <a:lvl3pPr marL="822960">
              <a:defRPr sz="2400"/>
            </a:lvl3pPr>
            <a:lvl4pPr marL="1051560">
              <a:defRPr sz="2000"/>
            </a:lvl4pPr>
            <a:lvl5pPr marL="1261872">
              <a:defRPr sz="2000"/>
            </a:lvl5pPr>
            <a:extLst/>
          </a:lstStyle>
          <a:p>
            <a:pPr lvl="0" eaLnBrk="1" latinLnBrk="0" hangingPunct="1"/>
            <a:r>
              <a:rPr lang="nl-NL"/>
              <a:t>Klik om de modelstijlen te bewerken</a:t>
            </a:r>
          </a:p>
          <a:p>
            <a:pPr lvl="1" eaLnBrk="1" latinLnBrk="0" hangingPunct="1"/>
            <a:r>
              <a:rPr lang="nl-NL"/>
              <a:t>Tweede niveau</a:t>
            </a:r>
          </a:p>
          <a:p>
            <a:pPr lvl="2" eaLnBrk="1" latinLnBrk="0" hangingPunct="1"/>
            <a:r>
              <a:rPr lang="nl-NL"/>
              <a:t>Derde niveau</a:t>
            </a:r>
          </a:p>
          <a:p>
            <a:pPr lvl="3" eaLnBrk="1" latinLnBrk="0" hangingPunct="1"/>
            <a:r>
              <a:rPr lang="nl-NL"/>
              <a:t>Vierde niveau</a:t>
            </a:r>
          </a:p>
          <a:p>
            <a:pPr lvl="4" eaLnBrk="1" latinLnBrk="0" hangingPunct="1"/>
            <a:r>
              <a:rPr lang="nl-NL"/>
              <a:t>Vijfde niveau</a:t>
            </a:r>
            <a:endParaRPr kumimoji="0" lang="en-US"/>
          </a:p>
        </p:txBody>
      </p:sp>
      <p:sp>
        <p:nvSpPr>
          <p:cNvPr id="9" name="Tijdelijke aanduiding voor datum 8"/>
          <p:cNvSpPr>
            <a:spLocks noGrp="1"/>
          </p:cNvSpPr>
          <p:nvPr>
            <p:ph type="dt" sz="half" idx="10"/>
          </p:nvPr>
        </p:nvSpPr>
        <p:spPr>
          <a:xfrm>
            <a:off x="5562600" y="6513670"/>
            <a:ext cx="3002280" cy="274320"/>
          </a:xfrm>
        </p:spPr>
        <p:txBody>
          <a:bodyPr vert="horz" rtlCol="0"/>
          <a:lstStyle/>
          <a:p>
            <a:fld id="{D09BE676-0ECC-4B1A-97C9-2AF613A80DF4}" type="datetimeFigureOut">
              <a:rPr lang="nl-NL" smtClean="0">
                <a:solidFill>
                  <a:srgbClr val="676A55">
                    <a:tint val="60000"/>
                    <a:satMod val="155000"/>
                  </a:srgbClr>
                </a:solidFill>
              </a:rPr>
              <a:pPr/>
              <a:t>3-4-2020</a:t>
            </a:fld>
            <a:endParaRPr lang="nl-NL">
              <a:solidFill>
                <a:srgbClr val="676A55">
                  <a:tint val="60000"/>
                  <a:satMod val="155000"/>
                </a:srgbClr>
              </a:solidFill>
            </a:endParaRPr>
          </a:p>
        </p:txBody>
      </p:sp>
      <p:sp>
        <p:nvSpPr>
          <p:cNvPr id="10" name="Tijdelijke aanduiding voor dianummer 9"/>
          <p:cNvSpPr>
            <a:spLocks noGrp="1"/>
          </p:cNvSpPr>
          <p:nvPr>
            <p:ph type="sldNum" sz="quarter" idx="11"/>
          </p:nvPr>
        </p:nvSpPr>
        <p:spPr>
          <a:xfrm>
            <a:off x="8638952" y="6513670"/>
            <a:ext cx="464288" cy="274320"/>
          </a:xfrm>
        </p:spPr>
        <p:txBody>
          <a:bodyPr vert="horz" rtlCol="0"/>
          <a:lstStyle>
            <a:lvl1pPr>
              <a:defRPr>
                <a:solidFill>
                  <a:schemeClr val="tx2">
                    <a:shade val="90000"/>
                  </a:schemeClr>
                </a:solidFill>
              </a:defRPr>
            </a:lvl1pPr>
            <a:extLst/>
          </a:lstStyle>
          <a:p>
            <a:fld id="{1C476EBC-3F42-4CE8-BD90-6CBF873EEDAA}" type="slidenum">
              <a:rPr lang="nl-NL" smtClean="0">
                <a:solidFill>
                  <a:srgbClr val="EAEBDE">
                    <a:shade val="90000"/>
                  </a:srgbClr>
                </a:solidFill>
              </a:rPr>
              <a:pPr/>
              <a:t>‹nr.›</a:t>
            </a:fld>
            <a:endParaRPr lang="nl-NL">
              <a:solidFill>
                <a:srgbClr val="EAEBDE">
                  <a:shade val="90000"/>
                </a:srgbClr>
              </a:solidFill>
            </a:endParaRPr>
          </a:p>
        </p:txBody>
      </p:sp>
      <p:sp>
        <p:nvSpPr>
          <p:cNvPr id="11" name="Tijdelijke aanduiding voor voettekst 10"/>
          <p:cNvSpPr>
            <a:spLocks noGrp="1"/>
          </p:cNvSpPr>
          <p:nvPr>
            <p:ph type="ftr" sz="quarter" idx="12"/>
          </p:nvPr>
        </p:nvSpPr>
        <p:spPr>
          <a:xfrm>
            <a:off x="1600200" y="6513670"/>
            <a:ext cx="3907464" cy="274320"/>
          </a:xfrm>
        </p:spPr>
        <p:txBody>
          <a:bodyPr vert="horz" rtlCol="0"/>
          <a:lstStyle/>
          <a:p>
            <a:endParaRPr lang="nl-NL">
              <a:solidFill>
                <a:srgbClr val="676A55">
                  <a:tint val="60000"/>
                  <a:satMod val="155000"/>
                </a:srgbClr>
              </a:solidFill>
            </a:endParaRPr>
          </a:p>
        </p:txBody>
      </p:sp>
    </p:spTree>
    <p:extLst>
      <p:ext uri="{BB962C8B-B14F-4D97-AF65-F5344CB8AC3E}">
        <p14:creationId xmlns:p14="http://schemas.microsoft.com/office/powerpoint/2010/main" val="2295001794"/>
      </p:ext>
    </p:extLst>
  </p:cSld>
  <p:clrMapOvr>
    <a:overrideClrMapping bg1="dk1" tx1="lt1" bg2="dk2" tx2="lt2" accent1="accent1" accent2="accent2" accent3="accent3" accent4="accent4" accent5="accent5" accent6="accent6" hlink="hlink" folHlink="folHlink"/>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showMasterSp="0"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3040443" y="4724400"/>
            <a:ext cx="5486400" cy="664536"/>
          </a:xfrm>
        </p:spPr>
        <p:txBody>
          <a:bodyPr anchor="b"/>
          <a:lstStyle>
            <a:lvl1pPr marL="0" algn="r">
              <a:buNone/>
              <a:defRPr sz="2000" b="1"/>
            </a:lvl1pPr>
            <a:extLst/>
          </a:lstStyle>
          <a:p>
            <a:r>
              <a:rPr kumimoji="0" lang="nl-NL"/>
              <a:t>Klik om de stijl te bewerken</a:t>
            </a:r>
            <a:endParaRPr kumimoji="0" lang="en-US"/>
          </a:p>
        </p:txBody>
      </p:sp>
      <p:sp>
        <p:nvSpPr>
          <p:cNvPr id="4" name="Tijdelijke aanduiding voor tekst 3"/>
          <p:cNvSpPr>
            <a:spLocks noGrp="1"/>
          </p:cNvSpPr>
          <p:nvPr>
            <p:ph type="body" sz="half" idx="2"/>
          </p:nvPr>
        </p:nvSpPr>
        <p:spPr>
          <a:xfrm>
            <a:off x="3040443" y="5388936"/>
            <a:ext cx="5486400" cy="912255"/>
          </a:xfrm>
        </p:spPr>
        <p:txBody>
          <a:bodyPr/>
          <a:lstStyle>
            <a:lvl1pPr marL="0" indent="0" algn="r">
              <a:spcBef>
                <a:spcPts val="0"/>
              </a:spcBef>
              <a:buNone/>
              <a:defRPr sz="1400"/>
            </a:lvl1pPr>
            <a:lvl2pPr>
              <a:defRPr sz="1200"/>
            </a:lvl2pPr>
            <a:lvl3pPr>
              <a:defRPr sz="1000"/>
            </a:lvl3pPr>
            <a:lvl4pPr>
              <a:defRPr sz="900"/>
            </a:lvl4pPr>
            <a:lvl5pPr>
              <a:defRPr sz="900"/>
            </a:lvl5pPr>
            <a:extLst/>
          </a:lstStyle>
          <a:p>
            <a:pPr lvl="0" eaLnBrk="1" latinLnBrk="0" hangingPunct="1"/>
            <a:r>
              <a:rPr kumimoji="0" lang="nl-NL"/>
              <a:t>Klik om de modelstijlen te bewerken</a:t>
            </a:r>
          </a:p>
        </p:txBody>
      </p:sp>
      <p:sp>
        <p:nvSpPr>
          <p:cNvPr id="13" name="Tijdelijke aanduiding voor afbeelding 12"/>
          <p:cNvSpPr>
            <a:spLocks noGrp="1"/>
          </p:cNvSpPr>
          <p:nvPr>
            <p:ph type="pic" idx="1"/>
          </p:nvPr>
        </p:nvSpPr>
        <p:spPr>
          <a:xfrm>
            <a:off x="304800" y="249864"/>
            <a:ext cx="8534400" cy="4343400"/>
          </a:xfrm>
          <a:prstGeom prst="round2DiagRect">
            <a:avLst>
              <a:gd name="adj1" fmla="val 11403"/>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extLst/>
          </a:lstStyle>
          <a:p>
            <a:pPr marL="0" algn="l" rtl="0" eaLnBrk="1" latinLnBrk="0" hangingPunct="1"/>
            <a:r>
              <a:rPr kumimoji="0" lang="nl-NL">
                <a:solidFill>
                  <a:schemeClr val="lt1"/>
                </a:solidFill>
                <a:latin typeface="+mn-lt"/>
                <a:ea typeface="+mn-ea"/>
                <a:cs typeface="+mn-cs"/>
              </a:rPr>
              <a:t>Klik op het pictogram als u een afbeelding wilt toevoegen</a:t>
            </a:r>
            <a:endParaRPr kumimoji="0" lang="en-US" dirty="0">
              <a:solidFill>
                <a:schemeClr val="lt1"/>
              </a:solidFill>
              <a:latin typeface="+mn-lt"/>
              <a:ea typeface="+mn-ea"/>
              <a:cs typeface="+mn-cs"/>
            </a:endParaRPr>
          </a:p>
        </p:txBody>
      </p:sp>
      <p:sp>
        <p:nvSpPr>
          <p:cNvPr id="8" name="Tijdelijke aanduiding voor datum 7"/>
          <p:cNvSpPr>
            <a:spLocks noGrp="1"/>
          </p:cNvSpPr>
          <p:nvPr>
            <p:ph type="dt" sz="half" idx="10"/>
          </p:nvPr>
        </p:nvSpPr>
        <p:spPr>
          <a:xfrm>
            <a:off x="5562600" y="6509004"/>
            <a:ext cx="3002280" cy="274320"/>
          </a:xfrm>
        </p:spPr>
        <p:txBody>
          <a:bodyPr vert="horz" rtlCol="0"/>
          <a:lstStyle/>
          <a:p>
            <a:fld id="{D09BE676-0ECC-4B1A-97C9-2AF613A80DF4}" type="datetimeFigureOut">
              <a:rPr lang="nl-NL" smtClean="0">
                <a:solidFill>
                  <a:srgbClr val="676A55">
                    <a:tint val="60000"/>
                    <a:satMod val="155000"/>
                  </a:srgbClr>
                </a:solidFill>
              </a:rPr>
              <a:pPr/>
              <a:t>3-4-2020</a:t>
            </a:fld>
            <a:endParaRPr lang="nl-NL">
              <a:solidFill>
                <a:srgbClr val="676A55">
                  <a:tint val="60000"/>
                  <a:satMod val="155000"/>
                </a:srgbClr>
              </a:solidFill>
            </a:endParaRPr>
          </a:p>
        </p:txBody>
      </p:sp>
      <p:sp>
        <p:nvSpPr>
          <p:cNvPr id="9" name="Tijdelijke aanduiding voor dianummer 8"/>
          <p:cNvSpPr>
            <a:spLocks noGrp="1"/>
          </p:cNvSpPr>
          <p:nvPr>
            <p:ph type="sldNum" sz="quarter" idx="11"/>
          </p:nvPr>
        </p:nvSpPr>
        <p:spPr>
          <a:xfrm>
            <a:off x="8638952" y="6509004"/>
            <a:ext cx="464288" cy="274320"/>
          </a:xfrm>
        </p:spPr>
        <p:txBody>
          <a:bodyPr vert="horz" rtlCol="0"/>
          <a:lstStyle>
            <a:lvl1pPr>
              <a:defRPr>
                <a:solidFill>
                  <a:schemeClr val="tx2">
                    <a:shade val="90000"/>
                  </a:schemeClr>
                </a:solidFill>
              </a:defRPr>
            </a:lvl1pPr>
            <a:extLst/>
          </a:lstStyle>
          <a:p>
            <a:fld id="{1C476EBC-3F42-4CE8-BD90-6CBF873EEDAA}" type="slidenum">
              <a:rPr lang="nl-NL" smtClean="0">
                <a:solidFill>
                  <a:srgbClr val="EAEBDE">
                    <a:shade val="90000"/>
                  </a:srgbClr>
                </a:solidFill>
              </a:rPr>
              <a:pPr/>
              <a:t>‹nr.›</a:t>
            </a:fld>
            <a:endParaRPr lang="nl-NL">
              <a:solidFill>
                <a:srgbClr val="EAEBDE">
                  <a:shade val="90000"/>
                </a:srgbClr>
              </a:solidFill>
            </a:endParaRPr>
          </a:p>
        </p:txBody>
      </p:sp>
      <p:sp>
        <p:nvSpPr>
          <p:cNvPr id="10" name="Tijdelijke aanduiding voor voettekst 9"/>
          <p:cNvSpPr>
            <a:spLocks noGrp="1"/>
          </p:cNvSpPr>
          <p:nvPr>
            <p:ph type="ftr" sz="quarter" idx="12"/>
          </p:nvPr>
        </p:nvSpPr>
        <p:spPr>
          <a:xfrm>
            <a:off x="1600200" y="6509004"/>
            <a:ext cx="3907464" cy="274320"/>
          </a:xfrm>
        </p:spPr>
        <p:txBody>
          <a:bodyPr vert="horz" rtlCol="0"/>
          <a:lstStyle/>
          <a:p>
            <a:endParaRPr lang="nl-NL">
              <a:solidFill>
                <a:srgbClr val="676A55">
                  <a:tint val="60000"/>
                  <a:satMod val="155000"/>
                </a:srgbClr>
              </a:solidFill>
            </a:endParaRPr>
          </a:p>
        </p:txBody>
      </p:sp>
    </p:spTree>
    <p:extLst>
      <p:ext uri="{BB962C8B-B14F-4D97-AF65-F5344CB8AC3E}">
        <p14:creationId xmlns:p14="http://schemas.microsoft.com/office/powerpoint/2010/main" val="1512415738"/>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kumimoji="0" lang="nl-NL"/>
              <a:t>Klik om de stijl te bewerken</a:t>
            </a:r>
            <a:endParaRPr kumimoji="0" lang="en-US"/>
          </a:p>
        </p:txBody>
      </p:sp>
      <p:sp>
        <p:nvSpPr>
          <p:cNvPr id="3" name="Tijdelijke aanduiding voor verticale tekst 2"/>
          <p:cNvSpPr>
            <a:spLocks noGrp="1"/>
          </p:cNvSpPr>
          <p:nvPr>
            <p:ph type="body" orient="vert" idx="1"/>
          </p:nvPr>
        </p:nvSpPr>
        <p:spPr/>
        <p:txBody>
          <a:bodyPr vert="eaVert"/>
          <a:lstStyle/>
          <a:p>
            <a:pPr lvl="0" eaLnBrk="1" latinLnBrk="0" hangingPunct="1"/>
            <a:r>
              <a:rPr lang="nl-NL"/>
              <a:t>Klik om de modelstijlen te bewerken</a:t>
            </a:r>
          </a:p>
          <a:p>
            <a:pPr lvl="1" eaLnBrk="1" latinLnBrk="0" hangingPunct="1"/>
            <a:r>
              <a:rPr lang="nl-NL"/>
              <a:t>Tweede niveau</a:t>
            </a:r>
          </a:p>
          <a:p>
            <a:pPr lvl="2" eaLnBrk="1" latinLnBrk="0" hangingPunct="1"/>
            <a:r>
              <a:rPr lang="nl-NL"/>
              <a:t>Derde niveau</a:t>
            </a:r>
          </a:p>
          <a:p>
            <a:pPr lvl="3" eaLnBrk="1" latinLnBrk="0" hangingPunct="1"/>
            <a:r>
              <a:rPr lang="nl-NL"/>
              <a:t>Vierde niveau</a:t>
            </a:r>
          </a:p>
          <a:p>
            <a:pPr lvl="4" eaLnBrk="1" latinLnBrk="0" hangingPunct="1"/>
            <a:r>
              <a:rPr lang="nl-NL"/>
              <a:t>Vijfde niveau</a:t>
            </a:r>
            <a:endParaRPr kumimoji="0" lang="en-US"/>
          </a:p>
        </p:txBody>
      </p:sp>
      <p:sp>
        <p:nvSpPr>
          <p:cNvPr id="4" name="Tijdelijke aanduiding voor datum 3"/>
          <p:cNvSpPr>
            <a:spLocks noGrp="1"/>
          </p:cNvSpPr>
          <p:nvPr>
            <p:ph type="dt" sz="half" idx="10"/>
          </p:nvPr>
        </p:nvSpPr>
        <p:spPr/>
        <p:txBody>
          <a:bodyPr/>
          <a:lstStyle/>
          <a:p>
            <a:fld id="{D09BE676-0ECC-4B1A-97C9-2AF613A80DF4}" type="datetimeFigureOut">
              <a:rPr lang="nl-NL" smtClean="0">
                <a:solidFill>
                  <a:srgbClr val="676A55">
                    <a:tint val="60000"/>
                    <a:satMod val="155000"/>
                  </a:srgbClr>
                </a:solidFill>
              </a:rPr>
              <a:pPr/>
              <a:t>3-4-2020</a:t>
            </a:fld>
            <a:endParaRPr lang="nl-NL">
              <a:solidFill>
                <a:srgbClr val="676A55">
                  <a:tint val="60000"/>
                  <a:satMod val="155000"/>
                </a:srgbClr>
              </a:solidFill>
            </a:endParaRPr>
          </a:p>
        </p:txBody>
      </p:sp>
      <p:sp>
        <p:nvSpPr>
          <p:cNvPr id="5" name="Tijdelijke aanduiding voor voettekst 4"/>
          <p:cNvSpPr>
            <a:spLocks noGrp="1"/>
          </p:cNvSpPr>
          <p:nvPr>
            <p:ph type="ftr" sz="quarter" idx="11"/>
          </p:nvPr>
        </p:nvSpPr>
        <p:spPr/>
        <p:txBody>
          <a:bodyPr/>
          <a:lstStyle/>
          <a:p>
            <a:endParaRPr lang="nl-NL">
              <a:solidFill>
                <a:srgbClr val="676A55">
                  <a:tint val="60000"/>
                  <a:satMod val="155000"/>
                </a:srgbClr>
              </a:solidFill>
            </a:endParaRPr>
          </a:p>
        </p:txBody>
      </p:sp>
      <p:sp>
        <p:nvSpPr>
          <p:cNvPr id="6" name="Tijdelijke aanduiding voor dianummer 5"/>
          <p:cNvSpPr>
            <a:spLocks noGrp="1"/>
          </p:cNvSpPr>
          <p:nvPr>
            <p:ph type="sldNum" sz="quarter" idx="12"/>
          </p:nvPr>
        </p:nvSpPr>
        <p:spPr/>
        <p:txBody>
          <a:bodyPr/>
          <a:lstStyle/>
          <a:p>
            <a:fld id="{1C476EBC-3F42-4CE8-BD90-6CBF873EEDAA}" type="slidenum">
              <a:rPr lang="nl-NL" smtClean="0">
                <a:solidFill>
                  <a:srgbClr val="EAEBDE">
                    <a:shade val="90000"/>
                  </a:srgbClr>
                </a:solidFill>
              </a:rPr>
              <a:pPr/>
              <a:t>‹nr.›</a:t>
            </a:fld>
            <a:endParaRPr lang="nl-NL">
              <a:solidFill>
                <a:srgbClr val="EAEBDE">
                  <a:shade val="90000"/>
                </a:srgbClr>
              </a:solidFill>
            </a:endParaRPr>
          </a:p>
        </p:txBody>
      </p:sp>
    </p:spTree>
    <p:extLst>
      <p:ext uri="{BB962C8B-B14F-4D97-AF65-F5344CB8AC3E}">
        <p14:creationId xmlns:p14="http://schemas.microsoft.com/office/powerpoint/2010/main" val="3413401287"/>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6629400" y="274638"/>
            <a:ext cx="2057400" cy="5851525"/>
          </a:xfrm>
        </p:spPr>
        <p:txBody>
          <a:bodyPr vert="eaVert"/>
          <a:lstStyle>
            <a:lvl1pPr algn="l">
              <a:defRPr/>
            </a:lvl1pPr>
            <a:extLst/>
          </a:lstStyle>
          <a:p>
            <a:r>
              <a:rPr kumimoji="0" lang="nl-NL"/>
              <a:t>Klik om de stijl te bewerken</a:t>
            </a:r>
            <a:endParaRPr kumimoji="0" lang="en-US"/>
          </a:p>
        </p:txBody>
      </p:sp>
      <p:sp>
        <p:nvSpPr>
          <p:cNvPr id="3" name="Tijdelijke aanduiding voor verticale tekst 2"/>
          <p:cNvSpPr>
            <a:spLocks noGrp="1"/>
          </p:cNvSpPr>
          <p:nvPr>
            <p:ph type="body" orient="vert" idx="1"/>
          </p:nvPr>
        </p:nvSpPr>
        <p:spPr>
          <a:xfrm>
            <a:off x="457200" y="274638"/>
            <a:ext cx="6019800" cy="5851525"/>
          </a:xfrm>
        </p:spPr>
        <p:txBody>
          <a:bodyPr vert="eaVert"/>
          <a:lstStyle/>
          <a:p>
            <a:pPr lvl="0" eaLnBrk="1" latinLnBrk="0" hangingPunct="1"/>
            <a:r>
              <a:rPr lang="nl-NL"/>
              <a:t>Klik om de modelstijlen te bewerken</a:t>
            </a:r>
          </a:p>
          <a:p>
            <a:pPr lvl="1" eaLnBrk="1" latinLnBrk="0" hangingPunct="1"/>
            <a:r>
              <a:rPr lang="nl-NL"/>
              <a:t>Tweede niveau</a:t>
            </a:r>
          </a:p>
          <a:p>
            <a:pPr lvl="2" eaLnBrk="1" latinLnBrk="0" hangingPunct="1"/>
            <a:r>
              <a:rPr lang="nl-NL"/>
              <a:t>Derde niveau</a:t>
            </a:r>
          </a:p>
          <a:p>
            <a:pPr lvl="3" eaLnBrk="1" latinLnBrk="0" hangingPunct="1"/>
            <a:r>
              <a:rPr lang="nl-NL"/>
              <a:t>Vierde niveau</a:t>
            </a:r>
          </a:p>
          <a:p>
            <a:pPr lvl="4" eaLnBrk="1" latinLnBrk="0" hangingPunct="1"/>
            <a:r>
              <a:rPr lang="nl-NL"/>
              <a:t>Vijfde niveau</a:t>
            </a:r>
            <a:endParaRPr kumimoji="0" lang="en-US"/>
          </a:p>
        </p:txBody>
      </p:sp>
      <p:sp>
        <p:nvSpPr>
          <p:cNvPr id="4" name="Tijdelijke aanduiding voor datum 3"/>
          <p:cNvSpPr>
            <a:spLocks noGrp="1"/>
          </p:cNvSpPr>
          <p:nvPr>
            <p:ph type="dt" sz="half" idx="10"/>
          </p:nvPr>
        </p:nvSpPr>
        <p:spPr/>
        <p:txBody>
          <a:bodyPr/>
          <a:lstStyle/>
          <a:p>
            <a:fld id="{D09BE676-0ECC-4B1A-97C9-2AF613A80DF4}" type="datetimeFigureOut">
              <a:rPr lang="nl-NL" smtClean="0">
                <a:solidFill>
                  <a:srgbClr val="676A55">
                    <a:tint val="60000"/>
                    <a:satMod val="155000"/>
                  </a:srgbClr>
                </a:solidFill>
              </a:rPr>
              <a:pPr/>
              <a:t>3-4-2020</a:t>
            </a:fld>
            <a:endParaRPr lang="nl-NL">
              <a:solidFill>
                <a:srgbClr val="676A55">
                  <a:tint val="60000"/>
                  <a:satMod val="155000"/>
                </a:srgbClr>
              </a:solidFill>
            </a:endParaRPr>
          </a:p>
        </p:txBody>
      </p:sp>
      <p:sp>
        <p:nvSpPr>
          <p:cNvPr id="5" name="Tijdelijke aanduiding voor voettekst 4"/>
          <p:cNvSpPr>
            <a:spLocks noGrp="1"/>
          </p:cNvSpPr>
          <p:nvPr>
            <p:ph type="ftr" sz="quarter" idx="11"/>
          </p:nvPr>
        </p:nvSpPr>
        <p:spPr/>
        <p:txBody>
          <a:bodyPr/>
          <a:lstStyle/>
          <a:p>
            <a:endParaRPr lang="nl-NL">
              <a:solidFill>
                <a:srgbClr val="676A55">
                  <a:tint val="60000"/>
                  <a:satMod val="155000"/>
                </a:srgbClr>
              </a:solidFill>
            </a:endParaRPr>
          </a:p>
        </p:txBody>
      </p:sp>
      <p:sp>
        <p:nvSpPr>
          <p:cNvPr id="6" name="Tijdelijke aanduiding voor dianummer 5"/>
          <p:cNvSpPr>
            <a:spLocks noGrp="1"/>
          </p:cNvSpPr>
          <p:nvPr>
            <p:ph type="sldNum" sz="quarter" idx="12"/>
          </p:nvPr>
        </p:nvSpPr>
        <p:spPr/>
        <p:txBody>
          <a:bodyPr/>
          <a:lstStyle/>
          <a:p>
            <a:fld id="{1C476EBC-3F42-4CE8-BD90-6CBF873EEDAA}" type="slidenum">
              <a:rPr lang="nl-NL" smtClean="0">
                <a:solidFill>
                  <a:srgbClr val="EAEBDE">
                    <a:shade val="90000"/>
                  </a:srgbClr>
                </a:solidFill>
              </a:rPr>
              <a:pPr/>
              <a:t>‹nr.›</a:t>
            </a:fld>
            <a:endParaRPr lang="nl-NL">
              <a:solidFill>
                <a:srgbClr val="EAEBDE">
                  <a:shade val="90000"/>
                </a:srgbClr>
              </a:solidFill>
            </a:endParaRPr>
          </a:p>
        </p:txBody>
      </p:sp>
    </p:spTree>
    <p:extLst>
      <p:ext uri="{BB962C8B-B14F-4D97-AF65-F5344CB8AC3E}">
        <p14:creationId xmlns:p14="http://schemas.microsoft.com/office/powerpoint/2010/main" val="2231951472"/>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5"/>
            <a:ext cx="7772400" cy="1470025"/>
          </a:xfrm>
        </p:spPr>
        <p:txBody>
          <a:bodyPr/>
          <a:lstStyle/>
          <a:p>
            <a:r>
              <a:rPr lang="nl-NL"/>
              <a:t>Klik om de stijl te bewerken</a:t>
            </a:r>
          </a:p>
        </p:txBody>
      </p:sp>
      <p:sp>
        <p:nvSpPr>
          <p:cNvPr id="3" name="Ondertitel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a:t>Klik om de ondertitelstijl van het model te bewerken</a:t>
            </a:r>
          </a:p>
        </p:txBody>
      </p:sp>
      <p:sp>
        <p:nvSpPr>
          <p:cNvPr id="4" name="Tijdelijke aanduiding voor datum 3"/>
          <p:cNvSpPr>
            <a:spLocks noGrp="1"/>
          </p:cNvSpPr>
          <p:nvPr>
            <p:ph type="dt" sz="half" idx="10"/>
          </p:nvPr>
        </p:nvSpPr>
        <p:spPr/>
        <p:txBody>
          <a:bodyPr/>
          <a:lstStyle/>
          <a:p>
            <a:fld id="{C94759E3-8329-4D29-A6EF-F7AD50496906}" type="datetimeFigureOut">
              <a:rPr lang="nl-NL" smtClean="0">
                <a:solidFill>
                  <a:prstClr val="black">
                    <a:tint val="75000"/>
                  </a:prstClr>
                </a:solidFill>
              </a:rPr>
              <a:pPr/>
              <a:t>3-4-2020</a:t>
            </a:fld>
            <a:endParaRPr lang="nl-NL">
              <a:solidFill>
                <a:prstClr val="black">
                  <a:tint val="75000"/>
                </a:prstClr>
              </a:solidFill>
            </a:endParaRPr>
          </a:p>
        </p:txBody>
      </p:sp>
      <p:sp>
        <p:nvSpPr>
          <p:cNvPr id="5" name="Tijdelijke aanduiding voor voettekst 4"/>
          <p:cNvSpPr>
            <a:spLocks noGrp="1"/>
          </p:cNvSpPr>
          <p:nvPr>
            <p:ph type="ftr" sz="quarter" idx="11"/>
          </p:nvPr>
        </p:nvSpPr>
        <p:spPr/>
        <p:txBody>
          <a:bodyPr/>
          <a:lstStyle/>
          <a:p>
            <a:endParaRPr lang="nl-NL">
              <a:solidFill>
                <a:prstClr val="black">
                  <a:tint val="75000"/>
                </a:prstClr>
              </a:solidFill>
            </a:endParaRPr>
          </a:p>
        </p:txBody>
      </p:sp>
      <p:sp>
        <p:nvSpPr>
          <p:cNvPr id="6" name="Tijdelijke aanduiding voor dianummer 5"/>
          <p:cNvSpPr>
            <a:spLocks noGrp="1"/>
          </p:cNvSpPr>
          <p:nvPr>
            <p:ph type="sldNum" sz="quarter" idx="12"/>
          </p:nvPr>
        </p:nvSpPr>
        <p:spPr/>
        <p:txBody>
          <a:bodyPr/>
          <a:lstStyle/>
          <a:p>
            <a:fld id="{E74DDF34-46DA-4630-9210-04D4DF788C5D}" type="slidenum">
              <a:rPr lang="nl-NL" smtClean="0">
                <a:solidFill>
                  <a:prstClr val="black">
                    <a:tint val="75000"/>
                  </a:prstClr>
                </a:solidFill>
              </a:rPr>
              <a:pPr/>
              <a:t>‹nr.›</a:t>
            </a:fld>
            <a:endParaRPr lang="nl-NL">
              <a:solidFill>
                <a:prstClr val="black">
                  <a:tint val="75000"/>
                </a:prstClr>
              </a:solidFill>
            </a:endParaRPr>
          </a:p>
        </p:txBody>
      </p:sp>
    </p:spTree>
    <p:extLst>
      <p:ext uri="{BB962C8B-B14F-4D97-AF65-F5344CB8AC3E}">
        <p14:creationId xmlns:p14="http://schemas.microsoft.com/office/powerpoint/2010/main" val="3853931257"/>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inhoud 2"/>
          <p:cNvSpPr>
            <a:spLocks noGrp="1"/>
          </p:cNvSpPr>
          <p:nvPr>
            <p:ph idx="1"/>
          </p:nvPr>
        </p:nvSpPr>
        <p:spPr/>
        <p:txBody>
          <a:body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p:cNvSpPr>
            <a:spLocks noGrp="1"/>
          </p:cNvSpPr>
          <p:nvPr>
            <p:ph type="dt" sz="half" idx="10"/>
          </p:nvPr>
        </p:nvSpPr>
        <p:spPr/>
        <p:txBody>
          <a:bodyPr/>
          <a:lstStyle/>
          <a:p>
            <a:fld id="{C94759E3-8329-4D29-A6EF-F7AD50496906}" type="datetimeFigureOut">
              <a:rPr lang="nl-NL" smtClean="0">
                <a:solidFill>
                  <a:prstClr val="black">
                    <a:tint val="75000"/>
                  </a:prstClr>
                </a:solidFill>
              </a:rPr>
              <a:pPr/>
              <a:t>3-4-2020</a:t>
            </a:fld>
            <a:endParaRPr lang="nl-NL">
              <a:solidFill>
                <a:prstClr val="black">
                  <a:tint val="75000"/>
                </a:prstClr>
              </a:solidFill>
            </a:endParaRPr>
          </a:p>
        </p:txBody>
      </p:sp>
      <p:sp>
        <p:nvSpPr>
          <p:cNvPr id="5" name="Tijdelijke aanduiding voor voettekst 4"/>
          <p:cNvSpPr>
            <a:spLocks noGrp="1"/>
          </p:cNvSpPr>
          <p:nvPr>
            <p:ph type="ftr" sz="quarter" idx="11"/>
          </p:nvPr>
        </p:nvSpPr>
        <p:spPr/>
        <p:txBody>
          <a:bodyPr/>
          <a:lstStyle/>
          <a:p>
            <a:endParaRPr lang="nl-NL">
              <a:solidFill>
                <a:prstClr val="black">
                  <a:tint val="75000"/>
                </a:prstClr>
              </a:solidFill>
            </a:endParaRPr>
          </a:p>
        </p:txBody>
      </p:sp>
      <p:sp>
        <p:nvSpPr>
          <p:cNvPr id="6" name="Tijdelijke aanduiding voor dianummer 5"/>
          <p:cNvSpPr>
            <a:spLocks noGrp="1"/>
          </p:cNvSpPr>
          <p:nvPr>
            <p:ph type="sldNum" sz="quarter" idx="12"/>
          </p:nvPr>
        </p:nvSpPr>
        <p:spPr/>
        <p:txBody>
          <a:bodyPr/>
          <a:lstStyle/>
          <a:p>
            <a:fld id="{E74DDF34-46DA-4630-9210-04D4DF788C5D}" type="slidenum">
              <a:rPr lang="nl-NL" smtClean="0">
                <a:solidFill>
                  <a:prstClr val="black">
                    <a:tint val="75000"/>
                  </a:prstClr>
                </a:solidFill>
              </a:rPr>
              <a:pPr/>
              <a:t>‹nr.›</a:t>
            </a:fld>
            <a:endParaRPr lang="nl-NL">
              <a:solidFill>
                <a:prstClr val="black">
                  <a:tint val="75000"/>
                </a:prstClr>
              </a:solidFill>
            </a:endParaRPr>
          </a:p>
        </p:txBody>
      </p:sp>
    </p:spTree>
    <p:extLst>
      <p:ext uri="{BB962C8B-B14F-4D97-AF65-F5344CB8AC3E}">
        <p14:creationId xmlns:p14="http://schemas.microsoft.com/office/powerpoint/2010/main" val="1365594304"/>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nchor="t"/>
          <a:lstStyle>
            <a:lvl1pPr algn="l">
              <a:defRPr sz="4000" b="1" cap="all"/>
            </a:lvl1pPr>
          </a:lstStyle>
          <a:p>
            <a:r>
              <a:rPr lang="nl-NL"/>
              <a:t>Klik om de stijl te bewerken</a:t>
            </a:r>
          </a:p>
        </p:txBody>
      </p:sp>
      <p:sp>
        <p:nvSpPr>
          <p:cNvPr id="3" name="Tijdelijke aanduiding voor tekst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Klik om de modelstijlen te bewerken</a:t>
            </a:r>
          </a:p>
        </p:txBody>
      </p:sp>
      <p:sp>
        <p:nvSpPr>
          <p:cNvPr id="4" name="Tijdelijke aanduiding voor datum 3"/>
          <p:cNvSpPr>
            <a:spLocks noGrp="1"/>
          </p:cNvSpPr>
          <p:nvPr>
            <p:ph type="dt" sz="half" idx="10"/>
          </p:nvPr>
        </p:nvSpPr>
        <p:spPr/>
        <p:txBody>
          <a:bodyPr/>
          <a:lstStyle/>
          <a:p>
            <a:fld id="{C94759E3-8329-4D29-A6EF-F7AD50496906}" type="datetimeFigureOut">
              <a:rPr lang="nl-NL" smtClean="0">
                <a:solidFill>
                  <a:prstClr val="black">
                    <a:tint val="75000"/>
                  </a:prstClr>
                </a:solidFill>
              </a:rPr>
              <a:pPr/>
              <a:t>3-4-2020</a:t>
            </a:fld>
            <a:endParaRPr lang="nl-NL">
              <a:solidFill>
                <a:prstClr val="black">
                  <a:tint val="75000"/>
                </a:prstClr>
              </a:solidFill>
            </a:endParaRPr>
          </a:p>
        </p:txBody>
      </p:sp>
      <p:sp>
        <p:nvSpPr>
          <p:cNvPr id="5" name="Tijdelijke aanduiding voor voettekst 4"/>
          <p:cNvSpPr>
            <a:spLocks noGrp="1"/>
          </p:cNvSpPr>
          <p:nvPr>
            <p:ph type="ftr" sz="quarter" idx="11"/>
          </p:nvPr>
        </p:nvSpPr>
        <p:spPr/>
        <p:txBody>
          <a:bodyPr/>
          <a:lstStyle/>
          <a:p>
            <a:endParaRPr lang="nl-NL">
              <a:solidFill>
                <a:prstClr val="black">
                  <a:tint val="75000"/>
                </a:prstClr>
              </a:solidFill>
            </a:endParaRPr>
          </a:p>
        </p:txBody>
      </p:sp>
      <p:sp>
        <p:nvSpPr>
          <p:cNvPr id="6" name="Tijdelijke aanduiding voor dianummer 5"/>
          <p:cNvSpPr>
            <a:spLocks noGrp="1"/>
          </p:cNvSpPr>
          <p:nvPr>
            <p:ph type="sldNum" sz="quarter" idx="12"/>
          </p:nvPr>
        </p:nvSpPr>
        <p:spPr/>
        <p:txBody>
          <a:bodyPr/>
          <a:lstStyle/>
          <a:p>
            <a:fld id="{E74DDF34-46DA-4630-9210-04D4DF788C5D}" type="slidenum">
              <a:rPr lang="nl-NL" smtClean="0">
                <a:solidFill>
                  <a:prstClr val="black">
                    <a:tint val="75000"/>
                  </a:prstClr>
                </a:solidFill>
              </a:rPr>
              <a:pPr/>
              <a:t>‹nr.›</a:t>
            </a:fld>
            <a:endParaRPr lang="nl-NL">
              <a:solidFill>
                <a:prstClr val="black">
                  <a:tint val="75000"/>
                </a:prstClr>
              </a:solidFill>
            </a:endParaRPr>
          </a:p>
        </p:txBody>
      </p:sp>
    </p:spTree>
    <p:extLst>
      <p:ext uri="{BB962C8B-B14F-4D97-AF65-F5344CB8AC3E}">
        <p14:creationId xmlns:p14="http://schemas.microsoft.com/office/powerpoint/2010/main" val="2520071261"/>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inhoud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inhoud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datum 4"/>
          <p:cNvSpPr>
            <a:spLocks noGrp="1"/>
          </p:cNvSpPr>
          <p:nvPr>
            <p:ph type="dt" sz="half" idx="10"/>
          </p:nvPr>
        </p:nvSpPr>
        <p:spPr/>
        <p:txBody>
          <a:bodyPr/>
          <a:lstStyle/>
          <a:p>
            <a:fld id="{C94759E3-8329-4D29-A6EF-F7AD50496906}" type="datetimeFigureOut">
              <a:rPr lang="nl-NL" smtClean="0">
                <a:solidFill>
                  <a:prstClr val="black">
                    <a:tint val="75000"/>
                  </a:prstClr>
                </a:solidFill>
              </a:rPr>
              <a:pPr/>
              <a:t>3-4-2020</a:t>
            </a:fld>
            <a:endParaRPr lang="nl-NL">
              <a:solidFill>
                <a:prstClr val="black">
                  <a:tint val="75000"/>
                </a:prstClr>
              </a:solidFill>
            </a:endParaRPr>
          </a:p>
        </p:txBody>
      </p:sp>
      <p:sp>
        <p:nvSpPr>
          <p:cNvPr id="6" name="Tijdelijke aanduiding voor voettekst 5"/>
          <p:cNvSpPr>
            <a:spLocks noGrp="1"/>
          </p:cNvSpPr>
          <p:nvPr>
            <p:ph type="ftr" sz="quarter" idx="11"/>
          </p:nvPr>
        </p:nvSpPr>
        <p:spPr/>
        <p:txBody>
          <a:bodyPr/>
          <a:lstStyle/>
          <a:p>
            <a:endParaRPr lang="nl-NL">
              <a:solidFill>
                <a:prstClr val="black">
                  <a:tint val="75000"/>
                </a:prstClr>
              </a:solidFill>
            </a:endParaRPr>
          </a:p>
        </p:txBody>
      </p:sp>
      <p:sp>
        <p:nvSpPr>
          <p:cNvPr id="7" name="Tijdelijke aanduiding voor dianummer 6"/>
          <p:cNvSpPr>
            <a:spLocks noGrp="1"/>
          </p:cNvSpPr>
          <p:nvPr>
            <p:ph type="sldNum" sz="quarter" idx="12"/>
          </p:nvPr>
        </p:nvSpPr>
        <p:spPr/>
        <p:txBody>
          <a:bodyPr/>
          <a:lstStyle/>
          <a:p>
            <a:fld id="{E74DDF34-46DA-4630-9210-04D4DF788C5D}" type="slidenum">
              <a:rPr lang="nl-NL" smtClean="0">
                <a:solidFill>
                  <a:prstClr val="black">
                    <a:tint val="75000"/>
                  </a:prstClr>
                </a:solidFill>
              </a:rPr>
              <a:pPr/>
              <a:t>‹nr.›</a:t>
            </a:fld>
            <a:endParaRPr lang="nl-NL">
              <a:solidFill>
                <a:prstClr val="black">
                  <a:tint val="75000"/>
                </a:prstClr>
              </a:solidFill>
            </a:endParaRPr>
          </a:p>
        </p:txBody>
      </p:sp>
    </p:spTree>
    <p:extLst>
      <p:ext uri="{BB962C8B-B14F-4D97-AF65-F5344CB8AC3E}">
        <p14:creationId xmlns:p14="http://schemas.microsoft.com/office/powerpoint/2010/main" val="24348098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datum 2"/>
          <p:cNvSpPr>
            <a:spLocks noGrp="1"/>
          </p:cNvSpPr>
          <p:nvPr>
            <p:ph type="dt" sz="half" idx="10"/>
          </p:nvPr>
        </p:nvSpPr>
        <p:spPr/>
        <p:txBody>
          <a:bodyPr/>
          <a:lstStyle/>
          <a:p>
            <a:fld id="{C94759E3-8329-4D29-A6EF-F7AD50496906}" type="datetimeFigureOut">
              <a:rPr lang="nl-NL" smtClean="0"/>
              <a:t>3-4-2020</a:t>
            </a:fld>
            <a:endParaRPr lang="nl-NL"/>
          </a:p>
        </p:txBody>
      </p:sp>
      <p:sp>
        <p:nvSpPr>
          <p:cNvPr id="4" name="Tijdelijke aanduiding voor voettekst 3"/>
          <p:cNvSpPr>
            <a:spLocks noGrp="1"/>
          </p:cNvSpPr>
          <p:nvPr>
            <p:ph type="ftr" sz="quarter" idx="11"/>
          </p:nvPr>
        </p:nvSpPr>
        <p:spPr/>
        <p:txBody>
          <a:bodyPr/>
          <a:lstStyle/>
          <a:p>
            <a:endParaRPr lang="nl-NL"/>
          </a:p>
        </p:txBody>
      </p:sp>
      <p:sp>
        <p:nvSpPr>
          <p:cNvPr id="5" name="Tijdelijke aanduiding voor dianummer 4"/>
          <p:cNvSpPr>
            <a:spLocks noGrp="1"/>
          </p:cNvSpPr>
          <p:nvPr>
            <p:ph type="sldNum" sz="quarter" idx="12"/>
          </p:nvPr>
        </p:nvSpPr>
        <p:spPr/>
        <p:txBody>
          <a:bodyPr/>
          <a:lstStyle/>
          <a:p>
            <a:fld id="{E74DDF34-46DA-4630-9210-04D4DF788C5D}" type="slidenum">
              <a:rPr lang="nl-NL" smtClean="0"/>
              <a:t>‹nr.›</a:t>
            </a:fld>
            <a:endParaRPr lang="nl-NL"/>
          </a:p>
        </p:txBody>
      </p:sp>
    </p:spTree>
    <p:extLst>
      <p:ext uri="{BB962C8B-B14F-4D97-AF65-F5344CB8AC3E}">
        <p14:creationId xmlns:p14="http://schemas.microsoft.com/office/powerpoint/2010/main" val="2316322974"/>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vl1pPr>
          </a:lstStyle>
          <a:p>
            <a:r>
              <a:rPr lang="nl-NL"/>
              <a:t>Klik om de stijl te bewerken</a:t>
            </a:r>
          </a:p>
        </p:txBody>
      </p:sp>
      <p:sp>
        <p:nvSpPr>
          <p:cNvPr id="3" name="Tijdelijke aanduiding voor tekst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 om de modelstijlen te bewerken</a:t>
            </a:r>
          </a:p>
        </p:txBody>
      </p:sp>
      <p:sp>
        <p:nvSpPr>
          <p:cNvPr id="4" name="Tijdelijke aanduiding voor inhoud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tekst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 om de modelstijlen te bewerken</a:t>
            </a:r>
          </a:p>
        </p:txBody>
      </p:sp>
      <p:sp>
        <p:nvSpPr>
          <p:cNvPr id="6" name="Tijdelijke aanduiding voor inhoud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7" name="Tijdelijke aanduiding voor datum 6"/>
          <p:cNvSpPr>
            <a:spLocks noGrp="1"/>
          </p:cNvSpPr>
          <p:nvPr>
            <p:ph type="dt" sz="half" idx="10"/>
          </p:nvPr>
        </p:nvSpPr>
        <p:spPr/>
        <p:txBody>
          <a:bodyPr/>
          <a:lstStyle/>
          <a:p>
            <a:fld id="{C94759E3-8329-4D29-A6EF-F7AD50496906}" type="datetimeFigureOut">
              <a:rPr lang="nl-NL" smtClean="0">
                <a:solidFill>
                  <a:prstClr val="black">
                    <a:tint val="75000"/>
                  </a:prstClr>
                </a:solidFill>
              </a:rPr>
              <a:pPr/>
              <a:t>3-4-2020</a:t>
            </a:fld>
            <a:endParaRPr lang="nl-NL">
              <a:solidFill>
                <a:prstClr val="black">
                  <a:tint val="75000"/>
                </a:prstClr>
              </a:solidFill>
            </a:endParaRPr>
          </a:p>
        </p:txBody>
      </p:sp>
      <p:sp>
        <p:nvSpPr>
          <p:cNvPr id="8" name="Tijdelijke aanduiding voor voettekst 7"/>
          <p:cNvSpPr>
            <a:spLocks noGrp="1"/>
          </p:cNvSpPr>
          <p:nvPr>
            <p:ph type="ftr" sz="quarter" idx="11"/>
          </p:nvPr>
        </p:nvSpPr>
        <p:spPr/>
        <p:txBody>
          <a:bodyPr/>
          <a:lstStyle/>
          <a:p>
            <a:endParaRPr lang="nl-NL">
              <a:solidFill>
                <a:prstClr val="black">
                  <a:tint val="75000"/>
                </a:prstClr>
              </a:solidFill>
            </a:endParaRPr>
          </a:p>
        </p:txBody>
      </p:sp>
      <p:sp>
        <p:nvSpPr>
          <p:cNvPr id="9" name="Tijdelijke aanduiding voor dianummer 8"/>
          <p:cNvSpPr>
            <a:spLocks noGrp="1"/>
          </p:cNvSpPr>
          <p:nvPr>
            <p:ph type="sldNum" sz="quarter" idx="12"/>
          </p:nvPr>
        </p:nvSpPr>
        <p:spPr/>
        <p:txBody>
          <a:bodyPr/>
          <a:lstStyle/>
          <a:p>
            <a:fld id="{E74DDF34-46DA-4630-9210-04D4DF788C5D}" type="slidenum">
              <a:rPr lang="nl-NL" smtClean="0">
                <a:solidFill>
                  <a:prstClr val="black">
                    <a:tint val="75000"/>
                  </a:prstClr>
                </a:solidFill>
              </a:rPr>
              <a:pPr/>
              <a:t>‹nr.›</a:t>
            </a:fld>
            <a:endParaRPr lang="nl-NL">
              <a:solidFill>
                <a:prstClr val="black">
                  <a:tint val="75000"/>
                </a:prstClr>
              </a:solidFill>
            </a:endParaRPr>
          </a:p>
        </p:txBody>
      </p:sp>
    </p:spTree>
    <p:extLst>
      <p:ext uri="{BB962C8B-B14F-4D97-AF65-F5344CB8AC3E}">
        <p14:creationId xmlns:p14="http://schemas.microsoft.com/office/powerpoint/2010/main" val="1065721597"/>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datum 2"/>
          <p:cNvSpPr>
            <a:spLocks noGrp="1"/>
          </p:cNvSpPr>
          <p:nvPr>
            <p:ph type="dt" sz="half" idx="10"/>
          </p:nvPr>
        </p:nvSpPr>
        <p:spPr/>
        <p:txBody>
          <a:bodyPr/>
          <a:lstStyle/>
          <a:p>
            <a:fld id="{C94759E3-8329-4D29-A6EF-F7AD50496906}" type="datetimeFigureOut">
              <a:rPr lang="nl-NL" smtClean="0">
                <a:solidFill>
                  <a:prstClr val="black">
                    <a:tint val="75000"/>
                  </a:prstClr>
                </a:solidFill>
              </a:rPr>
              <a:pPr/>
              <a:t>3-4-2020</a:t>
            </a:fld>
            <a:endParaRPr lang="nl-NL">
              <a:solidFill>
                <a:prstClr val="black">
                  <a:tint val="75000"/>
                </a:prstClr>
              </a:solidFill>
            </a:endParaRPr>
          </a:p>
        </p:txBody>
      </p:sp>
      <p:sp>
        <p:nvSpPr>
          <p:cNvPr id="4" name="Tijdelijke aanduiding voor voettekst 3"/>
          <p:cNvSpPr>
            <a:spLocks noGrp="1"/>
          </p:cNvSpPr>
          <p:nvPr>
            <p:ph type="ftr" sz="quarter" idx="11"/>
          </p:nvPr>
        </p:nvSpPr>
        <p:spPr/>
        <p:txBody>
          <a:bodyPr/>
          <a:lstStyle/>
          <a:p>
            <a:endParaRPr lang="nl-NL">
              <a:solidFill>
                <a:prstClr val="black">
                  <a:tint val="75000"/>
                </a:prstClr>
              </a:solidFill>
            </a:endParaRPr>
          </a:p>
        </p:txBody>
      </p:sp>
      <p:sp>
        <p:nvSpPr>
          <p:cNvPr id="5" name="Tijdelijke aanduiding voor dianummer 4"/>
          <p:cNvSpPr>
            <a:spLocks noGrp="1"/>
          </p:cNvSpPr>
          <p:nvPr>
            <p:ph type="sldNum" sz="quarter" idx="12"/>
          </p:nvPr>
        </p:nvSpPr>
        <p:spPr/>
        <p:txBody>
          <a:bodyPr/>
          <a:lstStyle/>
          <a:p>
            <a:fld id="{E74DDF34-46DA-4630-9210-04D4DF788C5D}" type="slidenum">
              <a:rPr lang="nl-NL" smtClean="0">
                <a:solidFill>
                  <a:prstClr val="black">
                    <a:tint val="75000"/>
                  </a:prstClr>
                </a:solidFill>
              </a:rPr>
              <a:pPr/>
              <a:t>‹nr.›</a:t>
            </a:fld>
            <a:endParaRPr lang="nl-NL">
              <a:solidFill>
                <a:prstClr val="black">
                  <a:tint val="75000"/>
                </a:prstClr>
              </a:solidFill>
            </a:endParaRPr>
          </a:p>
        </p:txBody>
      </p:sp>
    </p:spTree>
    <p:extLst>
      <p:ext uri="{BB962C8B-B14F-4D97-AF65-F5344CB8AC3E}">
        <p14:creationId xmlns:p14="http://schemas.microsoft.com/office/powerpoint/2010/main" val="855168866"/>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p:cNvSpPr>
            <a:spLocks noGrp="1"/>
          </p:cNvSpPr>
          <p:nvPr>
            <p:ph type="dt" sz="half" idx="10"/>
          </p:nvPr>
        </p:nvSpPr>
        <p:spPr/>
        <p:txBody>
          <a:bodyPr/>
          <a:lstStyle/>
          <a:p>
            <a:fld id="{C94759E3-8329-4D29-A6EF-F7AD50496906}" type="datetimeFigureOut">
              <a:rPr lang="nl-NL" smtClean="0">
                <a:solidFill>
                  <a:prstClr val="black">
                    <a:tint val="75000"/>
                  </a:prstClr>
                </a:solidFill>
              </a:rPr>
              <a:pPr/>
              <a:t>3-4-2020</a:t>
            </a:fld>
            <a:endParaRPr lang="nl-NL">
              <a:solidFill>
                <a:prstClr val="black">
                  <a:tint val="75000"/>
                </a:prstClr>
              </a:solidFill>
            </a:endParaRPr>
          </a:p>
        </p:txBody>
      </p:sp>
      <p:sp>
        <p:nvSpPr>
          <p:cNvPr id="3" name="Tijdelijke aanduiding voor voettekst 2"/>
          <p:cNvSpPr>
            <a:spLocks noGrp="1"/>
          </p:cNvSpPr>
          <p:nvPr>
            <p:ph type="ftr" sz="quarter" idx="11"/>
          </p:nvPr>
        </p:nvSpPr>
        <p:spPr/>
        <p:txBody>
          <a:bodyPr/>
          <a:lstStyle/>
          <a:p>
            <a:endParaRPr lang="nl-NL">
              <a:solidFill>
                <a:prstClr val="black">
                  <a:tint val="75000"/>
                </a:prstClr>
              </a:solidFill>
            </a:endParaRPr>
          </a:p>
        </p:txBody>
      </p:sp>
      <p:sp>
        <p:nvSpPr>
          <p:cNvPr id="4" name="Tijdelijke aanduiding voor dianummer 3"/>
          <p:cNvSpPr>
            <a:spLocks noGrp="1"/>
          </p:cNvSpPr>
          <p:nvPr>
            <p:ph type="sldNum" sz="quarter" idx="12"/>
          </p:nvPr>
        </p:nvSpPr>
        <p:spPr/>
        <p:txBody>
          <a:bodyPr/>
          <a:lstStyle/>
          <a:p>
            <a:fld id="{E74DDF34-46DA-4630-9210-04D4DF788C5D}" type="slidenum">
              <a:rPr lang="nl-NL" smtClean="0">
                <a:solidFill>
                  <a:prstClr val="black">
                    <a:tint val="75000"/>
                  </a:prstClr>
                </a:solidFill>
              </a:rPr>
              <a:pPr/>
              <a:t>‹nr.›</a:t>
            </a:fld>
            <a:endParaRPr lang="nl-NL">
              <a:solidFill>
                <a:prstClr val="black">
                  <a:tint val="75000"/>
                </a:prstClr>
              </a:solidFill>
            </a:endParaRPr>
          </a:p>
        </p:txBody>
      </p:sp>
    </p:spTree>
    <p:extLst>
      <p:ext uri="{BB962C8B-B14F-4D97-AF65-F5344CB8AC3E}">
        <p14:creationId xmlns:p14="http://schemas.microsoft.com/office/powerpoint/2010/main" val="2570453539"/>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nl-NL"/>
              <a:t>Klik om de stijl te bewerken</a:t>
            </a:r>
          </a:p>
        </p:txBody>
      </p:sp>
      <p:sp>
        <p:nvSpPr>
          <p:cNvPr id="3" name="Tijdelijke aanduiding voor inhoud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tekst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 om de modelstijlen te bewerken</a:t>
            </a:r>
          </a:p>
        </p:txBody>
      </p:sp>
      <p:sp>
        <p:nvSpPr>
          <p:cNvPr id="5" name="Tijdelijke aanduiding voor datum 4"/>
          <p:cNvSpPr>
            <a:spLocks noGrp="1"/>
          </p:cNvSpPr>
          <p:nvPr>
            <p:ph type="dt" sz="half" idx="10"/>
          </p:nvPr>
        </p:nvSpPr>
        <p:spPr/>
        <p:txBody>
          <a:bodyPr/>
          <a:lstStyle/>
          <a:p>
            <a:fld id="{C94759E3-8329-4D29-A6EF-F7AD50496906}" type="datetimeFigureOut">
              <a:rPr lang="nl-NL" smtClean="0">
                <a:solidFill>
                  <a:prstClr val="black">
                    <a:tint val="75000"/>
                  </a:prstClr>
                </a:solidFill>
              </a:rPr>
              <a:pPr/>
              <a:t>3-4-2020</a:t>
            </a:fld>
            <a:endParaRPr lang="nl-NL">
              <a:solidFill>
                <a:prstClr val="black">
                  <a:tint val="75000"/>
                </a:prstClr>
              </a:solidFill>
            </a:endParaRPr>
          </a:p>
        </p:txBody>
      </p:sp>
      <p:sp>
        <p:nvSpPr>
          <p:cNvPr id="6" name="Tijdelijke aanduiding voor voettekst 5"/>
          <p:cNvSpPr>
            <a:spLocks noGrp="1"/>
          </p:cNvSpPr>
          <p:nvPr>
            <p:ph type="ftr" sz="quarter" idx="11"/>
          </p:nvPr>
        </p:nvSpPr>
        <p:spPr/>
        <p:txBody>
          <a:bodyPr/>
          <a:lstStyle/>
          <a:p>
            <a:endParaRPr lang="nl-NL">
              <a:solidFill>
                <a:prstClr val="black">
                  <a:tint val="75000"/>
                </a:prstClr>
              </a:solidFill>
            </a:endParaRPr>
          </a:p>
        </p:txBody>
      </p:sp>
      <p:sp>
        <p:nvSpPr>
          <p:cNvPr id="7" name="Tijdelijke aanduiding voor dianummer 6"/>
          <p:cNvSpPr>
            <a:spLocks noGrp="1"/>
          </p:cNvSpPr>
          <p:nvPr>
            <p:ph type="sldNum" sz="quarter" idx="12"/>
          </p:nvPr>
        </p:nvSpPr>
        <p:spPr/>
        <p:txBody>
          <a:bodyPr/>
          <a:lstStyle/>
          <a:p>
            <a:fld id="{E74DDF34-46DA-4630-9210-04D4DF788C5D}" type="slidenum">
              <a:rPr lang="nl-NL" smtClean="0">
                <a:solidFill>
                  <a:prstClr val="black">
                    <a:tint val="75000"/>
                  </a:prstClr>
                </a:solidFill>
              </a:rPr>
              <a:pPr/>
              <a:t>‹nr.›</a:t>
            </a:fld>
            <a:endParaRPr lang="nl-NL">
              <a:solidFill>
                <a:prstClr val="black">
                  <a:tint val="75000"/>
                </a:prstClr>
              </a:solidFill>
            </a:endParaRPr>
          </a:p>
        </p:txBody>
      </p:sp>
    </p:spTree>
    <p:extLst>
      <p:ext uri="{BB962C8B-B14F-4D97-AF65-F5344CB8AC3E}">
        <p14:creationId xmlns:p14="http://schemas.microsoft.com/office/powerpoint/2010/main" val="3481484488"/>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vl1pPr>
          </a:lstStyle>
          <a:p>
            <a:r>
              <a:rPr lang="nl-NL"/>
              <a:t>Klik om de stijl te bewerken</a:t>
            </a:r>
          </a:p>
        </p:txBody>
      </p:sp>
      <p:sp>
        <p:nvSpPr>
          <p:cNvPr id="3" name="Tijdelijke aanduiding voor afbeelding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a:p>
        </p:txBody>
      </p:sp>
      <p:sp>
        <p:nvSpPr>
          <p:cNvPr id="4" name="Tijdelijke aanduiding voor tekst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 om de modelstijlen te bewerken</a:t>
            </a:r>
          </a:p>
        </p:txBody>
      </p:sp>
      <p:sp>
        <p:nvSpPr>
          <p:cNvPr id="5" name="Tijdelijke aanduiding voor datum 4"/>
          <p:cNvSpPr>
            <a:spLocks noGrp="1"/>
          </p:cNvSpPr>
          <p:nvPr>
            <p:ph type="dt" sz="half" idx="10"/>
          </p:nvPr>
        </p:nvSpPr>
        <p:spPr/>
        <p:txBody>
          <a:bodyPr/>
          <a:lstStyle/>
          <a:p>
            <a:fld id="{C94759E3-8329-4D29-A6EF-F7AD50496906}" type="datetimeFigureOut">
              <a:rPr lang="nl-NL" smtClean="0">
                <a:solidFill>
                  <a:prstClr val="black">
                    <a:tint val="75000"/>
                  </a:prstClr>
                </a:solidFill>
              </a:rPr>
              <a:pPr/>
              <a:t>3-4-2020</a:t>
            </a:fld>
            <a:endParaRPr lang="nl-NL">
              <a:solidFill>
                <a:prstClr val="black">
                  <a:tint val="75000"/>
                </a:prstClr>
              </a:solidFill>
            </a:endParaRPr>
          </a:p>
        </p:txBody>
      </p:sp>
      <p:sp>
        <p:nvSpPr>
          <p:cNvPr id="6" name="Tijdelijke aanduiding voor voettekst 5"/>
          <p:cNvSpPr>
            <a:spLocks noGrp="1"/>
          </p:cNvSpPr>
          <p:nvPr>
            <p:ph type="ftr" sz="quarter" idx="11"/>
          </p:nvPr>
        </p:nvSpPr>
        <p:spPr/>
        <p:txBody>
          <a:bodyPr/>
          <a:lstStyle/>
          <a:p>
            <a:endParaRPr lang="nl-NL">
              <a:solidFill>
                <a:prstClr val="black">
                  <a:tint val="75000"/>
                </a:prstClr>
              </a:solidFill>
            </a:endParaRPr>
          </a:p>
        </p:txBody>
      </p:sp>
      <p:sp>
        <p:nvSpPr>
          <p:cNvPr id="7" name="Tijdelijke aanduiding voor dianummer 6"/>
          <p:cNvSpPr>
            <a:spLocks noGrp="1"/>
          </p:cNvSpPr>
          <p:nvPr>
            <p:ph type="sldNum" sz="quarter" idx="12"/>
          </p:nvPr>
        </p:nvSpPr>
        <p:spPr/>
        <p:txBody>
          <a:bodyPr/>
          <a:lstStyle/>
          <a:p>
            <a:fld id="{E74DDF34-46DA-4630-9210-04D4DF788C5D}" type="slidenum">
              <a:rPr lang="nl-NL" smtClean="0">
                <a:solidFill>
                  <a:prstClr val="black">
                    <a:tint val="75000"/>
                  </a:prstClr>
                </a:solidFill>
              </a:rPr>
              <a:pPr/>
              <a:t>‹nr.›</a:t>
            </a:fld>
            <a:endParaRPr lang="nl-NL">
              <a:solidFill>
                <a:prstClr val="black">
                  <a:tint val="75000"/>
                </a:prstClr>
              </a:solidFill>
            </a:endParaRPr>
          </a:p>
        </p:txBody>
      </p:sp>
    </p:spTree>
    <p:extLst>
      <p:ext uri="{BB962C8B-B14F-4D97-AF65-F5344CB8AC3E}">
        <p14:creationId xmlns:p14="http://schemas.microsoft.com/office/powerpoint/2010/main" val="2063796216"/>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verticale tekst 2"/>
          <p:cNvSpPr>
            <a:spLocks noGrp="1"/>
          </p:cNvSpPr>
          <p:nvPr>
            <p:ph type="body" orient="vert" idx="1"/>
          </p:nvPr>
        </p:nvSpPr>
        <p:spPr/>
        <p:txBody>
          <a:bodyPr vert="eaVert"/>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p:cNvSpPr>
            <a:spLocks noGrp="1"/>
          </p:cNvSpPr>
          <p:nvPr>
            <p:ph type="dt" sz="half" idx="10"/>
          </p:nvPr>
        </p:nvSpPr>
        <p:spPr/>
        <p:txBody>
          <a:bodyPr/>
          <a:lstStyle/>
          <a:p>
            <a:fld id="{C94759E3-8329-4D29-A6EF-F7AD50496906}" type="datetimeFigureOut">
              <a:rPr lang="nl-NL" smtClean="0">
                <a:solidFill>
                  <a:prstClr val="black">
                    <a:tint val="75000"/>
                  </a:prstClr>
                </a:solidFill>
              </a:rPr>
              <a:pPr/>
              <a:t>3-4-2020</a:t>
            </a:fld>
            <a:endParaRPr lang="nl-NL">
              <a:solidFill>
                <a:prstClr val="black">
                  <a:tint val="75000"/>
                </a:prstClr>
              </a:solidFill>
            </a:endParaRPr>
          </a:p>
        </p:txBody>
      </p:sp>
      <p:sp>
        <p:nvSpPr>
          <p:cNvPr id="5" name="Tijdelijke aanduiding voor voettekst 4"/>
          <p:cNvSpPr>
            <a:spLocks noGrp="1"/>
          </p:cNvSpPr>
          <p:nvPr>
            <p:ph type="ftr" sz="quarter" idx="11"/>
          </p:nvPr>
        </p:nvSpPr>
        <p:spPr/>
        <p:txBody>
          <a:bodyPr/>
          <a:lstStyle/>
          <a:p>
            <a:endParaRPr lang="nl-NL">
              <a:solidFill>
                <a:prstClr val="black">
                  <a:tint val="75000"/>
                </a:prstClr>
              </a:solidFill>
            </a:endParaRPr>
          </a:p>
        </p:txBody>
      </p:sp>
      <p:sp>
        <p:nvSpPr>
          <p:cNvPr id="6" name="Tijdelijke aanduiding voor dianummer 5"/>
          <p:cNvSpPr>
            <a:spLocks noGrp="1"/>
          </p:cNvSpPr>
          <p:nvPr>
            <p:ph type="sldNum" sz="quarter" idx="12"/>
          </p:nvPr>
        </p:nvSpPr>
        <p:spPr/>
        <p:txBody>
          <a:bodyPr/>
          <a:lstStyle/>
          <a:p>
            <a:fld id="{E74DDF34-46DA-4630-9210-04D4DF788C5D}" type="slidenum">
              <a:rPr lang="nl-NL" smtClean="0">
                <a:solidFill>
                  <a:prstClr val="black">
                    <a:tint val="75000"/>
                  </a:prstClr>
                </a:solidFill>
              </a:rPr>
              <a:pPr/>
              <a:t>‹nr.›</a:t>
            </a:fld>
            <a:endParaRPr lang="nl-NL">
              <a:solidFill>
                <a:prstClr val="black">
                  <a:tint val="75000"/>
                </a:prstClr>
              </a:solidFill>
            </a:endParaRPr>
          </a:p>
        </p:txBody>
      </p:sp>
    </p:spTree>
    <p:extLst>
      <p:ext uri="{BB962C8B-B14F-4D97-AF65-F5344CB8AC3E}">
        <p14:creationId xmlns:p14="http://schemas.microsoft.com/office/powerpoint/2010/main" val="689508439"/>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6629400" y="274638"/>
            <a:ext cx="2057400" cy="5851525"/>
          </a:xfrm>
        </p:spPr>
        <p:txBody>
          <a:bodyPr vert="eaVert"/>
          <a:lstStyle/>
          <a:p>
            <a:r>
              <a:rPr lang="nl-NL"/>
              <a:t>Klik om de stijl te bewerken</a:t>
            </a:r>
          </a:p>
        </p:txBody>
      </p:sp>
      <p:sp>
        <p:nvSpPr>
          <p:cNvPr id="3" name="Tijdelijke aanduiding voor verticale tekst 2"/>
          <p:cNvSpPr>
            <a:spLocks noGrp="1"/>
          </p:cNvSpPr>
          <p:nvPr>
            <p:ph type="body" orient="vert" idx="1"/>
          </p:nvPr>
        </p:nvSpPr>
        <p:spPr>
          <a:xfrm>
            <a:off x="457200" y="274638"/>
            <a:ext cx="6019800" cy="5851525"/>
          </a:xfrm>
        </p:spPr>
        <p:txBody>
          <a:bodyPr vert="eaVert"/>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p:cNvSpPr>
            <a:spLocks noGrp="1"/>
          </p:cNvSpPr>
          <p:nvPr>
            <p:ph type="dt" sz="half" idx="10"/>
          </p:nvPr>
        </p:nvSpPr>
        <p:spPr/>
        <p:txBody>
          <a:bodyPr/>
          <a:lstStyle/>
          <a:p>
            <a:fld id="{C94759E3-8329-4D29-A6EF-F7AD50496906}" type="datetimeFigureOut">
              <a:rPr lang="nl-NL" smtClean="0">
                <a:solidFill>
                  <a:prstClr val="black">
                    <a:tint val="75000"/>
                  </a:prstClr>
                </a:solidFill>
              </a:rPr>
              <a:pPr/>
              <a:t>3-4-2020</a:t>
            </a:fld>
            <a:endParaRPr lang="nl-NL">
              <a:solidFill>
                <a:prstClr val="black">
                  <a:tint val="75000"/>
                </a:prstClr>
              </a:solidFill>
            </a:endParaRPr>
          </a:p>
        </p:txBody>
      </p:sp>
      <p:sp>
        <p:nvSpPr>
          <p:cNvPr id="5" name="Tijdelijke aanduiding voor voettekst 4"/>
          <p:cNvSpPr>
            <a:spLocks noGrp="1"/>
          </p:cNvSpPr>
          <p:nvPr>
            <p:ph type="ftr" sz="quarter" idx="11"/>
          </p:nvPr>
        </p:nvSpPr>
        <p:spPr/>
        <p:txBody>
          <a:bodyPr/>
          <a:lstStyle/>
          <a:p>
            <a:endParaRPr lang="nl-NL">
              <a:solidFill>
                <a:prstClr val="black">
                  <a:tint val="75000"/>
                </a:prstClr>
              </a:solidFill>
            </a:endParaRPr>
          </a:p>
        </p:txBody>
      </p:sp>
      <p:sp>
        <p:nvSpPr>
          <p:cNvPr id="6" name="Tijdelijke aanduiding voor dianummer 5"/>
          <p:cNvSpPr>
            <a:spLocks noGrp="1"/>
          </p:cNvSpPr>
          <p:nvPr>
            <p:ph type="sldNum" sz="quarter" idx="12"/>
          </p:nvPr>
        </p:nvSpPr>
        <p:spPr/>
        <p:txBody>
          <a:bodyPr/>
          <a:lstStyle/>
          <a:p>
            <a:fld id="{E74DDF34-46DA-4630-9210-04D4DF788C5D}" type="slidenum">
              <a:rPr lang="nl-NL" smtClean="0">
                <a:solidFill>
                  <a:prstClr val="black">
                    <a:tint val="75000"/>
                  </a:prstClr>
                </a:solidFill>
              </a:rPr>
              <a:pPr/>
              <a:t>‹nr.›</a:t>
            </a:fld>
            <a:endParaRPr lang="nl-NL">
              <a:solidFill>
                <a:prstClr val="black">
                  <a:tint val="75000"/>
                </a:prstClr>
              </a:solidFill>
            </a:endParaRPr>
          </a:p>
        </p:txBody>
      </p:sp>
    </p:spTree>
    <p:extLst>
      <p:ext uri="{BB962C8B-B14F-4D97-AF65-F5344CB8AC3E}">
        <p14:creationId xmlns:p14="http://schemas.microsoft.com/office/powerpoint/2010/main" val="12074258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p:cNvSpPr>
            <a:spLocks noGrp="1"/>
          </p:cNvSpPr>
          <p:nvPr>
            <p:ph type="dt" sz="half" idx="10"/>
          </p:nvPr>
        </p:nvSpPr>
        <p:spPr/>
        <p:txBody>
          <a:bodyPr/>
          <a:lstStyle/>
          <a:p>
            <a:fld id="{C94759E3-8329-4D29-A6EF-F7AD50496906}" type="datetimeFigureOut">
              <a:rPr lang="nl-NL" smtClean="0"/>
              <a:t>3-4-2020</a:t>
            </a:fld>
            <a:endParaRPr lang="nl-NL"/>
          </a:p>
        </p:txBody>
      </p:sp>
      <p:sp>
        <p:nvSpPr>
          <p:cNvPr id="3" name="Tijdelijke aanduiding voor voettekst 2"/>
          <p:cNvSpPr>
            <a:spLocks noGrp="1"/>
          </p:cNvSpPr>
          <p:nvPr>
            <p:ph type="ftr" sz="quarter" idx="11"/>
          </p:nvPr>
        </p:nvSpPr>
        <p:spPr/>
        <p:txBody>
          <a:bodyPr/>
          <a:lstStyle/>
          <a:p>
            <a:endParaRPr lang="nl-NL"/>
          </a:p>
        </p:txBody>
      </p:sp>
      <p:sp>
        <p:nvSpPr>
          <p:cNvPr id="4" name="Tijdelijke aanduiding voor dianummer 3"/>
          <p:cNvSpPr>
            <a:spLocks noGrp="1"/>
          </p:cNvSpPr>
          <p:nvPr>
            <p:ph type="sldNum" sz="quarter" idx="12"/>
          </p:nvPr>
        </p:nvSpPr>
        <p:spPr/>
        <p:txBody>
          <a:bodyPr/>
          <a:lstStyle/>
          <a:p>
            <a:fld id="{E74DDF34-46DA-4630-9210-04D4DF788C5D}" type="slidenum">
              <a:rPr lang="nl-NL" smtClean="0"/>
              <a:t>‹nr.›</a:t>
            </a:fld>
            <a:endParaRPr lang="nl-NL"/>
          </a:p>
        </p:txBody>
      </p:sp>
    </p:spTree>
    <p:extLst>
      <p:ext uri="{BB962C8B-B14F-4D97-AF65-F5344CB8AC3E}">
        <p14:creationId xmlns:p14="http://schemas.microsoft.com/office/powerpoint/2010/main" val="271598511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nl-NL"/>
              <a:t>Klik om de stijl te bewerken</a:t>
            </a:r>
          </a:p>
        </p:txBody>
      </p:sp>
      <p:sp>
        <p:nvSpPr>
          <p:cNvPr id="3" name="Tijdelijke aanduiding voor inhoud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tekst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 om de modelstijlen te bewerken</a:t>
            </a:r>
          </a:p>
        </p:txBody>
      </p:sp>
      <p:sp>
        <p:nvSpPr>
          <p:cNvPr id="5" name="Tijdelijke aanduiding voor datum 4"/>
          <p:cNvSpPr>
            <a:spLocks noGrp="1"/>
          </p:cNvSpPr>
          <p:nvPr>
            <p:ph type="dt" sz="half" idx="10"/>
          </p:nvPr>
        </p:nvSpPr>
        <p:spPr/>
        <p:txBody>
          <a:bodyPr/>
          <a:lstStyle/>
          <a:p>
            <a:fld id="{C94759E3-8329-4D29-A6EF-F7AD50496906}" type="datetimeFigureOut">
              <a:rPr lang="nl-NL" smtClean="0"/>
              <a:t>3-4-2020</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E74DDF34-46DA-4630-9210-04D4DF788C5D}" type="slidenum">
              <a:rPr lang="nl-NL" smtClean="0"/>
              <a:t>‹nr.›</a:t>
            </a:fld>
            <a:endParaRPr lang="nl-NL"/>
          </a:p>
        </p:txBody>
      </p:sp>
    </p:spTree>
    <p:extLst>
      <p:ext uri="{BB962C8B-B14F-4D97-AF65-F5344CB8AC3E}">
        <p14:creationId xmlns:p14="http://schemas.microsoft.com/office/powerpoint/2010/main" val="297537242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vl1pPr>
          </a:lstStyle>
          <a:p>
            <a:r>
              <a:rPr lang="nl-NL"/>
              <a:t>Klik om de stijl te bewerken</a:t>
            </a:r>
          </a:p>
        </p:txBody>
      </p:sp>
      <p:sp>
        <p:nvSpPr>
          <p:cNvPr id="3" name="Tijdelijke aanduiding voor afbeelding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a:p>
        </p:txBody>
      </p:sp>
      <p:sp>
        <p:nvSpPr>
          <p:cNvPr id="4" name="Tijdelijke aanduiding voor tekst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 om de modelstijlen te bewerken</a:t>
            </a:r>
          </a:p>
        </p:txBody>
      </p:sp>
      <p:sp>
        <p:nvSpPr>
          <p:cNvPr id="5" name="Tijdelijke aanduiding voor datum 4"/>
          <p:cNvSpPr>
            <a:spLocks noGrp="1"/>
          </p:cNvSpPr>
          <p:nvPr>
            <p:ph type="dt" sz="half" idx="10"/>
          </p:nvPr>
        </p:nvSpPr>
        <p:spPr/>
        <p:txBody>
          <a:bodyPr/>
          <a:lstStyle/>
          <a:p>
            <a:fld id="{C94759E3-8329-4D29-A6EF-F7AD50496906}" type="datetimeFigureOut">
              <a:rPr lang="nl-NL" smtClean="0"/>
              <a:t>3-4-2020</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E74DDF34-46DA-4630-9210-04D4DF788C5D}" type="slidenum">
              <a:rPr lang="nl-NL" smtClean="0"/>
              <a:t>‹nr.›</a:t>
            </a:fld>
            <a:endParaRPr lang="nl-NL"/>
          </a:p>
        </p:txBody>
      </p:sp>
    </p:spTree>
    <p:extLst>
      <p:ext uri="{BB962C8B-B14F-4D97-AF65-F5344CB8AC3E}">
        <p14:creationId xmlns:p14="http://schemas.microsoft.com/office/powerpoint/2010/main" val="417280051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theme" Target="../theme/theme4.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2.xml"/><Relationship Id="rId3" Type="http://schemas.openxmlformats.org/officeDocument/2006/relationships/slideLayout" Target="../slideLayouts/slideLayout47.xml"/><Relationship Id="rId7" Type="http://schemas.openxmlformats.org/officeDocument/2006/relationships/slideLayout" Target="../slideLayouts/slideLayout51.xml"/><Relationship Id="rId12" Type="http://schemas.openxmlformats.org/officeDocument/2006/relationships/theme" Target="../theme/theme5.xml"/><Relationship Id="rId2" Type="http://schemas.openxmlformats.org/officeDocument/2006/relationships/slideLayout" Target="../slideLayouts/slideLayout46.xml"/><Relationship Id="rId1" Type="http://schemas.openxmlformats.org/officeDocument/2006/relationships/slideLayout" Target="../slideLayouts/slideLayout45.xml"/><Relationship Id="rId6" Type="http://schemas.openxmlformats.org/officeDocument/2006/relationships/slideLayout" Target="../slideLayouts/slideLayout50.xml"/><Relationship Id="rId11" Type="http://schemas.openxmlformats.org/officeDocument/2006/relationships/slideLayout" Target="../slideLayouts/slideLayout55.xml"/><Relationship Id="rId5" Type="http://schemas.openxmlformats.org/officeDocument/2006/relationships/slideLayout" Target="../slideLayouts/slideLayout49.xml"/><Relationship Id="rId10" Type="http://schemas.openxmlformats.org/officeDocument/2006/relationships/slideLayout" Target="../slideLayouts/slideLayout54.xml"/><Relationship Id="rId4" Type="http://schemas.openxmlformats.org/officeDocument/2006/relationships/slideLayout" Target="../slideLayouts/slideLayout48.xml"/><Relationship Id="rId9" Type="http://schemas.openxmlformats.org/officeDocument/2006/relationships/slideLayout" Target="../slideLayouts/slideLayout53.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3.xml"/><Relationship Id="rId3" Type="http://schemas.openxmlformats.org/officeDocument/2006/relationships/slideLayout" Target="../slideLayouts/slideLayout58.xml"/><Relationship Id="rId7" Type="http://schemas.openxmlformats.org/officeDocument/2006/relationships/slideLayout" Target="../slideLayouts/slideLayout62.xml"/><Relationship Id="rId12" Type="http://schemas.openxmlformats.org/officeDocument/2006/relationships/theme" Target="../theme/theme6.xml"/><Relationship Id="rId2" Type="http://schemas.openxmlformats.org/officeDocument/2006/relationships/slideLayout" Target="../slideLayouts/slideLayout57.xml"/><Relationship Id="rId1" Type="http://schemas.openxmlformats.org/officeDocument/2006/relationships/slideLayout" Target="../slideLayouts/slideLayout56.xml"/><Relationship Id="rId6" Type="http://schemas.openxmlformats.org/officeDocument/2006/relationships/slideLayout" Target="../slideLayouts/slideLayout61.xml"/><Relationship Id="rId11" Type="http://schemas.openxmlformats.org/officeDocument/2006/relationships/slideLayout" Target="../slideLayouts/slideLayout66.xml"/><Relationship Id="rId5" Type="http://schemas.openxmlformats.org/officeDocument/2006/relationships/slideLayout" Target="../slideLayouts/slideLayout60.xml"/><Relationship Id="rId10" Type="http://schemas.openxmlformats.org/officeDocument/2006/relationships/slideLayout" Target="../slideLayouts/slideLayout65.xml"/><Relationship Id="rId4" Type="http://schemas.openxmlformats.org/officeDocument/2006/relationships/slideLayout" Target="../slideLayouts/slideLayout59.xml"/><Relationship Id="rId9" Type="http://schemas.openxmlformats.org/officeDocument/2006/relationships/slideLayout" Target="../slideLayouts/slideLayout6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2" name="Tijdelijke aanduiding voor titel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nl-NL"/>
              <a:t>Klik om de stijl te bewerken</a:t>
            </a:r>
          </a:p>
        </p:txBody>
      </p:sp>
      <p:sp>
        <p:nvSpPr>
          <p:cNvPr id="3" name="Tijdelijke aanduiding voor tekst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94759E3-8329-4D29-A6EF-F7AD50496906}" type="datetimeFigureOut">
              <a:rPr lang="nl-NL" smtClean="0"/>
              <a:t>3-4-2020</a:t>
            </a:fld>
            <a:endParaRPr lang="nl-NL"/>
          </a:p>
        </p:txBody>
      </p:sp>
      <p:sp>
        <p:nvSpPr>
          <p:cNvPr id="5" name="Tijdelijke aanduiding voor voettekst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NL"/>
          </a:p>
        </p:txBody>
      </p:sp>
      <p:sp>
        <p:nvSpPr>
          <p:cNvPr id="6" name="Tijdelijke aanduiding voor dianumm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74DDF34-46DA-4630-9210-04D4DF788C5D}" type="slidenum">
              <a:rPr lang="nl-NL" smtClean="0"/>
              <a:t>‹nr.›</a:t>
            </a:fld>
            <a:endParaRPr lang="nl-NL"/>
          </a:p>
        </p:txBody>
      </p:sp>
    </p:spTree>
    <p:extLst>
      <p:ext uri="{BB962C8B-B14F-4D97-AF65-F5344CB8AC3E}">
        <p14:creationId xmlns:p14="http://schemas.microsoft.com/office/powerpoint/2010/main" val="331779481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Rond diagonale hoek rechthoek 6"/>
          <p:cNvSpPr/>
          <p:nvPr/>
        </p:nvSpPr>
        <p:spPr>
          <a:xfrm>
            <a:off x="164592" y="147085"/>
            <a:ext cx="8810846" cy="6565392"/>
          </a:xfrm>
          <a:prstGeom prst="round2DiagRect">
            <a:avLst>
              <a:gd name="adj1" fmla="val 11807"/>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
        <p:nvSpPr>
          <p:cNvPr id="3" name="Tijdelijke aanduiding voor voettekst 2"/>
          <p:cNvSpPr>
            <a:spLocks noGrp="1"/>
          </p:cNvSpPr>
          <p:nvPr>
            <p:ph type="ftr" sz="quarter" idx="3"/>
          </p:nvPr>
        </p:nvSpPr>
        <p:spPr>
          <a:xfrm>
            <a:off x="1295400" y="6400800"/>
            <a:ext cx="4212264" cy="274320"/>
          </a:xfrm>
          <a:prstGeom prst="rect">
            <a:avLst/>
          </a:prstGeom>
        </p:spPr>
        <p:txBody>
          <a:bodyPr/>
          <a:lstStyle>
            <a:lvl1pPr algn="r" eaLnBrk="1" latinLnBrk="0" hangingPunct="1">
              <a:defRPr kumimoji="0" sz="1300">
                <a:solidFill>
                  <a:schemeClr val="bg2">
                    <a:tint val="60000"/>
                    <a:satMod val="155000"/>
                  </a:schemeClr>
                </a:solidFill>
              </a:defRPr>
            </a:lvl1pPr>
            <a:extLst/>
          </a:lstStyle>
          <a:p>
            <a:endParaRPr lang="nl-NL">
              <a:solidFill>
                <a:srgbClr val="676A55">
                  <a:tint val="60000"/>
                  <a:satMod val="155000"/>
                </a:srgbClr>
              </a:solidFill>
            </a:endParaRPr>
          </a:p>
        </p:txBody>
      </p:sp>
      <p:sp>
        <p:nvSpPr>
          <p:cNvPr id="14" name="Tijdelijke aanduiding voor datum 13"/>
          <p:cNvSpPr>
            <a:spLocks noGrp="1"/>
          </p:cNvSpPr>
          <p:nvPr>
            <p:ph type="dt" sz="half" idx="2"/>
          </p:nvPr>
        </p:nvSpPr>
        <p:spPr>
          <a:xfrm>
            <a:off x="5562600" y="6400800"/>
            <a:ext cx="3002280" cy="274320"/>
          </a:xfrm>
          <a:prstGeom prst="rect">
            <a:avLst/>
          </a:prstGeom>
        </p:spPr>
        <p:txBody>
          <a:bodyPr/>
          <a:lstStyle>
            <a:lvl1pPr algn="l" eaLnBrk="1" latinLnBrk="0" hangingPunct="1">
              <a:defRPr kumimoji="0" sz="1300">
                <a:solidFill>
                  <a:schemeClr val="bg2">
                    <a:tint val="60000"/>
                    <a:satMod val="155000"/>
                  </a:schemeClr>
                </a:solidFill>
              </a:defRPr>
            </a:lvl1pPr>
            <a:extLst/>
          </a:lstStyle>
          <a:p>
            <a:fld id="{D09BE676-0ECC-4B1A-97C9-2AF613A80DF4}" type="datetimeFigureOut">
              <a:rPr lang="nl-NL" smtClean="0">
                <a:solidFill>
                  <a:srgbClr val="676A55">
                    <a:tint val="60000"/>
                    <a:satMod val="155000"/>
                  </a:srgbClr>
                </a:solidFill>
              </a:rPr>
              <a:pPr/>
              <a:t>3-4-2020</a:t>
            </a:fld>
            <a:endParaRPr lang="nl-NL">
              <a:solidFill>
                <a:srgbClr val="676A55">
                  <a:tint val="60000"/>
                  <a:satMod val="155000"/>
                </a:srgbClr>
              </a:solidFill>
            </a:endParaRPr>
          </a:p>
        </p:txBody>
      </p:sp>
      <p:sp>
        <p:nvSpPr>
          <p:cNvPr id="23" name="Tijdelijke aanduiding voor dianummer 22"/>
          <p:cNvSpPr>
            <a:spLocks noGrp="1"/>
          </p:cNvSpPr>
          <p:nvPr>
            <p:ph type="sldNum" sz="quarter" idx="4"/>
          </p:nvPr>
        </p:nvSpPr>
        <p:spPr>
          <a:xfrm>
            <a:off x="8638952" y="6514568"/>
            <a:ext cx="464288" cy="274320"/>
          </a:xfrm>
          <a:prstGeom prst="rect">
            <a:avLst/>
          </a:prstGeom>
        </p:spPr>
        <p:txBody>
          <a:bodyPr anchor="ctr"/>
          <a:lstStyle>
            <a:lvl1pPr algn="r" eaLnBrk="1" latinLnBrk="0" hangingPunct="1">
              <a:defRPr kumimoji="0" sz="1600">
                <a:solidFill>
                  <a:schemeClr val="tx2">
                    <a:shade val="90000"/>
                  </a:schemeClr>
                </a:solidFill>
                <a:effectLst/>
              </a:defRPr>
            </a:lvl1pPr>
            <a:extLst/>
          </a:lstStyle>
          <a:p>
            <a:fld id="{1C476EBC-3F42-4CE8-BD90-6CBF873EEDAA}" type="slidenum">
              <a:rPr lang="nl-NL" smtClean="0">
                <a:solidFill>
                  <a:srgbClr val="EAEBDE">
                    <a:shade val="90000"/>
                  </a:srgbClr>
                </a:solidFill>
              </a:rPr>
              <a:pPr/>
              <a:t>‹nr.›</a:t>
            </a:fld>
            <a:endParaRPr lang="nl-NL">
              <a:solidFill>
                <a:srgbClr val="EAEBDE">
                  <a:shade val="90000"/>
                </a:srgbClr>
              </a:solidFill>
            </a:endParaRPr>
          </a:p>
        </p:txBody>
      </p:sp>
      <p:sp>
        <p:nvSpPr>
          <p:cNvPr id="22" name="Tijdelijke aanduiding voor titel 21"/>
          <p:cNvSpPr>
            <a:spLocks noGrp="1"/>
          </p:cNvSpPr>
          <p:nvPr>
            <p:ph type="title"/>
          </p:nvPr>
        </p:nvSpPr>
        <p:spPr>
          <a:xfrm>
            <a:off x="457200" y="253536"/>
            <a:ext cx="8229600" cy="1143000"/>
          </a:xfrm>
          <a:prstGeom prst="rect">
            <a:avLst/>
          </a:prstGeom>
        </p:spPr>
        <p:txBody>
          <a:bodyPr rIns="91440" anchor="b">
            <a:normAutofit/>
            <a:scene3d>
              <a:camera prst="orthographicFront"/>
              <a:lightRig rig="soft" dir="t">
                <a:rot lat="0" lon="0" rev="2400000"/>
              </a:lightRig>
            </a:scene3d>
            <a:sp3d>
              <a:bevelT w="19050" h="12700"/>
            </a:sp3d>
          </a:bodyPr>
          <a:lstStyle/>
          <a:p>
            <a:r>
              <a:rPr kumimoji="0" lang="nl-NL"/>
              <a:t>Klik om de stijl te bewerken</a:t>
            </a:r>
            <a:endParaRPr kumimoji="0" lang="en-US"/>
          </a:p>
        </p:txBody>
      </p:sp>
      <p:sp>
        <p:nvSpPr>
          <p:cNvPr id="13" name="Tijdelijke aanduiding voor tekst 12"/>
          <p:cNvSpPr>
            <a:spLocks noGrp="1"/>
          </p:cNvSpPr>
          <p:nvPr>
            <p:ph type="body" idx="1"/>
          </p:nvPr>
        </p:nvSpPr>
        <p:spPr>
          <a:xfrm>
            <a:off x="457200" y="1646237"/>
            <a:ext cx="8229600" cy="4526280"/>
          </a:xfrm>
          <a:prstGeom prst="rect">
            <a:avLst/>
          </a:prstGeom>
        </p:spPr>
        <p:txBody>
          <a:bodyPr>
            <a:normAutofit/>
          </a:bodyPr>
          <a:lstStyle/>
          <a:p>
            <a:pPr lvl="0" eaLnBrk="1" latinLnBrk="0" hangingPunct="1"/>
            <a:r>
              <a:rPr kumimoji="0" lang="nl-NL"/>
              <a:t>Klik om de modelstijlen te bewerken</a:t>
            </a:r>
          </a:p>
          <a:p>
            <a:pPr lvl="1" eaLnBrk="1" latinLnBrk="0" hangingPunct="1"/>
            <a:r>
              <a:rPr kumimoji="0" lang="nl-NL"/>
              <a:t>Tweede niveau</a:t>
            </a:r>
          </a:p>
          <a:p>
            <a:pPr lvl="2" eaLnBrk="1" latinLnBrk="0" hangingPunct="1"/>
            <a:r>
              <a:rPr kumimoji="0" lang="nl-NL"/>
              <a:t>Derde niveau</a:t>
            </a:r>
          </a:p>
          <a:p>
            <a:pPr lvl="3" eaLnBrk="1" latinLnBrk="0" hangingPunct="1"/>
            <a:r>
              <a:rPr kumimoji="0" lang="nl-NL"/>
              <a:t>Vierde niveau</a:t>
            </a:r>
          </a:p>
          <a:p>
            <a:pPr lvl="4" eaLnBrk="1" latinLnBrk="0" hangingPunct="1"/>
            <a:r>
              <a:rPr kumimoji="0" lang="nl-NL"/>
              <a:t>Vijfde niveau</a:t>
            </a:r>
            <a:endParaRPr kumimoji="0" lang="en-US"/>
          </a:p>
        </p:txBody>
      </p:sp>
    </p:spTree>
    <p:extLst>
      <p:ext uri="{BB962C8B-B14F-4D97-AF65-F5344CB8AC3E}">
        <p14:creationId xmlns:p14="http://schemas.microsoft.com/office/powerpoint/2010/main" val="1024660868"/>
      </p:ext>
    </p:extLst>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marL="54864" algn="r" rtl="0" eaLnBrk="1" latinLnBrk="0" hangingPunct="1">
        <a:spcBef>
          <a:spcPct val="0"/>
        </a:spcBef>
        <a:buNone/>
        <a:defRPr kumimoji="0" sz="4600" kern="1200">
          <a:solidFill>
            <a:schemeClr val="tx2">
              <a:tint val="100000"/>
              <a:shade val="90000"/>
              <a:satMod val="250000"/>
              <a:alpha val="100000"/>
            </a:schemeClr>
          </a:solidFill>
          <a:effectLst>
            <a:outerShdw blurRad="38100" dist="25500" dir="5400000" algn="tl" rotWithShape="0">
              <a:srgbClr val="000000">
                <a:satMod val="180000"/>
                <a:alpha val="75000"/>
              </a:srgbClr>
            </a:outerShdw>
          </a:effectLst>
          <a:latin typeface="+mj-lt"/>
          <a:ea typeface="+mj-ea"/>
          <a:cs typeface="+mj-cs"/>
        </a:defRPr>
      </a:lvl1pPr>
      <a:extLst/>
    </p:titleStyle>
    <p:bodyStyle>
      <a:lvl1pPr marL="292100" indent="-292100" algn="l" rtl="0" eaLnBrk="1" latinLnBrk="0" hangingPunct="1">
        <a:spcBef>
          <a:spcPts val="0"/>
        </a:spcBef>
        <a:buClr>
          <a:schemeClr val="accent1"/>
        </a:buClr>
        <a:buSzPct val="70000"/>
        <a:buFont typeface="Wingdings 2"/>
        <a:buChar char=""/>
        <a:defRPr kumimoji="0" sz="3200" kern="1200">
          <a:solidFill>
            <a:schemeClr val="tx1"/>
          </a:solidFill>
          <a:latin typeface="+mn-lt"/>
          <a:ea typeface="+mn-ea"/>
          <a:cs typeface="+mn-cs"/>
        </a:defRPr>
      </a:lvl1pPr>
      <a:lvl2pPr marL="640080" indent="-228600" algn="l" rtl="0" eaLnBrk="1" latinLnBrk="0" hangingPunct="1">
        <a:spcBef>
          <a:spcPts val="400"/>
        </a:spcBef>
        <a:buClr>
          <a:schemeClr val="accent2"/>
        </a:buClr>
        <a:buSzPct val="90000"/>
        <a:buFontTx/>
        <a:buChar char="•"/>
        <a:defRPr kumimoji="0" sz="2600" kern="1200">
          <a:solidFill>
            <a:schemeClr val="tx1"/>
          </a:solidFill>
          <a:latin typeface="+mn-lt"/>
          <a:ea typeface="+mn-ea"/>
          <a:cs typeface="+mn-cs"/>
        </a:defRPr>
      </a:lvl2pPr>
      <a:lvl3pPr marL="822960" indent="-192024" algn="l" rtl="0" eaLnBrk="1" latinLnBrk="0" hangingPunct="1">
        <a:spcBef>
          <a:spcPts val="400"/>
        </a:spcBef>
        <a:buClr>
          <a:schemeClr val="accent3"/>
        </a:buClr>
        <a:buSzPct val="100000"/>
        <a:buFont typeface="Wingdings 2"/>
        <a:buChar char=""/>
        <a:defRPr kumimoji="0" sz="2300" kern="1200">
          <a:solidFill>
            <a:schemeClr val="tx1"/>
          </a:solidFill>
          <a:latin typeface="+mn-lt"/>
          <a:ea typeface="+mn-ea"/>
          <a:cs typeface="+mn-cs"/>
        </a:defRPr>
      </a:lvl3pPr>
      <a:lvl4pPr marL="1005840" indent="-182880" algn="l" rtl="0" eaLnBrk="1" latinLnBrk="0" hangingPunct="1">
        <a:spcBef>
          <a:spcPts val="400"/>
        </a:spcBef>
        <a:buClr>
          <a:schemeClr val="accent3"/>
        </a:buClr>
        <a:buSzPct val="100000"/>
        <a:buFont typeface="Wingdings 2"/>
        <a:buChar char=""/>
        <a:defRPr kumimoji="0" sz="2000" kern="1200">
          <a:solidFill>
            <a:schemeClr val="tx1"/>
          </a:solidFill>
          <a:latin typeface="+mn-lt"/>
          <a:ea typeface="+mn-ea"/>
          <a:cs typeface="+mn-cs"/>
        </a:defRPr>
      </a:lvl4pPr>
      <a:lvl5pPr marL="1188720" indent="-182880" algn="l" rtl="0" eaLnBrk="1" latinLnBrk="0" hangingPunct="1">
        <a:spcBef>
          <a:spcPts val="400"/>
        </a:spcBef>
        <a:buClr>
          <a:schemeClr val="accent3"/>
        </a:buClr>
        <a:buSzPct val="100000"/>
        <a:buFont typeface="Wingdings 2"/>
        <a:buChar char=""/>
        <a:defRPr kumimoji="0" sz="1900" kern="1200">
          <a:solidFill>
            <a:schemeClr val="tx1"/>
          </a:solidFill>
          <a:latin typeface="+mn-lt"/>
          <a:ea typeface="+mn-ea"/>
          <a:cs typeface="+mn-cs"/>
        </a:defRPr>
      </a:lvl5pPr>
      <a:lvl6pPr marL="1371600" indent="-173736" algn="l" rtl="0" eaLnBrk="1" latinLnBrk="0" hangingPunct="1">
        <a:spcBef>
          <a:spcPts val="400"/>
        </a:spcBef>
        <a:buClr>
          <a:schemeClr val="accent4"/>
        </a:buClr>
        <a:buFont typeface="Wingdings 2"/>
        <a:buChar char=""/>
        <a:defRPr kumimoji="0" sz="1800" kern="1200" baseline="0">
          <a:solidFill>
            <a:schemeClr val="tx1"/>
          </a:solidFill>
          <a:latin typeface="+mn-lt"/>
          <a:ea typeface="+mn-ea"/>
          <a:cs typeface="+mn-cs"/>
        </a:defRPr>
      </a:lvl6pPr>
      <a:lvl7pPr marL="155448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7pPr>
      <a:lvl8pPr marL="173736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8pPr>
      <a:lvl9pPr marL="192024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Rond diagonale hoek rechthoek 6"/>
          <p:cNvSpPr/>
          <p:nvPr/>
        </p:nvSpPr>
        <p:spPr>
          <a:xfrm>
            <a:off x="164592" y="147085"/>
            <a:ext cx="8810846" cy="6565392"/>
          </a:xfrm>
          <a:prstGeom prst="round2DiagRect">
            <a:avLst>
              <a:gd name="adj1" fmla="val 11807"/>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
        <p:nvSpPr>
          <p:cNvPr id="3" name="Tijdelijke aanduiding voor voettekst 2"/>
          <p:cNvSpPr>
            <a:spLocks noGrp="1"/>
          </p:cNvSpPr>
          <p:nvPr>
            <p:ph type="ftr" sz="quarter" idx="3"/>
          </p:nvPr>
        </p:nvSpPr>
        <p:spPr>
          <a:xfrm>
            <a:off x="1295400" y="6400800"/>
            <a:ext cx="4212264" cy="274320"/>
          </a:xfrm>
          <a:prstGeom prst="rect">
            <a:avLst/>
          </a:prstGeom>
        </p:spPr>
        <p:txBody>
          <a:bodyPr/>
          <a:lstStyle>
            <a:lvl1pPr algn="r" eaLnBrk="1" latinLnBrk="0" hangingPunct="1">
              <a:defRPr kumimoji="0" sz="1300">
                <a:solidFill>
                  <a:schemeClr val="bg2">
                    <a:tint val="60000"/>
                    <a:satMod val="155000"/>
                  </a:schemeClr>
                </a:solidFill>
              </a:defRPr>
            </a:lvl1pPr>
            <a:extLst/>
          </a:lstStyle>
          <a:p>
            <a:endParaRPr lang="nl-NL">
              <a:solidFill>
                <a:srgbClr val="676A55">
                  <a:tint val="60000"/>
                  <a:satMod val="155000"/>
                </a:srgbClr>
              </a:solidFill>
            </a:endParaRPr>
          </a:p>
        </p:txBody>
      </p:sp>
      <p:sp>
        <p:nvSpPr>
          <p:cNvPr id="14" name="Tijdelijke aanduiding voor datum 13"/>
          <p:cNvSpPr>
            <a:spLocks noGrp="1"/>
          </p:cNvSpPr>
          <p:nvPr>
            <p:ph type="dt" sz="half" idx="2"/>
          </p:nvPr>
        </p:nvSpPr>
        <p:spPr>
          <a:xfrm>
            <a:off x="5562600" y="6400800"/>
            <a:ext cx="3002280" cy="274320"/>
          </a:xfrm>
          <a:prstGeom prst="rect">
            <a:avLst/>
          </a:prstGeom>
        </p:spPr>
        <p:txBody>
          <a:bodyPr/>
          <a:lstStyle>
            <a:lvl1pPr algn="l" eaLnBrk="1" latinLnBrk="0" hangingPunct="1">
              <a:defRPr kumimoji="0" sz="1300">
                <a:solidFill>
                  <a:schemeClr val="bg2">
                    <a:tint val="60000"/>
                    <a:satMod val="155000"/>
                  </a:schemeClr>
                </a:solidFill>
              </a:defRPr>
            </a:lvl1pPr>
            <a:extLst/>
          </a:lstStyle>
          <a:p>
            <a:fld id="{D09BE676-0ECC-4B1A-97C9-2AF613A80DF4}" type="datetimeFigureOut">
              <a:rPr lang="nl-NL" smtClean="0">
                <a:solidFill>
                  <a:srgbClr val="676A55">
                    <a:tint val="60000"/>
                    <a:satMod val="155000"/>
                  </a:srgbClr>
                </a:solidFill>
              </a:rPr>
              <a:pPr/>
              <a:t>3-4-2020</a:t>
            </a:fld>
            <a:endParaRPr lang="nl-NL">
              <a:solidFill>
                <a:srgbClr val="676A55">
                  <a:tint val="60000"/>
                  <a:satMod val="155000"/>
                </a:srgbClr>
              </a:solidFill>
            </a:endParaRPr>
          </a:p>
        </p:txBody>
      </p:sp>
      <p:sp>
        <p:nvSpPr>
          <p:cNvPr id="23" name="Tijdelijke aanduiding voor dianummer 22"/>
          <p:cNvSpPr>
            <a:spLocks noGrp="1"/>
          </p:cNvSpPr>
          <p:nvPr>
            <p:ph type="sldNum" sz="quarter" idx="4"/>
          </p:nvPr>
        </p:nvSpPr>
        <p:spPr>
          <a:xfrm>
            <a:off x="8638952" y="6514568"/>
            <a:ext cx="464288" cy="274320"/>
          </a:xfrm>
          <a:prstGeom prst="rect">
            <a:avLst/>
          </a:prstGeom>
        </p:spPr>
        <p:txBody>
          <a:bodyPr anchor="ctr"/>
          <a:lstStyle>
            <a:lvl1pPr algn="r" eaLnBrk="1" latinLnBrk="0" hangingPunct="1">
              <a:defRPr kumimoji="0" sz="1600">
                <a:solidFill>
                  <a:schemeClr val="tx2">
                    <a:shade val="90000"/>
                  </a:schemeClr>
                </a:solidFill>
                <a:effectLst/>
              </a:defRPr>
            </a:lvl1pPr>
            <a:extLst/>
          </a:lstStyle>
          <a:p>
            <a:fld id="{1C476EBC-3F42-4CE8-BD90-6CBF873EEDAA}" type="slidenum">
              <a:rPr lang="nl-NL" smtClean="0">
                <a:solidFill>
                  <a:srgbClr val="EAEBDE">
                    <a:shade val="90000"/>
                  </a:srgbClr>
                </a:solidFill>
              </a:rPr>
              <a:pPr/>
              <a:t>‹nr.›</a:t>
            </a:fld>
            <a:endParaRPr lang="nl-NL">
              <a:solidFill>
                <a:srgbClr val="EAEBDE">
                  <a:shade val="90000"/>
                </a:srgbClr>
              </a:solidFill>
            </a:endParaRPr>
          </a:p>
        </p:txBody>
      </p:sp>
      <p:sp>
        <p:nvSpPr>
          <p:cNvPr id="22" name="Tijdelijke aanduiding voor titel 21"/>
          <p:cNvSpPr>
            <a:spLocks noGrp="1"/>
          </p:cNvSpPr>
          <p:nvPr>
            <p:ph type="title"/>
          </p:nvPr>
        </p:nvSpPr>
        <p:spPr>
          <a:xfrm>
            <a:off x="457200" y="253536"/>
            <a:ext cx="8229600" cy="1143000"/>
          </a:xfrm>
          <a:prstGeom prst="rect">
            <a:avLst/>
          </a:prstGeom>
        </p:spPr>
        <p:txBody>
          <a:bodyPr rIns="91440" anchor="b">
            <a:normAutofit/>
            <a:scene3d>
              <a:camera prst="orthographicFront"/>
              <a:lightRig rig="soft" dir="t">
                <a:rot lat="0" lon="0" rev="2400000"/>
              </a:lightRig>
            </a:scene3d>
            <a:sp3d>
              <a:bevelT w="19050" h="12700"/>
            </a:sp3d>
          </a:bodyPr>
          <a:lstStyle/>
          <a:p>
            <a:r>
              <a:rPr kumimoji="0" lang="nl-NL"/>
              <a:t>Klik om de stijl te bewerken</a:t>
            </a:r>
            <a:endParaRPr kumimoji="0" lang="en-US"/>
          </a:p>
        </p:txBody>
      </p:sp>
      <p:sp>
        <p:nvSpPr>
          <p:cNvPr id="13" name="Tijdelijke aanduiding voor tekst 12"/>
          <p:cNvSpPr>
            <a:spLocks noGrp="1"/>
          </p:cNvSpPr>
          <p:nvPr>
            <p:ph type="body" idx="1"/>
          </p:nvPr>
        </p:nvSpPr>
        <p:spPr>
          <a:xfrm>
            <a:off x="457200" y="1646237"/>
            <a:ext cx="8229600" cy="4526280"/>
          </a:xfrm>
          <a:prstGeom prst="rect">
            <a:avLst/>
          </a:prstGeom>
        </p:spPr>
        <p:txBody>
          <a:bodyPr>
            <a:normAutofit/>
          </a:bodyPr>
          <a:lstStyle/>
          <a:p>
            <a:pPr lvl="0" eaLnBrk="1" latinLnBrk="0" hangingPunct="1"/>
            <a:r>
              <a:rPr kumimoji="0" lang="nl-NL"/>
              <a:t>Klik om de modelstijlen te bewerken</a:t>
            </a:r>
          </a:p>
          <a:p>
            <a:pPr lvl="1" eaLnBrk="1" latinLnBrk="0" hangingPunct="1"/>
            <a:r>
              <a:rPr kumimoji="0" lang="nl-NL"/>
              <a:t>Tweede niveau</a:t>
            </a:r>
          </a:p>
          <a:p>
            <a:pPr lvl="2" eaLnBrk="1" latinLnBrk="0" hangingPunct="1"/>
            <a:r>
              <a:rPr kumimoji="0" lang="nl-NL"/>
              <a:t>Derde niveau</a:t>
            </a:r>
          </a:p>
          <a:p>
            <a:pPr lvl="3" eaLnBrk="1" latinLnBrk="0" hangingPunct="1"/>
            <a:r>
              <a:rPr kumimoji="0" lang="nl-NL"/>
              <a:t>Vierde niveau</a:t>
            </a:r>
          </a:p>
          <a:p>
            <a:pPr lvl="4" eaLnBrk="1" latinLnBrk="0" hangingPunct="1"/>
            <a:r>
              <a:rPr kumimoji="0" lang="nl-NL"/>
              <a:t>Vijfde niveau</a:t>
            </a:r>
            <a:endParaRPr kumimoji="0" lang="en-US"/>
          </a:p>
        </p:txBody>
      </p:sp>
    </p:spTree>
    <p:extLst>
      <p:ext uri="{BB962C8B-B14F-4D97-AF65-F5344CB8AC3E}">
        <p14:creationId xmlns:p14="http://schemas.microsoft.com/office/powerpoint/2010/main" val="580596482"/>
      </p:ext>
    </p:extLst>
  </p:cSld>
  <p:clrMap bg1="dk1" tx1="lt1" bg2="dk2" tx2="lt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marL="54864" algn="r" rtl="0" eaLnBrk="1" latinLnBrk="0" hangingPunct="1">
        <a:spcBef>
          <a:spcPct val="0"/>
        </a:spcBef>
        <a:buNone/>
        <a:defRPr kumimoji="0" sz="4600" kern="1200">
          <a:solidFill>
            <a:schemeClr val="tx2">
              <a:tint val="100000"/>
              <a:shade val="90000"/>
              <a:satMod val="250000"/>
              <a:alpha val="100000"/>
            </a:schemeClr>
          </a:solidFill>
          <a:effectLst>
            <a:outerShdw blurRad="38100" dist="25500" dir="5400000" algn="tl" rotWithShape="0">
              <a:srgbClr val="000000">
                <a:satMod val="180000"/>
                <a:alpha val="75000"/>
              </a:srgbClr>
            </a:outerShdw>
          </a:effectLst>
          <a:latin typeface="+mj-lt"/>
          <a:ea typeface="+mj-ea"/>
          <a:cs typeface="+mj-cs"/>
        </a:defRPr>
      </a:lvl1pPr>
      <a:extLst/>
    </p:titleStyle>
    <p:bodyStyle>
      <a:lvl1pPr marL="292100" indent="-292100" algn="l" rtl="0" eaLnBrk="1" latinLnBrk="0" hangingPunct="1">
        <a:spcBef>
          <a:spcPts val="0"/>
        </a:spcBef>
        <a:buClr>
          <a:schemeClr val="accent1"/>
        </a:buClr>
        <a:buSzPct val="70000"/>
        <a:buFont typeface="Wingdings 2"/>
        <a:buChar char=""/>
        <a:defRPr kumimoji="0" sz="3200" kern="1200">
          <a:solidFill>
            <a:schemeClr val="tx1"/>
          </a:solidFill>
          <a:latin typeface="+mn-lt"/>
          <a:ea typeface="+mn-ea"/>
          <a:cs typeface="+mn-cs"/>
        </a:defRPr>
      </a:lvl1pPr>
      <a:lvl2pPr marL="640080" indent="-228600" algn="l" rtl="0" eaLnBrk="1" latinLnBrk="0" hangingPunct="1">
        <a:spcBef>
          <a:spcPts val="400"/>
        </a:spcBef>
        <a:buClr>
          <a:schemeClr val="accent2"/>
        </a:buClr>
        <a:buSzPct val="90000"/>
        <a:buFontTx/>
        <a:buChar char="•"/>
        <a:defRPr kumimoji="0" sz="2600" kern="1200">
          <a:solidFill>
            <a:schemeClr val="tx1"/>
          </a:solidFill>
          <a:latin typeface="+mn-lt"/>
          <a:ea typeface="+mn-ea"/>
          <a:cs typeface="+mn-cs"/>
        </a:defRPr>
      </a:lvl2pPr>
      <a:lvl3pPr marL="822960" indent="-192024" algn="l" rtl="0" eaLnBrk="1" latinLnBrk="0" hangingPunct="1">
        <a:spcBef>
          <a:spcPts val="400"/>
        </a:spcBef>
        <a:buClr>
          <a:schemeClr val="accent3"/>
        </a:buClr>
        <a:buSzPct val="100000"/>
        <a:buFont typeface="Wingdings 2"/>
        <a:buChar char=""/>
        <a:defRPr kumimoji="0" sz="2300" kern="1200">
          <a:solidFill>
            <a:schemeClr val="tx1"/>
          </a:solidFill>
          <a:latin typeface="+mn-lt"/>
          <a:ea typeface="+mn-ea"/>
          <a:cs typeface="+mn-cs"/>
        </a:defRPr>
      </a:lvl3pPr>
      <a:lvl4pPr marL="1005840" indent="-182880" algn="l" rtl="0" eaLnBrk="1" latinLnBrk="0" hangingPunct="1">
        <a:spcBef>
          <a:spcPts val="400"/>
        </a:spcBef>
        <a:buClr>
          <a:schemeClr val="accent3"/>
        </a:buClr>
        <a:buSzPct val="100000"/>
        <a:buFont typeface="Wingdings 2"/>
        <a:buChar char=""/>
        <a:defRPr kumimoji="0" sz="2000" kern="1200">
          <a:solidFill>
            <a:schemeClr val="tx1"/>
          </a:solidFill>
          <a:latin typeface="+mn-lt"/>
          <a:ea typeface="+mn-ea"/>
          <a:cs typeface="+mn-cs"/>
        </a:defRPr>
      </a:lvl4pPr>
      <a:lvl5pPr marL="1188720" indent="-182880" algn="l" rtl="0" eaLnBrk="1" latinLnBrk="0" hangingPunct="1">
        <a:spcBef>
          <a:spcPts val="400"/>
        </a:spcBef>
        <a:buClr>
          <a:schemeClr val="accent3"/>
        </a:buClr>
        <a:buSzPct val="100000"/>
        <a:buFont typeface="Wingdings 2"/>
        <a:buChar char=""/>
        <a:defRPr kumimoji="0" sz="1900" kern="1200">
          <a:solidFill>
            <a:schemeClr val="tx1"/>
          </a:solidFill>
          <a:latin typeface="+mn-lt"/>
          <a:ea typeface="+mn-ea"/>
          <a:cs typeface="+mn-cs"/>
        </a:defRPr>
      </a:lvl5pPr>
      <a:lvl6pPr marL="1371600" indent="-173736" algn="l" rtl="0" eaLnBrk="1" latinLnBrk="0" hangingPunct="1">
        <a:spcBef>
          <a:spcPts val="400"/>
        </a:spcBef>
        <a:buClr>
          <a:schemeClr val="accent4"/>
        </a:buClr>
        <a:buFont typeface="Wingdings 2"/>
        <a:buChar char=""/>
        <a:defRPr kumimoji="0" sz="1800" kern="1200" baseline="0">
          <a:solidFill>
            <a:schemeClr val="tx1"/>
          </a:solidFill>
          <a:latin typeface="+mn-lt"/>
          <a:ea typeface="+mn-ea"/>
          <a:cs typeface="+mn-cs"/>
        </a:defRPr>
      </a:lvl6pPr>
      <a:lvl7pPr marL="155448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7pPr>
      <a:lvl8pPr marL="173736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8pPr>
      <a:lvl9pPr marL="192024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2" name="Tijdelijke aanduiding voor titel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nl-NL"/>
              <a:t>Klik om de stijl te bewerken</a:t>
            </a:r>
          </a:p>
        </p:txBody>
      </p:sp>
      <p:sp>
        <p:nvSpPr>
          <p:cNvPr id="3" name="Tijdelijke aanduiding voor tekst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94759E3-8329-4D29-A6EF-F7AD50496906}" type="datetimeFigureOut">
              <a:rPr lang="nl-NL" smtClean="0">
                <a:solidFill>
                  <a:prstClr val="black">
                    <a:tint val="75000"/>
                  </a:prstClr>
                </a:solidFill>
              </a:rPr>
              <a:pPr/>
              <a:t>3-4-2020</a:t>
            </a:fld>
            <a:endParaRPr lang="nl-NL">
              <a:solidFill>
                <a:prstClr val="black">
                  <a:tint val="75000"/>
                </a:prstClr>
              </a:solidFill>
            </a:endParaRPr>
          </a:p>
        </p:txBody>
      </p:sp>
      <p:sp>
        <p:nvSpPr>
          <p:cNvPr id="5" name="Tijdelijke aanduiding voor voettekst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NL">
              <a:solidFill>
                <a:prstClr val="black">
                  <a:tint val="75000"/>
                </a:prstClr>
              </a:solidFill>
            </a:endParaRPr>
          </a:p>
        </p:txBody>
      </p:sp>
      <p:sp>
        <p:nvSpPr>
          <p:cNvPr id="6" name="Tijdelijke aanduiding voor dianumm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74DDF34-46DA-4630-9210-04D4DF788C5D}" type="slidenum">
              <a:rPr lang="nl-NL" smtClean="0">
                <a:solidFill>
                  <a:prstClr val="black">
                    <a:tint val="75000"/>
                  </a:prstClr>
                </a:solidFill>
              </a:rPr>
              <a:pPr/>
              <a:t>‹nr.›</a:t>
            </a:fld>
            <a:endParaRPr lang="nl-NL">
              <a:solidFill>
                <a:prstClr val="black">
                  <a:tint val="75000"/>
                </a:prstClr>
              </a:solidFill>
            </a:endParaRPr>
          </a:p>
        </p:txBody>
      </p:sp>
    </p:spTree>
    <p:extLst>
      <p:ext uri="{BB962C8B-B14F-4D97-AF65-F5344CB8AC3E}">
        <p14:creationId xmlns:p14="http://schemas.microsoft.com/office/powerpoint/2010/main" val="3633328338"/>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Rond diagonale hoek rechthoek 6"/>
          <p:cNvSpPr/>
          <p:nvPr/>
        </p:nvSpPr>
        <p:spPr>
          <a:xfrm>
            <a:off x="164592" y="147085"/>
            <a:ext cx="8810846" cy="6565392"/>
          </a:xfrm>
          <a:prstGeom prst="round2DiagRect">
            <a:avLst>
              <a:gd name="adj1" fmla="val 11807"/>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
        <p:nvSpPr>
          <p:cNvPr id="3" name="Tijdelijke aanduiding voor voettekst 2"/>
          <p:cNvSpPr>
            <a:spLocks noGrp="1"/>
          </p:cNvSpPr>
          <p:nvPr>
            <p:ph type="ftr" sz="quarter" idx="3"/>
          </p:nvPr>
        </p:nvSpPr>
        <p:spPr>
          <a:xfrm>
            <a:off x="1295400" y="6400800"/>
            <a:ext cx="4212264" cy="274320"/>
          </a:xfrm>
          <a:prstGeom prst="rect">
            <a:avLst/>
          </a:prstGeom>
        </p:spPr>
        <p:txBody>
          <a:bodyPr/>
          <a:lstStyle>
            <a:lvl1pPr algn="r" eaLnBrk="1" latinLnBrk="0" hangingPunct="1">
              <a:defRPr kumimoji="0" sz="1300">
                <a:solidFill>
                  <a:schemeClr val="bg2">
                    <a:tint val="60000"/>
                    <a:satMod val="155000"/>
                  </a:schemeClr>
                </a:solidFill>
              </a:defRPr>
            </a:lvl1pPr>
            <a:extLst/>
          </a:lstStyle>
          <a:p>
            <a:endParaRPr lang="nl-NL">
              <a:solidFill>
                <a:srgbClr val="676A55">
                  <a:tint val="60000"/>
                  <a:satMod val="155000"/>
                </a:srgbClr>
              </a:solidFill>
            </a:endParaRPr>
          </a:p>
        </p:txBody>
      </p:sp>
      <p:sp>
        <p:nvSpPr>
          <p:cNvPr id="14" name="Tijdelijke aanduiding voor datum 13"/>
          <p:cNvSpPr>
            <a:spLocks noGrp="1"/>
          </p:cNvSpPr>
          <p:nvPr>
            <p:ph type="dt" sz="half" idx="2"/>
          </p:nvPr>
        </p:nvSpPr>
        <p:spPr>
          <a:xfrm>
            <a:off x="5562600" y="6400800"/>
            <a:ext cx="3002280" cy="274320"/>
          </a:xfrm>
          <a:prstGeom prst="rect">
            <a:avLst/>
          </a:prstGeom>
        </p:spPr>
        <p:txBody>
          <a:bodyPr/>
          <a:lstStyle>
            <a:lvl1pPr algn="l" eaLnBrk="1" latinLnBrk="0" hangingPunct="1">
              <a:defRPr kumimoji="0" sz="1300">
                <a:solidFill>
                  <a:schemeClr val="bg2">
                    <a:tint val="60000"/>
                    <a:satMod val="155000"/>
                  </a:schemeClr>
                </a:solidFill>
              </a:defRPr>
            </a:lvl1pPr>
            <a:extLst/>
          </a:lstStyle>
          <a:p>
            <a:fld id="{D09BE676-0ECC-4B1A-97C9-2AF613A80DF4}" type="datetimeFigureOut">
              <a:rPr lang="nl-NL" smtClean="0">
                <a:solidFill>
                  <a:srgbClr val="676A55">
                    <a:tint val="60000"/>
                    <a:satMod val="155000"/>
                  </a:srgbClr>
                </a:solidFill>
              </a:rPr>
              <a:pPr/>
              <a:t>3-4-2020</a:t>
            </a:fld>
            <a:endParaRPr lang="nl-NL">
              <a:solidFill>
                <a:srgbClr val="676A55">
                  <a:tint val="60000"/>
                  <a:satMod val="155000"/>
                </a:srgbClr>
              </a:solidFill>
            </a:endParaRPr>
          </a:p>
        </p:txBody>
      </p:sp>
      <p:sp>
        <p:nvSpPr>
          <p:cNvPr id="23" name="Tijdelijke aanduiding voor dianummer 22"/>
          <p:cNvSpPr>
            <a:spLocks noGrp="1"/>
          </p:cNvSpPr>
          <p:nvPr>
            <p:ph type="sldNum" sz="quarter" idx="4"/>
          </p:nvPr>
        </p:nvSpPr>
        <p:spPr>
          <a:xfrm>
            <a:off x="8638952" y="6514568"/>
            <a:ext cx="464288" cy="274320"/>
          </a:xfrm>
          <a:prstGeom prst="rect">
            <a:avLst/>
          </a:prstGeom>
        </p:spPr>
        <p:txBody>
          <a:bodyPr anchor="ctr"/>
          <a:lstStyle>
            <a:lvl1pPr algn="r" eaLnBrk="1" latinLnBrk="0" hangingPunct="1">
              <a:defRPr kumimoji="0" sz="1600">
                <a:solidFill>
                  <a:schemeClr val="tx2">
                    <a:shade val="90000"/>
                  </a:schemeClr>
                </a:solidFill>
                <a:effectLst/>
              </a:defRPr>
            </a:lvl1pPr>
            <a:extLst/>
          </a:lstStyle>
          <a:p>
            <a:fld id="{1C476EBC-3F42-4CE8-BD90-6CBF873EEDAA}" type="slidenum">
              <a:rPr lang="nl-NL" smtClean="0">
                <a:solidFill>
                  <a:srgbClr val="EAEBDE">
                    <a:shade val="90000"/>
                  </a:srgbClr>
                </a:solidFill>
              </a:rPr>
              <a:pPr/>
              <a:t>‹nr.›</a:t>
            </a:fld>
            <a:endParaRPr lang="nl-NL">
              <a:solidFill>
                <a:srgbClr val="EAEBDE">
                  <a:shade val="90000"/>
                </a:srgbClr>
              </a:solidFill>
            </a:endParaRPr>
          </a:p>
        </p:txBody>
      </p:sp>
      <p:sp>
        <p:nvSpPr>
          <p:cNvPr id="22" name="Tijdelijke aanduiding voor titel 21"/>
          <p:cNvSpPr>
            <a:spLocks noGrp="1"/>
          </p:cNvSpPr>
          <p:nvPr>
            <p:ph type="title"/>
          </p:nvPr>
        </p:nvSpPr>
        <p:spPr>
          <a:xfrm>
            <a:off x="457200" y="253536"/>
            <a:ext cx="8229600" cy="1143000"/>
          </a:xfrm>
          <a:prstGeom prst="rect">
            <a:avLst/>
          </a:prstGeom>
        </p:spPr>
        <p:txBody>
          <a:bodyPr rIns="91440" anchor="b">
            <a:normAutofit/>
            <a:scene3d>
              <a:camera prst="orthographicFront"/>
              <a:lightRig rig="soft" dir="t">
                <a:rot lat="0" lon="0" rev="2400000"/>
              </a:lightRig>
            </a:scene3d>
            <a:sp3d>
              <a:bevelT w="19050" h="12700"/>
            </a:sp3d>
          </a:bodyPr>
          <a:lstStyle/>
          <a:p>
            <a:r>
              <a:rPr kumimoji="0" lang="nl-NL"/>
              <a:t>Klik om de stijl te bewerken</a:t>
            </a:r>
            <a:endParaRPr kumimoji="0" lang="en-US"/>
          </a:p>
        </p:txBody>
      </p:sp>
      <p:sp>
        <p:nvSpPr>
          <p:cNvPr id="13" name="Tijdelijke aanduiding voor tekst 12"/>
          <p:cNvSpPr>
            <a:spLocks noGrp="1"/>
          </p:cNvSpPr>
          <p:nvPr>
            <p:ph type="body" idx="1"/>
          </p:nvPr>
        </p:nvSpPr>
        <p:spPr>
          <a:xfrm>
            <a:off x="457200" y="1646237"/>
            <a:ext cx="8229600" cy="4526280"/>
          </a:xfrm>
          <a:prstGeom prst="rect">
            <a:avLst/>
          </a:prstGeom>
        </p:spPr>
        <p:txBody>
          <a:bodyPr>
            <a:normAutofit/>
          </a:bodyPr>
          <a:lstStyle/>
          <a:p>
            <a:pPr lvl="0" eaLnBrk="1" latinLnBrk="0" hangingPunct="1"/>
            <a:r>
              <a:rPr kumimoji="0" lang="nl-NL"/>
              <a:t>Klik om de modelstijlen te bewerken</a:t>
            </a:r>
          </a:p>
          <a:p>
            <a:pPr lvl="1" eaLnBrk="1" latinLnBrk="0" hangingPunct="1"/>
            <a:r>
              <a:rPr kumimoji="0" lang="nl-NL"/>
              <a:t>Tweede niveau</a:t>
            </a:r>
          </a:p>
          <a:p>
            <a:pPr lvl="2" eaLnBrk="1" latinLnBrk="0" hangingPunct="1"/>
            <a:r>
              <a:rPr kumimoji="0" lang="nl-NL"/>
              <a:t>Derde niveau</a:t>
            </a:r>
          </a:p>
          <a:p>
            <a:pPr lvl="3" eaLnBrk="1" latinLnBrk="0" hangingPunct="1"/>
            <a:r>
              <a:rPr kumimoji="0" lang="nl-NL"/>
              <a:t>Vierde niveau</a:t>
            </a:r>
          </a:p>
          <a:p>
            <a:pPr lvl="4" eaLnBrk="1" latinLnBrk="0" hangingPunct="1"/>
            <a:r>
              <a:rPr kumimoji="0" lang="nl-NL"/>
              <a:t>Vijfde niveau</a:t>
            </a:r>
            <a:endParaRPr kumimoji="0" lang="en-US"/>
          </a:p>
        </p:txBody>
      </p:sp>
    </p:spTree>
    <p:extLst>
      <p:ext uri="{BB962C8B-B14F-4D97-AF65-F5344CB8AC3E}">
        <p14:creationId xmlns:p14="http://schemas.microsoft.com/office/powerpoint/2010/main" val="1612008983"/>
      </p:ext>
    </p:extLst>
  </p:cSld>
  <p:clrMap bg1="dk1" tx1="lt1" bg2="dk2" tx2="lt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marL="54864" algn="r" rtl="0" eaLnBrk="1" latinLnBrk="0" hangingPunct="1">
        <a:spcBef>
          <a:spcPct val="0"/>
        </a:spcBef>
        <a:buNone/>
        <a:defRPr kumimoji="0" sz="4600" kern="1200">
          <a:solidFill>
            <a:schemeClr val="tx2">
              <a:tint val="100000"/>
              <a:shade val="90000"/>
              <a:satMod val="250000"/>
              <a:alpha val="100000"/>
            </a:schemeClr>
          </a:solidFill>
          <a:effectLst>
            <a:outerShdw blurRad="38100" dist="25500" dir="5400000" algn="tl" rotWithShape="0">
              <a:srgbClr val="000000">
                <a:satMod val="180000"/>
                <a:alpha val="75000"/>
              </a:srgbClr>
            </a:outerShdw>
          </a:effectLst>
          <a:latin typeface="+mj-lt"/>
          <a:ea typeface="+mj-ea"/>
          <a:cs typeface="+mj-cs"/>
        </a:defRPr>
      </a:lvl1pPr>
      <a:extLst/>
    </p:titleStyle>
    <p:bodyStyle>
      <a:lvl1pPr marL="292100" indent="-292100" algn="l" rtl="0" eaLnBrk="1" latinLnBrk="0" hangingPunct="1">
        <a:spcBef>
          <a:spcPts val="0"/>
        </a:spcBef>
        <a:buClr>
          <a:schemeClr val="accent1"/>
        </a:buClr>
        <a:buSzPct val="70000"/>
        <a:buFont typeface="Wingdings 2"/>
        <a:buChar char=""/>
        <a:defRPr kumimoji="0" sz="3200" kern="1200">
          <a:solidFill>
            <a:schemeClr val="tx1"/>
          </a:solidFill>
          <a:latin typeface="+mn-lt"/>
          <a:ea typeface="+mn-ea"/>
          <a:cs typeface="+mn-cs"/>
        </a:defRPr>
      </a:lvl1pPr>
      <a:lvl2pPr marL="640080" indent="-228600" algn="l" rtl="0" eaLnBrk="1" latinLnBrk="0" hangingPunct="1">
        <a:spcBef>
          <a:spcPts val="400"/>
        </a:spcBef>
        <a:buClr>
          <a:schemeClr val="accent2"/>
        </a:buClr>
        <a:buSzPct val="90000"/>
        <a:buFontTx/>
        <a:buChar char="•"/>
        <a:defRPr kumimoji="0" sz="2600" kern="1200">
          <a:solidFill>
            <a:schemeClr val="tx1"/>
          </a:solidFill>
          <a:latin typeface="+mn-lt"/>
          <a:ea typeface="+mn-ea"/>
          <a:cs typeface="+mn-cs"/>
        </a:defRPr>
      </a:lvl2pPr>
      <a:lvl3pPr marL="822960" indent="-192024" algn="l" rtl="0" eaLnBrk="1" latinLnBrk="0" hangingPunct="1">
        <a:spcBef>
          <a:spcPts val="400"/>
        </a:spcBef>
        <a:buClr>
          <a:schemeClr val="accent3"/>
        </a:buClr>
        <a:buSzPct val="100000"/>
        <a:buFont typeface="Wingdings 2"/>
        <a:buChar char=""/>
        <a:defRPr kumimoji="0" sz="2300" kern="1200">
          <a:solidFill>
            <a:schemeClr val="tx1"/>
          </a:solidFill>
          <a:latin typeface="+mn-lt"/>
          <a:ea typeface="+mn-ea"/>
          <a:cs typeface="+mn-cs"/>
        </a:defRPr>
      </a:lvl3pPr>
      <a:lvl4pPr marL="1005840" indent="-182880" algn="l" rtl="0" eaLnBrk="1" latinLnBrk="0" hangingPunct="1">
        <a:spcBef>
          <a:spcPts val="400"/>
        </a:spcBef>
        <a:buClr>
          <a:schemeClr val="accent3"/>
        </a:buClr>
        <a:buSzPct val="100000"/>
        <a:buFont typeface="Wingdings 2"/>
        <a:buChar char=""/>
        <a:defRPr kumimoji="0" sz="2000" kern="1200">
          <a:solidFill>
            <a:schemeClr val="tx1"/>
          </a:solidFill>
          <a:latin typeface="+mn-lt"/>
          <a:ea typeface="+mn-ea"/>
          <a:cs typeface="+mn-cs"/>
        </a:defRPr>
      </a:lvl4pPr>
      <a:lvl5pPr marL="1188720" indent="-182880" algn="l" rtl="0" eaLnBrk="1" latinLnBrk="0" hangingPunct="1">
        <a:spcBef>
          <a:spcPts val="400"/>
        </a:spcBef>
        <a:buClr>
          <a:schemeClr val="accent3"/>
        </a:buClr>
        <a:buSzPct val="100000"/>
        <a:buFont typeface="Wingdings 2"/>
        <a:buChar char=""/>
        <a:defRPr kumimoji="0" sz="1900" kern="1200">
          <a:solidFill>
            <a:schemeClr val="tx1"/>
          </a:solidFill>
          <a:latin typeface="+mn-lt"/>
          <a:ea typeface="+mn-ea"/>
          <a:cs typeface="+mn-cs"/>
        </a:defRPr>
      </a:lvl5pPr>
      <a:lvl6pPr marL="1371600" indent="-173736" algn="l" rtl="0" eaLnBrk="1" latinLnBrk="0" hangingPunct="1">
        <a:spcBef>
          <a:spcPts val="400"/>
        </a:spcBef>
        <a:buClr>
          <a:schemeClr val="accent4"/>
        </a:buClr>
        <a:buFont typeface="Wingdings 2"/>
        <a:buChar char=""/>
        <a:defRPr kumimoji="0" sz="1800" kern="1200" baseline="0">
          <a:solidFill>
            <a:schemeClr val="tx1"/>
          </a:solidFill>
          <a:latin typeface="+mn-lt"/>
          <a:ea typeface="+mn-ea"/>
          <a:cs typeface="+mn-cs"/>
        </a:defRPr>
      </a:lvl6pPr>
      <a:lvl7pPr marL="155448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7pPr>
      <a:lvl8pPr marL="173736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8pPr>
      <a:lvl9pPr marL="192024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2" name="Tijdelijke aanduiding voor titel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nl-NL"/>
              <a:t>Klik om de stijl te bewerken</a:t>
            </a:r>
          </a:p>
        </p:txBody>
      </p:sp>
      <p:sp>
        <p:nvSpPr>
          <p:cNvPr id="3" name="Tijdelijke aanduiding voor tekst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94759E3-8329-4D29-A6EF-F7AD50496906}" type="datetimeFigureOut">
              <a:rPr lang="nl-NL" smtClean="0">
                <a:solidFill>
                  <a:prstClr val="black">
                    <a:tint val="75000"/>
                  </a:prstClr>
                </a:solidFill>
              </a:rPr>
              <a:pPr/>
              <a:t>3-4-2020</a:t>
            </a:fld>
            <a:endParaRPr lang="nl-NL">
              <a:solidFill>
                <a:prstClr val="black">
                  <a:tint val="75000"/>
                </a:prstClr>
              </a:solidFill>
            </a:endParaRPr>
          </a:p>
        </p:txBody>
      </p:sp>
      <p:sp>
        <p:nvSpPr>
          <p:cNvPr id="5" name="Tijdelijke aanduiding voor voettekst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NL">
              <a:solidFill>
                <a:prstClr val="black">
                  <a:tint val="75000"/>
                </a:prstClr>
              </a:solidFill>
            </a:endParaRPr>
          </a:p>
        </p:txBody>
      </p:sp>
      <p:sp>
        <p:nvSpPr>
          <p:cNvPr id="6" name="Tijdelijke aanduiding voor dianumm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74DDF34-46DA-4630-9210-04D4DF788C5D}" type="slidenum">
              <a:rPr lang="nl-NL" smtClean="0">
                <a:solidFill>
                  <a:prstClr val="black">
                    <a:tint val="75000"/>
                  </a:prstClr>
                </a:solidFill>
              </a:rPr>
              <a:pPr/>
              <a:t>‹nr.›</a:t>
            </a:fld>
            <a:endParaRPr lang="nl-NL">
              <a:solidFill>
                <a:prstClr val="black">
                  <a:tint val="75000"/>
                </a:prstClr>
              </a:solidFill>
            </a:endParaRPr>
          </a:p>
        </p:txBody>
      </p:sp>
    </p:spTree>
    <p:extLst>
      <p:ext uri="{BB962C8B-B14F-4D97-AF65-F5344CB8AC3E}">
        <p14:creationId xmlns:p14="http://schemas.microsoft.com/office/powerpoint/2010/main" val="3339566844"/>
      </p:ext>
    </p:extLst>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12.png"/></Relationships>
</file>

<file path=ppt/slides/_rels/slide14.xml.rels><?xml version="1.0" encoding="UTF-8" standalone="yes"?>
<Relationships xmlns="http://schemas.openxmlformats.org/package/2006/relationships"><Relationship Id="rId3" Type="http://schemas.openxmlformats.org/officeDocument/2006/relationships/hyperlink" Target="https://www.youtube.com/watch?v=z3bXnI_wlX8" TargetMode="External"/><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1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13.png"/></Relationships>
</file>

<file path=ppt/slides/_rels/slide1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hyperlink" Target="https://www.youtube.com/watch?v=Rzzb5cmNoc0" TargetMode="External"/><Relationship Id="rId2" Type="http://schemas.openxmlformats.org/officeDocument/2006/relationships/notesSlide" Target="../notesSlides/notesSlide12.xml"/><Relationship Id="rId1" Type="http://schemas.openxmlformats.org/officeDocument/2006/relationships/slideLayout" Target="../slideLayouts/slideLayout35.xml"/><Relationship Id="rId5" Type="http://schemas.openxmlformats.org/officeDocument/2006/relationships/image" Target="../media/image3.png"/><Relationship Id="rId4" Type="http://schemas.openxmlformats.org/officeDocument/2006/relationships/hyperlink" Target="https://www.classdojo.com/nl-nl/?redirect=true" TargetMode="External"/></Relationships>
</file>

<file path=ppt/slides/_rels/slide1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3.xml"/><Relationship Id="rId1" Type="http://schemas.openxmlformats.org/officeDocument/2006/relationships/slideLayout" Target="../slideLayouts/slideLayout35.xml"/></Relationships>
</file>

<file path=ppt/slides/_rels/slide19.xml.rels><?xml version="1.0" encoding="UTF-8" standalone="yes"?>
<Relationships xmlns="http://schemas.openxmlformats.org/package/2006/relationships"><Relationship Id="rId3" Type="http://schemas.openxmlformats.org/officeDocument/2006/relationships/hyperlink" Target="https://app.prntscr.com/nl/index.html" TargetMode="External"/><Relationship Id="rId2" Type="http://schemas.openxmlformats.org/officeDocument/2006/relationships/notesSlide" Target="../notesSlides/notesSlide14.xml"/><Relationship Id="rId1" Type="http://schemas.openxmlformats.org/officeDocument/2006/relationships/slideLayout" Target="../slideLayouts/slideLayout35.xml"/><Relationship Id="rId5" Type="http://schemas.openxmlformats.org/officeDocument/2006/relationships/image" Target="../media/image3.png"/><Relationship Id="rId4" Type="http://schemas.openxmlformats.org/officeDocument/2006/relationships/hyperlink" Target="https://screencast-o-matic.com/"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5.xml"/><Relationship Id="rId1" Type="http://schemas.openxmlformats.org/officeDocument/2006/relationships/slideLayout" Target="../slideLayouts/slideLayout13.xml"/><Relationship Id="rId4" Type="http://schemas.openxmlformats.org/officeDocument/2006/relationships/image" Target="../media/image14.png"/></Relationships>
</file>

<file path=ppt/slides/_rels/slide2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6.xml"/><Relationship Id="rId1" Type="http://schemas.openxmlformats.org/officeDocument/2006/relationships/slideLayout" Target="../slideLayouts/slideLayout13.xml"/><Relationship Id="rId6" Type="http://schemas.openxmlformats.org/officeDocument/2006/relationships/image" Target="../media/image15.png"/><Relationship Id="rId5" Type="http://schemas.openxmlformats.org/officeDocument/2006/relationships/hyperlink" Target="https://learningapps.org/5123320" TargetMode="External"/><Relationship Id="rId4" Type="http://schemas.openxmlformats.org/officeDocument/2006/relationships/image" Target="../media/image14.png"/></Relationships>
</file>

<file path=ppt/slides/_rels/slide2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7.xml"/><Relationship Id="rId1" Type="http://schemas.openxmlformats.org/officeDocument/2006/relationships/slideLayout" Target="../slideLayouts/slideLayout13.xml"/><Relationship Id="rId5" Type="http://schemas.openxmlformats.org/officeDocument/2006/relationships/image" Target="../media/image14.png"/><Relationship Id="rId4" Type="http://schemas.openxmlformats.org/officeDocument/2006/relationships/image" Target="../media/image16.png"/></Relationships>
</file>

<file path=ppt/slides/_rels/slide2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8.xml"/><Relationship Id="rId1" Type="http://schemas.openxmlformats.org/officeDocument/2006/relationships/slideLayout" Target="../slideLayouts/slideLayout24.xml"/><Relationship Id="rId4" Type="http://schemas.openxmlformats.org/officeDocument/2006/relationships/image" Target="../media/image14.png"/></Relationships>
</file>

<file path=ppt/slides/_rels/slide2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9.xml"/><Relationship Id="rId1" Type="http://schemas.openxmlformats.org/officeDocument/2006/relationships/slideLayout" Target="../slideLayouts/slideLayout46.xml"/><Relationship Id="rId5" Type="http://schemas.openxmlformats.org/officeDocument/2006/relationships/hyperlink" Target="https://cospac.es/edu/OpS9" TargetMode="External"/><Relationship Id="rId4" Type="http://schemas.openxmlformats.org/officeDocument/2006/relationships/image" Target="../media/image14.png"/></Relationships>
</file>

<file path=ppt/slides/_rels/slide27.xml.rels><?xml version="1.0" encoding="UTF-8" standalone="yes"?>
<Relationships xmlns="http://schemas.openxmlformats.org/package/2006/relationships"><Relationship Id="rId3" Type="http://schemas.openxmlformats.org/officeDocument/2006/relationships/hyperlink" Target="https://cospac.es/edu/OpS9" TargetMode="External"/><Relationship Id="rId2" Type="http://schemas.openxmlformats.org/officeDocument/2006/relationships/notesSlide" Target="../notesSlides/notesSlide20.xml"/><Relationship Id="rId1" Type="http://schemas.openxmlformats.org/officeDocument/2006/relationships/slideLayout" Target="../slideLayouts/slideLayout57.xml"/><Relationship Id="rId4" Type="http://schemas.openxmlformats.org/officeDocument/2006/relationships/image" Target="../media/image17.jpeg"/></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8" Type="http://schemas.openxmlformats.org/officeDocument/2006/relationships/image" Target="../media/image8.png"/><Relationship Id="rId13" Type="http://schemas.openxmlformats.org/officeDocument/2006/relationships/hyperlink" Target="http://www.freepacman.org/" TargetMode="External"/><Relationship Id="rId3" Type="http://schemas.openxmlformats.org/officeDocument/2006/relationships/hyperlink" Target="http://arcadetownfun.com/play/24098/jewel-puzzle" TargetMode="External"/><Relationship Id="rId7" Type="http://schemas.openxmlformats.org/officeDocument/2006/relationships/hyperlink" Target="https://www.kidztype.com/ninja-vs-zombies_a9398f8e5.html" TargetMode="External"/><Relationship Id="rId12" Type="http://schemas.openxmlformats.org/officeDocument/2006/relationships/image" Target="../media/image10.pn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7.png"/><Relationship Id="rId11" Type="http://schemas.openxmlformats.org/officeDocument/2006/relationships/hyperlink" Target="http://www.games.fm/supersnake-io.html" TargetMode="External"/><Relationship Id="rId5" Type="http://schemas.openxmlformats.org/officeDocument/2006/relationships/hyperlink" Target="http://kleinestappen.ntr.nl/" TargetMode="External"/><Relationship Id="rId10" Type="http://schemas.openxmlformats.org/officeDocument/2006/relationships/image" Target="../media/image9.png"/><Relationship Id="rId4" Type="http://schemas.openxmlformats.org/officeDocument/2006/relationships/image" Target="../media/image6.png"/><Relationship Id="rId9" Type="http://schemas.openxmlformats.org/officeDocument/2006/relationships/hyperlink" Target="http://www.orenopen.nl/#/" TargetMode="External"/><Relationship Id="rId14" Type="http://schemas.openxmlformats.org/officeDocument/2006/relationships/image" Target="../media/image11.png"/></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3">
            <a:alphaModFix amt="81000"/>
            <a:lum/>
          </a:blip>
          <a:srcRect/>
          <a:stretch>
            <a:fillRect l="-6000" r="-6000"/>
          </a:stretch>
        </a:blipFill>
        <a:effectLst/>
      </p:bgPr>
    </p:bg>
    <p:spTree>
      <p:nvGrpSpPr>
        <p:cNvPr id="1" name=""/>
        <p:cNvGrpSpPr/>
        <p:nvPr/>
      </p:nvGrpSpPr>
      <p:grpSpPr>
        <a:xfrm>
          <a:off x="0" y="0"/>
          <a:ext cx="0" cy="0"/>
          <a:chOff x="0" y="0"/>
          <a:chExt cx="0" cy="0"/>
        </a:xfrm>
      </p:grpSpPr>
      <p:sp>
        <p:nvSpPr>
          <p:cNvPr id="6" name="Rechthoek 5"/>
          <p:cNvSpPr/>
          <p:nvPr/>
        </p:nvSpPr>
        <p:spPr>
          <a:xfrm>
            <a:off x="2123728" y="620688"/>
            <a:ext cx="5256584" cy="1415772"/>
          </a:xfrm>
          <a:prstGeom prst="rect">
            <a:avLst/>
          </a:prstGeom>
          <a:no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square" lIns="91440" tIns="45720" rIns="91440" bIns="4572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endParaRPr lang="nl-NL" sz="5400"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a:p>
            <a:pPr algn="ctr"/>
            <a:r>
              <a:rPr lang="nl-NL" sz="3200" b="1" cap="all" dirty="0">
                <a:ln w="0"/>
                <a:gradFill flip="none" rotWithShape="1">
                  <a:gsLst>
                    <a:gs pos="0">
                      <a:srgbClr val="000082"/>
                    </a:gs>
                    <a:gs pos="13000">
                      <a:srgbClr val="0047FF"/>
                    </a:gs>
                    <a:gs pos="28000">
                      <a:srgbClr val="000082"/>
                    </a:gs>
                    <a:gs pos="42999">
                      <a:srgbClr val="0047FF"/>
                    </a:gs>
                    <a:gs pos="58000">
                      <a:srgbClr val="000082"/>
                    </a:gs>
                    <a:gs pos="72000">
                      <a:srgbClr val="0047FF"/>
                    </a:gs>
                    <a:gs pos="87000">
                      <a:srgbClr val="000082"/>
                    </a:gs>
                    <a:gs pos="100000">
                      <a:srgbClr val="0047FF"/>
                    </a:gs>
                  </a:gsLst>
                  <a:lin ang="5400000" scaled="0"/>
                  <a:tileRect r="-100000" b="-100000"/>
                </a:gradFill>
                <a:effectLst>
                  <a:reflection blurRad="12700" stA="50000" endPos="50000" dist="5000" dir="5400000" sy="-100000" rotWithShape="0"/>
                </a:effectLst>
                <a:latin typeface="Agency FB" panose="020B0503020202020204" pitchFamily="34" charset="0"/>
              </a:rPr>
              <a:t>Digispel </a:t>
            </a:r>
            <a:endParaRPr lang="nl-NL" sz="3600"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Agency FB" panose="020B0503020202020204" pitchFamily="34" charset="0"/>
            </a:endParaRPr>
          </a:p>
        </p:txBody>
      </p:sp>
      <p:pic>
        <p:nvPicPr>
          <p:cNvPr id="7" name="Afbeelding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flipV="1">
            <a:off x="7740352" y="5598152"/>
            <a:ext cx="998759" cy="998759"/>
          </a:xfrm>
          <a:prstGeom prst="rect">
            <a:avLst/>
          </a:prstGeom>
        </p:spPr>
      </p:pic>
      <p:sp>
        <p:nvSpPr>
          <p:cNvPr id="8" name="Tekstvak 7"/>
          <p:cNvSpPr txBox="1"/>
          <p:nvPr/>
        </p:nvSpPr>
        <p:spPr>
          <a:xfrm>
            <a:off x="6828171" y="5274985"/>
            <a:ext cx="1824361" cy="646331"/>
          </a:xfrm>
          <a:prstGeom prst="rect">
            <a:avLst/>
          </a:prstGeom>
          <a:noFill/>
        </p:spPr>
        <p:txBody>
          <a:bodyPr wrap="square" rtlCol="0">
            <a:spAutoFit/>
          </a:bodyPr>
          <a:lstStyle/>
          <a:p>
            <a:r>
              <a:rPr lang="nl-NL" dirty="0">
                <a:solidFill>
                  <a:schemeClr val="bg1"/>
                </a:solidFill>
                <a:latin typeface="Agency FB" panose="020B0503020202020204" pitchFamily="34" charset="0"/>
              </a:rPr>
              <a:t>Klik op next om verder te gaan</a:t>
            </a:r>
          </a:p>
        </p:txBody>
      </p:sp>
      <p:pic>
        <p:nvPicPr>
          <p:cNvPr id="2" name="Afbeelding 1"/>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481375" y="2028159"/>
            <a:ext cx="6541290" cy="1208264"/>
          </a:xfrm>
          <a:prstGeom prst="rect">
            <a:avLst/>
          </a:prstGeom>
        </p:spPr>
      </p:pic>
    </p:spTree>
    <p:extLst>
      <p:ext uri="{BB962C8B-B14F-4D97-AF65-F5344CB8AC3E}">
        <p14:creationId xmlns:p14="http://schemas.microsoft.com/office/powerpoint/2010/main" val="428376325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22" name="Tekstvak 21"/>
          <p:cNvSpPr txBox="1"/>
          <p:nvPr/>
        </p:nvSpPr>
        <p:spPr>
          <a:xfrm>
            <a:off x="467544" y="1162658"/>
            <a:ext cx="8208912" cy="2646878"/>
          </a:xfrm>
          <a:prstGeom prst="rect">
            <a:avLst/>
          </a:prstGeom>
          <a:solidFill>
            <a:schemeClr val="bg1">
              <a:lumMod val="95000"/>
            </a:schemeClr>
          </a:solidFill>
        </p:spPr>
        <p:txBody>
          <a:bodyPr wrap="square" rtlCol="0">
            <a:spAutoFit/>
          </a:bodyPr>
          <a:lstStyle/>
          <a:p>
            <a:r>
              <a:rPr lang="nl-NL" sz="2800" b="1" dirty="0">
                <a:latin typeface="Garamond" panose="02020404030301010803" pitchFamily="18" charset="0"/>
              </a:rPr>
              <a:t>De eindtermen Digispel vmbo zijn richtlijn voor het ontwerp van de levels. </a:t>
            </a:r>
          </a:p>
          <a:p>
            <a:endParaRPr lang="nl-NL" sz="2800" b="1" dirty="0">
              <a:latin typeface="Garamond" panose="02020404030301010803" pitchFamily="18" charset="0"/>
            </a:endParaRPr>
          </a:p>
          <a:p>
            <a:r>
              <a:rPr lang="nl-NL" sz="2800" b="1" dirty="0">
                <a:latin typeface="Garamond" panose="02020404030301010803" pitchFamily="18" charset="0"/>
              </a:rPr>
              <a:t>De inhoud van de levels is gebaseerd op de leerdoelen uit de eindtermen.</a:t>
            </a:r>
          </a:p>
          <a:p>
            <a:endParaRPr lang="nl-NL" sz="2600" b="1" dirty="0">
              <a:latin typeface="Garamond" panose="02020404030301010803" pitchFamily="18" charset="0"/>
            </a:endParaRPr>
          </a:p>
        </p:txBody>
      </p:sp>
      <p:pic>
        <p:nvPicPr>
          <p:cNvPr id="9" name="Afbeelding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V="1">
            <a:off x="7740352" y="5598152"/>
            <a:ext cx="998759" cy="998759"/>
          </a:xfrm>
          <a:prstGeom prst="rect">
            <a:avLst/>
          </a:prstGeom>
        </p:spPr>
      </p:pic>
      <p:sp>
        <p:nvSpPr>
          <p:cNvPr id="10" name="Titel 1"/>
          <p:cNvSpPr>
            <a:spLocks noGrp="1"/>
          </p:cNvSpPr>
          <p:nvPr>
            <p:ph type="title"/>
          </p:nvPr>
        </p:nvSpPr>
        <p:spPr>
          <a:xfrm>
            <a:off x="457200" y="274638"/>
            <a:ext cx="8229600" cy="850106"/>
          </a:xfrm>
        </p:spPr>
        <p:txBody>
          <a:bodyPr/>
          <a:lstStyle/>
          <a:p>
            <a:r>
              <a:rPr lang="nl-NL" b="1" dirty="0">
                <a:solidFill>
                  <a:schemeClr val="bg1"/>
                </a:solidFill>
                <a:latin typeface="Agency FB" panose="020B0503020202020204" pitchFamily="34" charset="0"/>
              </a:rPr>
              <a:t>Level Design</a:t>
            </a:r>
          </a:p>
        </p:txBody>
      </p:sp>
    </p:spTree>
    <p:extLst>
      <p:ext uri="{BB962C8B-B14F-4D97-AF65-F5344CB8AC3E}">
        <p14:creationId xmlns:p14="http://schemas.microsoft.com/office/powerpoint/2010/main" val="1900305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22" name="Tekstvak 21"/>
          <p:cNvSpPr txBox="1"/>
          <p:nvPr/>
        </p:nvSpPr>
        <p:spPr>
          <a:xfrm>
            <a:off x="611560" y="1265439"/>
            <a:ext cx="7967660" cy="5262979"/>
          </a:xfrm>
          <a:prstGeom prst="rect">
            <a:avLst/>
          </a:prstGeom>
          <a:solidFill>
            <a:schemeClr val="bg1">
              <a:lumMod val="95000"/>
            </a:schemeClr>
          </a:solidFill>
        </p:spPr>
        <p:txBody>
          <a:bodyPr wrap="square" rtlCol="0">
            <a:spAutoFit/>
          </a:bodyPr>
          <a:lstStyle/>
          <a:p>
            <a:pPr>
              <a:defRPr/>
            </a:pPr>
            <a:r>
              <a:rPr lang="nl-NL" sz="2800" b="1" dirty="0">
                <a:latin typeface="Garamond" panose="02020404030301010803" pitchFamily="18" charset="0"/>
              </a:rPr>
              <a:t>In de ELO staan inleveropdrachten. In Digispel The Game heten deze ‘</a:t>
            </a:r>
            <a:r>
              <a:rPr lang="nl-NL" sz="2800" b="1" dirty="0" err="1">
                <a:latin typeface="Garamond" panose="02020404030301010803" pitchFamily="18" charset="0"/>
              </a:rPr>
              <a:t>Achievements</a:t>
            </a:r>
            <a:r>
              <a:rPr lang="nl-NL" sz="2800" b="1" dirty="0">
                <a:latin typeface="Garamond" panose="02020404030301010803" pitchFamily="18" charset="0"/>
              </a:rPr>
              <a:t>’. </a:t>
            </a:r>
          </a:p>
          <a:p>
            <a:pPr>
              <a:defRPr/>
            </a:pPr>
            <a:endParaRPr lang="nl-NL" sz="2800" b="1" dirty="0">
              <a:latin typeface="Garamond" panose="02020404030301010803" pitchFamily="18" charset="0"/>
            </a:endParaRPr>
          </a:p>
          <a:p>
            <a:pPr>
              <a:defRPr/>
            </a:pPr>
            <a:r>
              <a:rPr lang="nl-NL" sz="2800" b="1" dirty="0">
                <a:latin typeface="Garamond" panose="02020404030301010803" pitchFamily="18" charset="0"/>
              </a:rPr>
              <a:t>Iedere </a:t>
            </a:r>
            <a:r>
              <a:rPr lang="nl-NL" sz="2800" b="1" dirty="0" err="1">
                <a:latin typeface="Garamond" panose="02020404030301010803" pitchFamily="18" charset="0"/>
              </a:rPr>
              <a:t>Digispeler</a:t>
            </a:r>
            <a:r>
              <a:rPr lang="nl-NL" sz="2800" b="1" dirty="0">
                <a:latin typeface="Garamond" panose="02020404030301010803" pitchFamily="18" charset="0"/>
              </a:rPr>
              <a:t> levert daar zijn/haar eigen portfolio in ook al heb je samen aan bepaalde missies gewerkt.</a:t>
            </a:r>
          </a:p>
          <a:p>
            <a:pPr>
              <a:defRPr/>
            </a:pPr>
            <a:endParaRPr lang="nl-NL" sz="2800" b="1" dirty="0">
              <a:latin typeface="Garamond" panose="02020404030301010803" pitchFamily="18" charset="0"/>
            </a:endParaRPr>
          </a:p>
          <a:p>
            <a:pPr>
              <a:defRPr/>
            </a:pPr>
            <a:r>
              <a:rPr lang="nl-NL" sz="2800" b="1" dirty="0">
                <a:latin typeface="Garamond" panose="02020404030301010803" pitchFamily="18" charset="0"/>
              </a:rPr>
              <a:t>LET OP!</a:t>
            </a:r>
          </a:p>
          <a:p>
            <a:pPr>
              <a:defRPr/>
            </a:pPr>
            <a:r>
              <a:rPr lang="nl-NL" sz="2800" b="1" dirty="0">
                <a:latin typeface="Garamond" panose="02020404030301010803" pitchFamily="18" charset="0"/>
              </a:rPr>
              <a:t>Wil je een website aanleveren? Maak een Word document aan met daarin je naam, studentnummer en de hyperlink van je website. Upload dit  document. </a:t>
            </a:r>
          </a:p>
        </p:txBody>
      </p:sp>
      <p:pic>
        <p:nvPicPr>
          <p:cNvPr id="9" name="Afbeelding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V="1">
            <a:off x="7740352" y="5598152"/>
            <a:ext cx="998759" cy="998759"/>
          </a:xfrm>
          <a:prstGeom prst="rect">
            <a:avLst/>
          </a:prstGeom>
        </p:spPr>
      </p:pic>
      <p:sp>
        <p:nvSpPr>
          <p:cNvPr id="10" name="Titel 1"/>
          <p:cNvSpPr>
            <a:spLocks noGrp="1"/>
          </p:cNvSpPr>
          <p:nvPr>
            <p:ph type="title"/>
          </p:nvPr>
        </p:nvSpPr>
        <p:spPr>
          <a:xfrm>
            <a:off x="457200" y="274638"/>
            <a:ext cx="8229600" cy="850106"/>
          </a:xfrm>
        </p:spPr>
        <p:txBody>
          <a:bodyPr/>
          <a:lstStyle/>
          <a:p>
            <a:r>
              <a:rPr lang="nl-NL" b="1" dirty="0" err="1">
                <a:solidFill>
                  <a:schemeClr val="bg1"/>
                </a:solidFill>
                <a:latin typeface="Agency FB" panose="020B0503020202020204" pitchFamily="34" charset="0"/>
              </a:rPr>
              <a:t>Achievements</a:t>
            </a:r>
            <a:endParaRPr lang="nl-NL" b="1" dirty="0">
              <a:solidFill>
                <a:schemeClr val="bg1"/>
              </a:solidFill>
              <a:latin typeface="Agency FB" panose="020B0503020202020204" pitchFamily="34" charset="0"/>
            </a:endParaRPr>
          </a:p>
        </p:txBody>
      </p:sp>
    </p:spTree>
    <p:extLst>
      <p:ext uri="{BB962C8B-B14F-4D97-AF65-F5344CB8AC3E}">
        <p14:creationId xmlns:p14="http://schemas.microsoft.com/office/powerpoint/2010/main" val="243399448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22" name="Tekstvak 21"/>
          <p:cNvSpPr txBox="1"/>
          <p:nvPr/>
        </p:nvSpPr>
        <p:spPr>
          <a:xfrm>
            <a:off x="611560" y="1618753"/>
            <a:ext cx="7967660" cy="3108543"/>
          </a:xfrm>
          <a:prstGeom prst="rect">
            <a:avLst/>
          </a:prstGeom>
          <a:solidFill>
            <a:schemeClr val="bg1">
              <a:lumMod val="95000"/>
            </a:schemeClr>
          </a:solidFill>
        </p:spPr>
        <p:txBody>
          <a:bodyPr wrap="square" rtlCol="0">
            <a:spAutoFit/>
          </a:bodyPr>
          <a:lstStyle/>
          <a:p>
            <a:pPr>
              <a:defRPr/>
            </a:pPr>
            <a:r>
              <a:rPr lang="nl-NL" sz="2800" b="1" dirty="0">
                <a:latin typeface="Garamond" panose="02020404030301010803" pitchFamily="18" charset="0"/>
              </a:rPr>
              <a:t>Het einddossier dat je inlevert, heet nu een Game Design Portfolio. </a:t>
            </a:r>
          </a:p>
          <a:p>
            <a:pPr>
              <a:defRPr/>
            </a:pPr>
            <a:endParaRPr lang="nl-NL" sz="2800" b="1" dirty="0">
              <a:latin typeface="Garamond" panose="02020404030301010803" pitchFamily="18" charset="0"/>
            </a:endParaRPr>
          </a:p>
          <a:p>
            <a:pPr>
              <a:defRPr/>
            </a:pPr>
            <a:r>
              <a:rPr lang="nl-NL" sz="2800" b="1" dirty="0">
                <a:latin typeface="Garamond" panose="02020404030301010803" pitchFamily="18" charset="0"/>
              </a:rPr>
              <a:t>Een voldoende (V) beoordeling volgt bij minimaal 200XP. Vanaf 250XP heb je een goed (G).</a:t>
            </a:r>
          </a:p>
          <a:p>
            <a:pPr>
              <a:defRPr/>
            </a:pPr>
            <a:endParaRPr lang="nl-NL" sz="2800" b="1" dirty="0">
              <a:latin typeface="Garamond" panose="02020404030301010803" pitchFamily="18" charset="0"/>
            </a:endParaRPr>
          </a:p>
          <a:p>
            <a:pPr>
              <a:defRPr/>
            </a:pPr>
            <a:r>
              <a:rPr lang="nl-NL" sz="2800" b="1" dirty="0">
                <a:latin typeface="Garamond" panose="02020404030301010803" pitchFamily="18" charset="0"/>
              </a:rPr>
              <a:t>Meer hierover in de </a:t>
            </a:r>
            <a:r>
              <a:rPr lang="nl-NL" sz="2800" b="1" dirty="0" err="1">
                <a:latin typeface="Garamond" panose="02020404030301010803" pitchFamily="18" charset="0"/>
              </a:rPr>
              <a:t>rubric</a:t>
            </a:r>
            <a:r>
              <a:rPr lang="nl-NL" sz="2800" b="1" dirty="0">
                <a:latin typeface="Garamond" panose="02020404030301010803" pitchFamily="18" charset="0"/>
              </a:rPr>
              <a:t>.</a:t>
            </a:r>
          </a:p>
        </p:txBody>
      </p:sp>
      <p:pic>
        <p:nvPicPr>
          <p:cNvPr id="9" name="Afbeelding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V="1">
            <a:off x="7740352" y="5598152"/>
            <a:ext cx="998759" cy="998759"/>
          </a:xfrm>
          <a:prstGeom prst="rect">
            <a:avLst/>
          </a:prstGeom>
        </p:spPr>
      </p:pic>
      <p:sp>
        <p:nvSpPr>
          <p:cNvPr id="10" name="Titel 1"/>
          <p:cNvSpPr>
            <a:spLocks noGrp="1"/>
          </p:cNvSpPr>
          <p:nvPr>
            <p:ph type="title"/>
          </p:nvPr>
        </p:nvSpPr>
        <p:spPr>
          <a:xfrm>
            <a:off x="457200" y="274638"/>
            <a:ext cx="8229600" cy="850106"/>
          </a:xfrm>
        </p:spPr>
        <p:txBody>
          <a:bodyPr/>
          <a:lstStyle/>
          <a:p>
            <a:r>
              <a:rPr lang="nl-NL" b="1" dirty="0">
                <a:solidFill>
                  <a:schemeClr val="bg1"/>
                </a:solidFill>
                <a:latin typeface="Agency FB" panose="020B0503020202020204" pitchFamily="34" charset="0"/>
              </a:rPr>
              <a:t>Game Design Portfolio</a:t>
            </a:r>
          </a:p>
        </p:txBody>
      </p:sp>
    </p:spTree>
    <p:extLst>
      <p:ext uri="{BB962C8B-B14F-4D97-AF65-F5344CB8AC3E}">
        <p14:creationId xmlns:p14="http://schemas.microsoft.com/office/powerpoint/2010/main" val="182551176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22" name="Tekstvak 21"/>
          <p:cNvSpPr txBox="1"/>
          <p:nvPr/>
        </p:nvSpPr>
        <p:spPr>
          <a:xfrm>
            <a:off x="611560" y="1162658"/>
            <a:ext cx="7967660" cy="5262979"/>
          </a:xfrm>
          <a:prstGeom prst="rect">
            <a:avLst/>
          </a:prstGeom>
          <a:solidFill>
            <a:schemeClr val="bg1">
              <a:lumMod val="95000"/>
            </a:schemeClr>
          </a:solidFill>
        </p:spPr>
        <p:txBody>
          <a:bodyPr wrap="square" rtlCol="0">
            <a:spAutoFit/>
          </a:bodyPr>
          <a:lstStyle/>
          <a:p>
            <a:pPr>
              <a:defRPr/>
            </a:pPr>
            <a:r>
              <a:rPr lang="nl-NL" sz="2800" b="1" dirty="0">
                <a:latin typeface="Garamond" panose="02020404030301010803" pitchFamily="18" charset="0"/>
              </a:rPr>
              <a:t>Een grappig spelkarakter, maar met een functie in </a:t>
            </a:r>
            <a:r>
              <a:rPr lang="nl-NL" sz="2800" b="1" dirty="0" err="1">
                <a:latin typeface="Garamond" panose="02020404030301010803" pitchFamily="18" charset="0"/>
              </a:rPr>
              <a:t>Digispel</a:t>
            </a:r>
            <a:r>
              <a:rPr lang="nl-NL" sz="2800" b="1" dirty="0">
                <a:latin typeface="Garamond" panose="02020404030301010803" pitchFamily="18" charset="0"/>
              </a:rPr>
              <a:t> The Game. </a:t>
            </a:r>
          </a:p>
          <a:p>
            <a:pPr>
              <a:defRPr/>
            </a:pPr>
            <a:endParaRPr lang="nl-NL" sz="2800" b="1" dirty="0">
              <a:latin typeface="Garamond" panose="02020404030301010803" pitchFamily="18" charset="0"/>
            </a:endParaRPr>
          </a:p>
          <a:p>
            <a:pPr>
              <a:defRPr/>
            </a:pPr>
            <a:r>
              <a:rPr lang="nl-NL" sz="2800" b="1" dirty="0">
                <a:latin typeface="Garamond" panose="02020404030301010803" pitchFamily="18" charset="0"/>
              </a:rPr>
              <a:t>Het karakter heet Nel Digispel</a:t>
            </a:r>
          </a:p>
          <a:p>
            <a:pPr>
              <a:defRPr/>
            </a:pPr>
            <a:endParaRPr lang="nl-NL" sz="2800" b="1" dirty="0">
              <a:latin typeface="Garamond" panose="02020404030301010803" pitchFamily="18" charset="0"/>
            </a:endParaRPr>
          </a:p>
          <a:p>
            <a:pPr>
              <a:defRPr/>
            </a:pPr>
            <a:r>
              <a:rPr lang="nl-NL" sz="2800" b="1" dirty="0">
                <a:latin typeface="Garamond" panose="02020404030301010803" pitchFamily="18" charset="0"/>
              </a:rPr>
              <a:t>Het hoe &amp; waarom van Nel lees je op de volgende dia.</a:t>
            </a:r>
          </a:p>
          <a:p>
            <a:pPr algn="ctr">
              <a:defRPr/>
            </a:pPr>
            <a:endParaRPr lang="nl-NL" sz="2800" b="1" dirty="0">
              <a:latin typeface="Garamond" panose="02020404030301010803" pitchFamily="18" charset="0"/>
            </a:endParaRPr>
          </a:p>
          <a:p>
            <a:pPr algn="ctr">
              <a:defRPr/>
            </a:pPr>
            <a:endParaRPr lang="nl-NL" sz="2800" b="1" dirty="0">
              <a:latin typeface="Garamond" panose="02020404030301010803" pitchFamily="18" charset="0"/>
            </a:endParaRPr>
          </a:p>
          <a:p>
            <a:pPr algn="ctr">
              <a:defRPr/>
            </a:pPr>
            <a:endParaRPr lang="nl-NL" sz="2800" b="1" dirty="0">
              <a:latin typeface="Garamond" panose="02020404030301010803" pitchFamily="18" charset="0"/>
            </a:endParaRPr>
          </a:p>
          <a:p>
            <a:pPr algn="ctr">
              <a:defRPr/>
            </a:pPr>
            <a:endParaRPr lang="nl-NL" sz="2800" b="1" dirty="0">
              <a:latin typeface="Garamond" panose="02020404030301010803" pitchFamily="18" charset="0"/>
            </a:endParaRPr>
          </a:p>
          <a:p>
            <a:pPr algn="ctr">
              <a:defRPr/>
            </a:pPr>
            <a:r>
              <a:rPr lang="nl-NL" sz="2800" b="1" dirty="0">
                <a:latin typeface="Garamond" panose="02020404030301010803" pitchFamily="18" charset="0"/>
              </a:rPr>
              <a:t> </a:t>
            </a:r>
          </a:p>
        </p:txBody>
      </p:sp>
      <p:pic>
        <p:nvPicPr>
          <p:cNvPr id="9" name="Afbeelding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V="1">
            <a:off x="7740352" y="5598152"/>
            <a:ext cx="998759" cy="998759"/>
          </a:xfrm>
          <a:prstGeom prst="rect">
            <a:avLst/>
          </a:prstGeom>
        </p:spPr>
      </p:pic>
      <p:sp>
        <p:nvSpPr>
          <p:cNvPr id="10" name="Titel 1"/>
          <p:cNvSpPr>
            <a:spLocks noGrp="1"/>
          </p:cNvSpPr>
          <p:nvPr>
            <p:ph type="title"/>
          </p:nvPr>
        </p:nvSpPr>
        <p:spPr>
          <a:xfrm>
            <a:off x="457200" y="274638"/>
            <a:ext cx="8229600" cy="850106"/>
          </a:xfrm>
        </p:spPr>
        <p:txBody>
          <a:bodyPr/>
          <a:lstStyle/>
          <a:p>
            <a:r>
              <a:rPr lang="nl-NL" b="1" dirty="0">
                <a:solidFill>
                  <a:schemeClr val="bg1"/>
                </a:solidFill>
                <a:latin typeface="Agency FB" panose="020B0503020202020204" pitchFamily="34" charset="0"/>
              </a:rPr>
              <a:t>Nel Digispel</a:t>
            </a:r>
          </a:p>
        </p:txBody>
      </p:sp>
      <p:pic>
        <p:nvPicPr>
          <p:cNvPr id="2" name="Afbeelding 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562790" y="4077072"/>
            <a:ext cx="2065199" cy="2248095"/>
          </a:xfrm>
          <a:prstGeom prst="rect">
            <a:avLst/>
          </a:prstGeom>
        </p:spPr>
      </p:pic>
    </p:spTree>
    <p:extLst>
      <p:ext uri="{BB962C8B-B14F-4D97-AF65-F5344CB8AC3E}">
        <p14:creationId xmlns:p14="http://schemas.microsoft.com/office/powerpoint/2010/main" val="63182584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22" name="Tekstvak 21"/>
          <p:cNvSpPr txBox="1"/>
          <p:nvPr/>
        </p:nvSpPr>
        <p:spPr>
          <a:xfrm>
            <a:off x="539552" y="1340768"/>
            <a:ext cx="8136904" cy="3693319"/>
          </a:xfrm>
          <a:prstGeom prst="rect">
            <a:avLst/>
          </a:prstGeom>
          <a:solidFill>
            <a:schemeClr val="bg1">
              <a:lumMod val="95000"/>
            </a:schemeClr>
          </a:solidFill>
        </p:spPr>
        <p:txBody>
          <a:bodyPr wrap="square" rtlCol="0">
            <a:spAutoFit/>
          </a:bodyPr>
          <a:lstStyle/>
          <a:p>
            <a:r>
              <a:rPr lang="nl-NL" sz="2600" b="1" dirty="0">
                <a:latin typeface="Garamond" panose="02020404030301010803" pitchFamily="18" charset="0"/>
              </a:rPr>
              <a:t>Nel is een game figuurtje uit de actie platform game Rayman.</a:t>
            </a:r>
          </a:p>
          <a:p>
            <a:endParaRPr lang="nl-NL" sz="2600" b="1" dirty="0">
              <a:latin typeface="Garamond" panose="02020404030301010803" pitchFamily="18" charset="0"/>
            </a:endParaRPr>
          </a:p>
          <a:p>
            <a:r>
              <a:rPr lang="nl-NL" sz="2600" b="1" dirty="0">
                <a:latin typeface="Garamond" panose="02020404030301010803" pitchFamily="18" charset="0"/>
              </a:rPr>
              <a:t>Rayman is een spel met super leuke uitdagingen in prachtig vormgegeven fantasiewerelden, ondersteund door meeslepende muziek. Het spel heeft meerdere prijzen heeft gewonnen </a:t>
            </a:r>
            <a:r>
              <a:rPr lang="nl-NL" b="1" dirty="0">
                <a:latin typeface="Garamond" panose="02020404030301010803" pitchFamily="18" charset="0"/>
              </a:rPr>
              <a:t>(bron Wikipedia). </a:t>
            </a:r>
          </a:p>
          <a:p>
            <a:endParaRPr lang="nl-NL" sz="2600" b="1" dirty="0">
              <a:latin typeface="Garamond" panose="02020404030301010803" pitchFamily="18" charset="0"/>
            </a:endParaRPr>
          </a:p>
          <a:p>
            <a:r>
              <a:rPr lang="nl-NL" sz="2600" b="1" dirty="0">
                <a:latin typeface="Garamond" panose="02020404030301010803" pitchFamily="18" charset="0"/>
              </a:rPr>
              <a:t>Beleef Rayman mee in deze video. Klik</a:t>
            </a:r>
            <a:r>
              <a:rPr lang="nl-NL" sz="2600" b="1" dirty="0">
                <a:solidFill>
                  <a:schemeClr val="bg1"/>
                </a:solidFill>
                <a:latin typeface="Garamond" panose="02020404030301010803" pitchFamily="18" charset="0"/>
              </a:rPr>
              <a:t> </a:t>
            </a:r>
            <a:r>
              <a:rPr lang="nl-NL" sz="2600" b="1" dirty="0">
                <a:solidFill>
                  <a:schemeClr val="bg1"/>
                </a:solidFill>
                <a:latin typeface="Garamond" panose="02020404030301010803" pitchFamily="18" charset="0"/>
                <a:hlinkClick r:id="rId3"/>
              </a:rPr>
              <a:t>hier</a:t>
            </a:r>
            <a:r>
              <a:rPr lang="nl-NL" sz="2600" b="1" dirty="0">
                <a:latin typeface="Garamond" panose="02020404030301010803" pitchFamily="18" charset="0"/>
              </a:rPr>
              <a:t> </a:t>
            </a:r>
          </a:p>
        </p:txBody>
      </p:sp>
      <p:pic>
        <p:nvPicPr>
          <p:cNvPr id="9" name="Afbeelding 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flipV="1">
            <a:off x="7740352" y="5598152"/>
            <a:ext cx="998759" cy="998759"/>
          </a:xfrm>
          <a:prstGeom prst="rect">
            <a:avLst/>
          </a:prstGeom>
        </p:spPr>
      </p:pic>
      <p:sp>
        <p:nvSpPr>
          <p:cNvPr id="10" name="Titel 1"/>
          <p:cNvSpPr>
            <a:spLocks noGrp="1"/>
          </p:cNvSpPr>
          <p:nvPr>
            <p:ph type="title"/>
          </p:nvPr>
        </p:nvSpPr>
        <p:spPr>
          <a:xfrm>
            <a:off x="457200" y="274638"/>
            <a:ext cx="8229600" cy="850106"/>
          </a:xfrm>
        </p:spPr>
        <p:txBody>
          <a:bodyPr/>
          <a:lstStyle/>
          <a:p>
            <a:r>
              <a:rPr lang="nl-NL" b="1" dirty="0">
                <a:solidFill>
                  <a:schemeClr val="bg1"/>
                </a:solidFill>
                <a:latin typeface="Agency FB" panose="020B0503020202020204" pitchFamily="34" charset="0"/>
              </a:rPr>
              <a:t>Onderdelen Digispel op de ELO</a:t>
            </a:r>
          </a:p>
        </p:txBody>
      </p:sp>
    </p:spTree>
    <p:extLst>
      <p:ext uri="{BB962C8B-B14F-4D97-AF65-F5344CB8AC3E}">
        <p14:creationId xmlns:p14="http://schemas.microsoft.com/office/powerpoint/2010/main" val="306297927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22" name="Tekstvak 21"/>
          <p:cNvSpPr txBox="1"/>
          <p:nvPr/>
        </p:nvSpPr>
        <p:spPr>
          <a:xfrm>
            <a:off x="539552" y="1340768"/>
            <a:ext cx="8136904" cy="4985980"/>
          </a:xfrm>
          <a:prstGeom prst="rect">
            <a:avLst/>
          </a:prstGeom>
          <a:solidFill>
            <a:schemeClr val="bg1">
              <a:lumMod val="95000"/>
            </a:schemeClr>
          </a:solidFill>
        </p:spPr>
        <p:txBody>
          <a:bodyPr wrap="square" rtlCol="0">
            <a:spAutoFit/>
          </a:bodyPr>
          <a:lstStyle/>
          <a:p>
            <a:endParaRPr lang="nl-NL" sz="2400" b="1" dirty="0">
              <a:latin typeface="Garamond" panose="02020404030301010803" pitchFamily="18" charset="0"/>
            </a:endParaRPr>
          </a:p>
          <a:p>
            <a:pPr algn="ctr"/>
            <a:r>
              <a:rPr lang="nl-NL" sz="2600" b="1" dirty="0">
                <a:latin typeface="Garamond" panose="02020404030301010803" pitchFamily="18" charset="0"/>
              </a:rPr>
              <a:t>Nel staat op de Mission Cards. Waarom? </a:t>
            </a:r>
          </a:p>
          <a:p>
            <a:pPr algn="ctr"/>
            <a:br>
              <a:rPr lang="nl-NL" sz="2600" b="1" dirty="0">
                <a:latin typeface="Garamond" panose="02020404030301010803" pitchFamily="18" charset="0"/>
              </a:rPr>
            </a:br>
            <a:r>
              <a:rPr lang="nl-NL" sz="2600" b="1" dirty="0">
                <a:latin typeface="Garamond" panose="02020404030301010803" pitchFamily="18" charset="0"/>
              </a:rPr>
              <a:t>Dat staat uitgelegd op de volgende dia, klik op Next. </a:t>
            </a:r>
          </a:p>
          <a:p>
            <a:endParaRPr lang="nl-NL" sz="2400" b="1" dirty="0">
              <a:latin typeface="Garamond" panose="02020404030301010803" pitchFamily="18" charset="0"/>
            </a:endParaRPr>
          </a:p>
          <a:p>
            <a:endParaRPr lang="nl-NL" sz="2400" b="1" dirty="0">
              <a:latin typeface="Garamond" panose="02020404030301010803" pitchFamily="18" charset="0"/>
            </a:endParaRPr>
          </a:p>
          <a:p>
            <a:endParaRPr lang="nl-NL" sz="2400" b="1" dirty="0">
              <a:latin typeface="Garamond" panose="02020404030301010803" pitchFamily="18" charset="0"/>
            </a:endParaRPr>
          </a:p>
          <a:p>
            <a:endParaRPr lang="nl-NL" sz="2400" b="1" dirty="0">
              <a:latin typeface="Garamond" panose="02020404030301010803" pitchFamily="18" charset="0"/>
            </a:endParaRPr>
          </a:p>
          <a:p>
            <a:endParaRPr lang="nl-NL" sz="2400" b="1" dirty="0">
              <a:latin typeface="Garamond" panose="02020404030301010803" pitchFamily="18" charset="0"/>
            </a:endParaRPr>
          </a:p>
          <a:p>
            <a:endParaRPr lang="nl-NL" sz="2400" b="1" dirty="0">
              <a:latin typeface="Garamond" panose="02020404030301010803" pitchFamily="18" charset="0"/>
            </a:endParaRPr>
          </a:p>
          <a:p>
            <a:endParaRPr lang="nl-NL" sz="2400" b="1" dirty="0">
              <a:latin typeface="Garamond" panose="02020404030301010803" pitchFamily="18" charset="0"/>
            </a:endParaRPr>
          </a:p>
          <a:p>
            <a:endParaRPr lang="nl-NL" sz="2400" b="1" dirty="0">
              <a:latin typeface="Garamond" panose="02020404030301010803" pitchFamily="18" charset="0"/>
            </a:endParaRPr>
          </a:p>
          <a:p>
            <a:endParaRPr lang="nl-NL" sz="2400" b="1" dirty="0">
              <a:latin typeface="Garamond" panose="02020404030301010803" pitchFamily="18" charset="0"/>
            </a:endParaRPr>
          </a:p>
        </p:txBody>
      </p:sp>
      <p:pic>
        <p:nvPicPr>
          <p:cNvPr id="9" name="Afbeelding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V="1">
            <a:off x="7740352" y="5598152"/>
            <a:ext cx="998759" cy="998759"/>
          </a:xfrm>
          <a:prstGeom prst="rect">
            <a:avLst/>
          </a:prstGeom>
        </p:spPr>
      </p:pic>
      <p:sp>
        <p:nvSpPr>
          <p:cNvPr id="10" name="Titel 1"/>
          <p:cNvSpPr>
            <a:spLocks noGrp="1"/>
          </p:cNvSpPr>
          <p:nvPr>
            <p:ph type="title"/>
          </p:nvPr>
        </p:nvSpPr>
        <p:spPr>
          <a:xfrm>
            <a:off x="457200" y="274638"/>
            <a:ext cx="8229600" cy="850106"/>
          </a:xfrm>
        </p:spPr>
        <p:txBody>
          <a:bodyPr/>
          <a:lstStyle/>
          <a:p>
            <a:r>
              <a:rPr lang="nl-NL" b="1" dirty="0">
                <a:solidFill>
                  <a:schemeClr val="bg1"/>
                </a:solidFill>
                <a:latin typeface="Agency FB" panose="020B0503020202020204" pitchFamily="34" charset="0"/>
              </a:rPr>
              <a:t>Mission Cards met Nel</a:t>
            </a:r>
          </a:p>
        </p:txBody>
      </p:sp>
      <p:pic>
        <p:nvPicPr>
          <p:cNvPr id="4097" name="Picture 1"/>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843808" y="3356992"/>
            <a:ext cx="3456384" cy="261626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04570454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22" name="Tekstvak 21"/>
          <p:cNvSpPr txBox="1"/>
          <p:nvPr/>
        </p:nvSpPr>
        <p:spPr>
          <a:xfrm>
            <a:off x="568979" y="1124744"/>
            <a:ext cx="8136904" cy="5293757"/>
          </a:xfrm>
          <a:prstGeom prst="rect">
            <a:avLst/>
          </a:prstGeom>
          <a:solidFill>
            <a:schemeClr val="bg1">
              <a:lumMod val="95000"/>
            </a:schemeClr>
          </a:solidFill>
        </p:spPr>
        <p:txBody>
          <a:bodyPr wrap="square" rtlCol="0">
            <a:spAutoFit/>
          </a:bodyPr>
          <a:lstStyle/>
          <a:p>
            <a:r>
              <a:rPr lang="nl-NL" sz="2600" b="1" dirty="0">
                <a:latin typeface="Garamond" panose="02020404030301010803" pitchFamily="18" charset="0"/>
              </a:rPr>
              <a:t>De reden dat dit figuurtje op de Mission Cards staat, is dat het een van de behulpzame, sociale karaktertjes is die anderen bevrijdt uit kooien waarin ze opgesloten zitten. Zij maken zich bekend door steeds “Help me!” te roepen.”</a:t>
            </a:r>
          </a:p>
          <a:p>
            <a:endParaRPr lang="nl-NL" sz="2600" b="1" dirty="0">
              <a:latin typeface="Garamond" panose="02020404030301010803" pitchFamily="18" charset="0"/>
            </a:endParaRPr>
          </a:p>
          <a:p>
            <a:r>
              <a:rPr lang="nl-NL" sz="2600" b="1" dirty="0">
                <a:latin typeface="Garamond" panose="02020404030301010803" pitchFamily="18" charset="0"/>
              </a:rPr>
              <a:t>‘Help me!’ is bij ons thuis privé echt een begrip geworden. We roepen het namelijk steeds als we elkaars hulp nodig hebben. </a:t>
            </a:r>
          </a:p>
          <a:p>
            <a:endParaRPr lang="nl-NL" sz="2600" b="1" dirty="0">
              <a:latin typeface="Garamond" panose="02020404030301010803" pitchFamily="18" charset="0"/>
            </a:endParaRPr>
          </a:p>
          <a:p>
            <a:r>
              <a:rPr lang="nl-NL" sz="2600" b="1" dirty="0">
                <a:latin typeface="Garamond" panose="02020404030301010803" pitchFamily="18" charset="0"/>
              </a:rPr>
              <a:t>Een beetje taalhumor leidt dan al gauw tot de naam “Nel”. Maar serieus gesproken: Nel helpt je met </a:t>
            </a:r>
            <a:br>
              <a:rPr lang="nl-NL" sz="2600" b="1" dirty="0">
                <a:latin typeface="Garamond" panose="02020404030301010803" pitchFamily="18" charset="0"/>
              </a:rPr>
            </a:br>
            <a:r>
              <a:rPr lang="nl-NL" sz="2600" b="1" dirty="0">
                <a:latin typeface="Garamond" panose="02020404030301010803" pitchFamily="18" charset="0"/>
              </a:rPr>
              <a:t>haar instructies om Digispel te kunnen afronden. </a:t>
            </a:r>
          </a:p>
        </p:txBody>
      </p:sp>
      <p:pic>
        <p:nvPicPr>
          <p:cNvPr id="9" name="Afbeelding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V="1">
            <a:off x="7740352" y="5598152"/>
            <a:ext cx="998759" cy="998759"/>
          </a:xfrm>
          <a:prstGeom prst="rect">
            <a:avLst/>
          </a:prstGeom>
        </p:spPr>
      </p:pic>
      <p:sp>
        <p:nvSpPr>
          <p:cNvPr id="10" name="Titel 1"/>
          <p:cNvSpPr>
            <a:spLocks noGrp="1"/>
          </p:cNvSpPr>
          <p:nvPr>
            <p:ph type="title"/>
          </p:nvPr>
        </p:nvSpPr>
        <p:spPr>
          <a:xfrm>
            <a:off x="457200" y="274638"/>
            <a:ext cx="8229600" cy="850106"/>
          </a:xfrm>
        </p:spPr>
        <p:txBody>
          <a:bodyPr/>
          <a:lstStyle/>
          <a:p>
            <a:r>
              <a:rPr lang="nl-NL" b="1" dirty="0">
                <a:solidFill>
                  <a:schemeClr val="bg1"/>
                </a:solidFill>
                <a:latin typeface="Agency FB" panose="020B0503020202020204" pitchFamily="34" charset="0"/>
              </a:rPr>
              <a:t>“Help me!”</a:t>
            </a:r>
          </a:p>
        </p:txBody>
      </p:sp>
    </p:spTree>
    <p:extLst>
      <p:ext uri="{BB962C8B-B14F-4D97-AF65-F5344CB8AC3E}">
        <p14:creationId xmlns:p14="http://schemas.microsoft.com/office/powerpoint/2010/main" val="395964074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22" name="Tekstvak 21"/>
          <p:cNvSpPr txBox="1"/>
          <p:nvPr/>
        </p:nvSpPr>
        <p:spPr>
          <a:xfrm>
            <a:off x="395536" y="1196752"/>
            <a:ext cx="8343574" cy="5293757"/>
          </a:xfrm>
          <a:prstGeom prst="rect">
            <a:avLst/>
          </a:prstGeom>
          <a:solidFill>
            <a:schemeClr val="bg1">
              <a:lumMod val="95000"/>
            </a:schemeClr>
          </a:solidFill>
        </p:spPr>
        <p:txBody>
          <a:bodyPr wrap="square" rtlCol="0">
            <a:spAutoFit/>
          </a:bodyPr>
          <a:lstStyle/>
          <a:p>
            <a:pPr>
              <a:defRPr/>
            </a:pPr>
            <a:r>
              <a:rPr lang="nl-NL" sz="2600" b="1" dirty="0">
                <a:solidFill>
                  <a:prstClr val="black"/>
                </a:solidFill>
                <a:latin typeface="Garamond" panose="02020404030301010803" pitchFamily="18" charset="0"/>
              </a:rPr>
              <a:t>De Digispel community is opgezet in de app </a:t>
            </a:r>
            <a:r>
              <a:rPr lang="nl-NL" sz="2600" b="1" dirty="0" err="1">
                <a:solidFill>
                  <a:prstClr val="black"/>
                </a:solidFill>
                <a:latin typeface="Garamond" panose="02020404030301010803" pitchFamily="18" charset="0"/>
              </a:rPr>
              <a:t>Classdojo</a:t>
            </a:r>
            <a:r>
              <a:rPr lang="nl-NL" sz="2600" b="1" dirty="0">
                <a:solidFill>
                  <a:prstClr val="black"/>
                </a:solidFill>
                <a:latin typeface="Garamond" panose="02020404030301010803" pitchFamily="18" charset="0"/>
              </a:rPr>
              <a:t>. </a:t>
            </a:r>
          </a:p>
          <a:p>
            <a:pPr>
              <a:defRPr/>
            </a:pPr>
            <a:endParaRPr lang="nl-NL" sz="2600" b="1" dirty="0">
              <a:solidFill>
                <a:prstClr val="black"/>
              </a:solidFill>
              <a:latin typeface="Garamond" panose="02020404030301010803" pitchFamily="18" charset="0"/>
            </a:endParaRPr>
          </a:p>
          <a:p>
            <a:pPr>
              <a:defRPr/>
            </a:pPr>
            <a:r>
              <a:rPr lang="nl-NL" sz="2600" b="1" dirty="0">
                <a:solidFill>
                  <a:prstClr val="black"/>
                </a:solidFill>
                <a:latin typeface="Garamond" panose="02020404030301010803" pitchFamily="18" charset="0"/>
              </a:rPr>
              <a:t>Het doel van de community is samen zijn en samen werken. Je bent dus niet alleen op je weg naar het einddoel. Bekijk hier een kort filmpje over </a:t>
            </a:r>
            <a:r>
              <a:rPr lang="nl-NL" sz="2600" b="1" dirty="0" err="1">
                <a:solidFill>
                  <a:prstClr val="black"/>
                </a:solidFill>
                <a:latin typeface="Garamond" panose="02020404030301010803" pitchFamily="18" charset="0"/>
              </a:rPr>
              <a:t>Classdojo</a:t>
            </a:r>
            <a:r>
              <a:rPr lang="nl-NL" sz="2600" b="1" dirty="0">
                <a:solidFill>
                  <a:prstClr val="black"/>
                </a:solidFill>
                <a:latin typeface="Garamond" panose="02020404030301010803" pitchFamily="18" charset="0"/>
              </a:rPr>
              <a:t>, </a:t>
            </a:r>
            <a:r>
              <a:rPr lang="nl-NL" sz="2600" b="1" dirty="0">
                <a:solidFill>
                  <a:prstClr val="black"/>
                </a:solidFill>
                <a:latin typeface="Garamond" panose="02020404030301010803" pitchFamily="18" charset="0"/>
                <a:hlinkClick r:id="rId3"/>
              </a:rPr>
              <a:t>klik</a:t>
            </a:r>
            <a:r>
              <a:rPr lang="nl-NL" sz="2600" b="1" dirty="0">
                <a:solidFill>
                  <a:prstClr val="black"/>
                </a:solidFill>
                <a:latin typeface="Garamond" panose="02020404030301010803" pitchFamily="18" charset="0"/>
              </a:rPr>
              <a:t>. </a:t>
            </a:r>
          </a:p>
          <a:p>
            <a:pPr>
              <a:defRPr/>
            </a:pPr>
            <a:br>
              <a:rPr lang="nl-NL" sz="2600" b="1" dirty="0">
                <a:solidFill>
                  <a:prstClr val="black"/>
                </a:solidFill>
                <a:latin typeface="Garamond" panose="02020404030301010803" pitchFamily="18" charset="0"/>
              </a:rPr>
            </a:br>
            <a:r>
              <a:rPr lang="nl-NL" sz="2600" b="1" dirty="0">
                <a:solidFill>
                  <a:prstClr val="black"/>
                </a:solidFill>
                <a:latin typeface="Garamond" panose="02020404030301010803" pitchFamily="18" charset="0"/>
              </a:rPr>
              <a:t>Registreer jezelf op </a:t>
            </a:r>
            <a:r>
              <a:rPr lang="nl-NL" sz="2600" b="1" dirty="0" err="1">
                <a:solidFill>
                  <a:prstClr val="black"/>
                </a:solidFill>
                <a:latin typeface="Garamond" panose="02020404030301010803" pitchFamily="18" charset="0"/>
              </a:rPr>
              <a:t>Classdojo</a:t>
            </a:r>
            <a:r>
              <a:rPr lang="nl-NL" sz="2600" b="1" dirty="0">
                <a:solidFill>
                  <a:prstClr val="black"/>
                </a:solidFill>
                <a:latin typeface="Garamond" panose="02020404030301010803" pitchFamily="18" charset="0"/>
              </a:rPr>
              <a:t> als Teacher. Daarna accepteer je de uitnodigingslink die je van je docent ontvangen hebt. Zo kom je in je eigen community. </a:t>
            </a:r>
            <a:br>
              <a:rPr lang="nl-NL" sz="2600" b="1" dirty="0">
                <a:solidFill>
                  <a:prstClr val="black"/>
                </a:solidFill>
                <a:latin typeface="Garamond" panose="02020404030301010803" pitchFamily="18" charset="0"/>
              </a:rPr>
            </a:br>
            <a:r>
              <a:rPr lang="nl-NL" sz="2600" b="1" dirty="0">
                <a:solidFill>
                  <a:prstClr val="black"/>
                </a:solidFill>
                <a:latin typeface="Garamond" panose="02020404030301010803" pitchFamily="18" charset="0"/>
              </a:rPr>
              <a:t>Klik </a:t>
            </a:r>
            <a:r>
              <a:rPr lang="nl-NL" sz="2600" b="1" dirty="0">
                <a:solidFill>
                  <a:prstClr val="black"/>
                </a:solidFill>
                <a:latin typeface="Garamond" panose="02020404030301010803" pitchFamily="18" charset="0"/>
                <a:hlinkClick r:id="rId4"/>
              </a:rPr>
              <a:t>hier</a:t>
            </a:r>
            <a:r>
              <a:rPr lang="nl-NL" sz="2600" b="1" dirty="0">
                <a:solidFill>
                  <a:prstClr val="black"/>
                </a:solidFill>
                <a:latin typeface="Garamond" panose="02020404030301010803" pitchFamily="18" charset="0"/>
              </a:rPr>
              <a:t>’.</a:t>
            </a:r>
          </a:p>
          <a:p>
            <a:pPr>
              <a:defRPr/>
            </a:pPr>
            <a:br>
              <a:rPr lang="nl-NL" sz="2600" b="1" dirty="0">
                <a:solidFill>
                  <a:prstClr val="black"/>
                </a:solidFill>
                <a:latin typeface="Garamond" panose="02020404030301010803" pitchFamily="18" charset="0"/>
              </a:rPr>
            </a:br>
            <a:r>
              <a:rPr lang="nl-NL" sz="2600" b="1" dirty="0">
                <a:latin typeface="Garamond" panose="02020404030301010803" pitchFamily="18" charset="0"/>
              </a:rPr>
              <a:t>Gamen is geen solo sport, al beweren velen het tegengestelde.</a:t>
            </a:r>
            <a:endParaRPr lang="nl-NL" sz="2600" b="1" dirty="0">
              <a:solidFill>
                <a:prstClr val="black"/>
              </a:solidFill>
              <a:latin typeface="Garamond" panose="02020404030301010803" pitchFamily="18" charset="0"/>
            </a:endParaRPr>
          </a:p>
        </p:txBody>
      </p:sp>
      <p:pic>
        <p:nvPicPr>
          <p:cNvPr id="9" name="Afbeelding 8"/>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flipV="1">
            <a:off x="7740351" y="5598152"/>
            <a:ext cx="998759" cy="998759"/>
          </a:xfrm>
          <a:prstGeom prst="rect">
            <a:avLst/>
          </a:prstGeom>
        </p:spPr>
      </p:pic>
      <p:sp>
        <p:nvSpPr>
          <p:cNvPr id="10" name="Titel 1"/>
          <p:cNvSpPr>
            <a:spLocks noGrp="1"/>
          </p:cNvSpPr>
          <p:nvPr>
            <p:ph type="title"/>
          </p:nvPr>
        </p:nvSpPr>
        <p:spPr>
          <a:xfrm>
            <a:off x="457200" y="274638"/>
            <a:ext cx="8229600" cy="850106"/>
          </a:xfrm>
        </p:spPr>
        <p:txBody>
          <a:bodyPr/>
          <a:lstStyle/>
          <a:p>
            <a:r>
              <a:rPr lang="nl-NL" b="1" dirty="0">
                <a:solidFill>
                  <a:schemeClr val="bg1"/>
                </a:solidFill>
                <a:latin typeface="Agency FB" panose="020B0503020202020204" pitchFamily="34" charset="0"/>
              </a:rPr>
              <a:t>Digispel Community</a:t>
            </a:r>
          </a:p>
        </p:txBody>
      </p:sp>
    </p:spTree>
    <p:extLst>
      <p:ext uri="{BB962C8B-B14F-4D97-AF65-F5344CB8AC3E}">
        <p14:creationId xmlns:p14="http://schemas.microsoft.com/office/powerpoint/2010/main" val="344226896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22" name="Tekstvak 21"/>
          <p:cNvSpPr txBox="1"/>
          <p:nvPr/>
        </p:nvSpPr>
        <p:spPr>
          <a:xfrm>
            <a:off x="613272" y="1196752"/>
            <a:ext cx="7967660" cy="4401205"/>
          </a:xfrm>
          <a:prstGeom prst="rect">
            <a:avLst/>
          </a:prstGeom>
          <a:solidFill>
            <a:schemeClr val="bg1">
              <a:lumMod val="95000"/>
            </a:schemeClr>
          </a:solidFill>
        </p:spPr>
        <p:txBody>
          <a:bodyPr wrap="square" rtlCol="0">
            <a:spAutoFit/>
          </a:bodyPr>
          <a:lstStyle/>
          <a:p>
            <a:pPr>
              <a:defRPr/>
            </a:pPr>
            <a:r>
              <a:rPr lang="nl-NL" sz="2800" b="1" dirty="0">
                <a:latin typeface="Garamond" panose="02020404030301010803" pitchFamily="18" charset="0"/>
              </a:rPr>
              <a:t>De community levert je zowel virtueel als in het echte leven veel op: je zult gelukkiger worden naarmate je elkaar vaker ontmoet op deze plek.</a:t>
            </a:r>
          </a:p>
          <a:p>
            <a:pPr>
              <a:defRPr/>
            </a:pPr>
            <a:endParaRPr lang="nl-NL" sz="2800" b="1" dirty="0">
              <a:latin typeface="Garamond" panose="02020404030301010803" pitchFamily="18" charset="0"/>
            </a:endParaRPr>
          </a:p>
          <a:p>
            <a:pPr>
              <a:defRPr/>
            </a:pPr>
            <a:r>
              <a:rPr lang="nl-NL" sz="2800" b="1" dirty="0">
                <a:latin typeface="Garamond" panose="02020404030301010803" pitchFamily="18" charset="0"/>
              </a:rPr>
              <a:t>Waardoor dat komt? Omdat je elkaar erkenning kunt geven voor sterke punten, bijv. +1 Inspiratie, +1 Creatief, +1 Fijn dat je er bent, etc.</a:t>
            </a:r>
          </a:p>
          <a:p>
            <a:pPr>
              <a:defRPr/>
            </a:pPr>
            <a:endParaRPr lang="nl-NL" sz="2800" b="1" dirty="0">
              <a:latin typeface="Garamond" panose="02020404030301010803" pitchFamily="18" charset="0"/>
            </a:endParaRPr>
          </a:p>
          <a:p>
            <a:pPr>
              <a:defRPr/>
            </a:pPr>
            <a:r>
              <a:rPr lang="nl-NL" sz="2800" b="1" dirty="0">
                <a:solidFill>
                  <a:prstClr val="black"/>
                </a:solidFill>
                <a:latin typeface="Garamond" panose="02020404030301010803" pitchFamily="18" charset="0"/>
              </a:rPr>
              <a:t>Positieve feedback helpt mensen zich goed te voelen en het beste uit zich naar boven te halen.</a:t>
            </a:r>
            <a:endParaRPr lang="nl-NL" sz="2600" b="1" dirty="0">
              <a:solidFill>
                <a:prstClr val="black"/>
              </a:solidFill>
              <a:latin typeface="Garamond" panose="02020404030301010803" pitchFamily="18" charset="0"/>
            </a:endParaRPr>
          </a:p>
        </p:txBody>
      </p:sp>
      <p:pic>
        <p:nvPicPr>
          <p:cNvPr id="9" name="Afbeelding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V="1">
            <a:off x="7740351" y="5598152"/>
            <a:ext cx="998759" cy="998759"/>
          </a:xfrm>
          <a:prstGeom prst="rect">
            <a:avLst/>
          </a:prstGeom>
        </p:spPr>
      </p:pic>
      <p:sp>
        <p:nvSpPr>
          <p:cNvPr id="10" name="Titel 1"/>
          <p:cNvSpPr>
            <a:spLocks noGrp="1"/>
          </p:cNvSpPr>
          <p:nvPr>
            <p:ph type="title"/>
          </p:nvPr>
        </p:nvSpPr>
        <p:spPr>
          <a:xfrm>
            <a:off x="457200" y="274638"/>
            <a:ext cx="8229600" cy="850106"/>
          </a:xfrm>
        </p:spPr>
        <p:txBody>
          <a:bodyPr/>
          <a:lstStyle/>
          <a:p>
            <a:r>
              <a:rPr lang="nl-NL" b="1" dirty="0">
                <a:solidFill>
                  <a:schemeClr val="bg1"/>
                </a:solidFill>
                <a:latin typeface="Agency FB" panose="020B0503020202020204" pitchFamily="34" charset="0"/>
              </a:rPr>
              <a:t>Gelukkig, (in) de community…</a:t>
            </a:r>
          </a:p>
        </p:txBody>
      </p:sp>
    </p:spTree>
    <p:extLst>
      <p:ext uri="{BB962C8B-B14F-4D97-AF65-F5344CB8AC3E}">
        <p14:creationId xmlns:p14="http://schemas.microsoft.com/office/powerpoint/2010/main" val="18838069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22" name="Tekstvak 21"/>
          <p:cNvSpPr txBox="1"/>
          <p:nvPr/>
        </p:nvSpPr>
        <p:spPr>
          <a:xfrm>
            <a:off x="467544" y="1052736"/>
            <a:ext cx="8208912" cy="5262979"/>
          </a:xfrm>
          <a:prstGeom prst="rect">
            <a:avLst/>
          </a:prstGeom>
          <a:solidFill>
            <a:schemeClr val="bg1">
              <a:lumMod val="95000"/>
            </a:schemeClr>
          </a:solidFill>
        </p:spPr>
        <p:txBody>
          <a:bodyPr wrap="square" rtlCol="0">
            <a:spAutoFit/>
          </a:bodyPr>
          <a:lstStyle/>
          <a:p>
            <a:pPr>
              <a:defRPr/>
            </a:pPr>
            <a:r>
              <a:rPr lang="nl-NL" sz="2800" b="1" dirty="0">
                <a:latin typeface="Garamond" panose="02020404030301010803" pitchFamily="18" charset="0"/>
              </a:rPr>
              <a:t>DRIVER betekent in gametaal ‘software nodig om bepaalde hardware te laten werken’.  </a:t>
            </a:r>
          </a:p>
          <a:p>
            <a:pPr>
              <a:defRPr/>
            </a:pPr>
            <a:r>
              <a:rPr lang="nl-NL" sz="2800" b="1" dirty="0">
                <a:latin typeface="Garamond" panose="02020404030301010803" pitchFamily="18" charset="0"/>
              </a:rPr>
              <a:t>We raden je aan om de volgende ICT tools of (eigen) alternatieven te installeren:</a:t>
            </a:r>
          </a:p>
          <a:p>
            <a:pPr>
              <a:defRPr/>
            </a:pPr>
            <a:endParaRPr lang="nl-NL" sz="2800" b="1" dirty="0">
              <a:latin typeface="Garamond" panose="02020404030301010803" pitchFamily="18" charset="0"/>
            </a:endParaRPr>
          </a:p>
          <a:p>
            <a:pPr marL="457200" lvl="0" indent="-457200">
              <a:buFont typeface="Arial" panose="020B0604020202020204" pitchFamily="34" charset="0"/>
              <a:buChar char="•"/>
            </a:pPr>
            <a:r>
              <a:rPr lang="nl-NL" sz="2800" b="1" dirty="0" err="1">
                <a:solidFill>
                  <a:srgbClr val="FF0000"/>
                </a:solidFill>
                <a:latin typeface="Garamond" panose="02020404030301010803" pitchFamily="18" charset="0"/>
              </a:rPr>
              <a:t>Lightshot</a:t>
            </a:r>
            <a:r>
              <a:rPr lang="nl-NL" sz="2800" b="1" dirty="0">
                <a:latin typeface="Garamond" panose="02020404030301010803" pitchFamily="18" charset="0"/>
              </a:rPr>
              <a:t> klik </a:t>
            </a:r>
            <a:r>
              <a:rPr lang="nl-NL" sz="2800" b="1" dirty="0">
                <a:latin typeface="Garamond" panose="02020404030301010803" pitchFamily="18" charset="0"/>
                <a:hlinkClick r:id="rId3"/>
              </a:rPr>
              <a:t>hier </a:t>
            </a:r>
            <a:r>
              <a:rPr lang="nl-NL" sz="2800" b="1" dirty="0">
                <a:latin typeface="Garamond" panose="02020404030301010803" pitchFamily="18" charset="0"/>
              </a:rPr>
              <a:t>om aanpasbare schermafbeeldingen te maken. Korte, veilige download.</a:t>
            </a:r>
          </a:p>
          <a:p>
            <a:pPr marL="457200" lvl="0" indent="-457200">
              <a:buFont typeface="Arial" panose="020B0604020202020204" pitchFamily="34" charset="0"/>
              <a:buChar char="•"/>
            </a:pPr>
            <a:r>
              <a:rPr lang="nl-NL" sz="2800" b="1" dirty="0">
                <a:solidFill>
                  <a:srgbClr val="FF0000"/>
                </a:solidFill>
                <a:latin typeface="Garamond" panose="02020404030301010803" pitchFamily="18" charset="0"/>
              </a:rPr>
              <a:t>Screencast-O-</a:t>
            </a:r>
            <a:r>
              <a:rPr lang="nl-NL" sz="2800" b="1" dirty="0" err="1">
                <a:solidFill>
                  <a:srgbClr val="FF0000"/>
                </a:solidFill>
                <a:latin typeface="Garamond" panose="02020404030301010803" pitchFamily="18" charset="0"/>
              </a:rPr>
              <a:t>Matic</a:t>
            </a:r>
            <a:r>
              <a:rPr lang="nl-NL" sz="2800" b="1" dirty="0">
                <a:latin typeface="Garamond" panose="02020404030301010803" pitchFamily="18" charset="0"/>
              </a:rPr>
              <a:t> klik </a:t>
            </a:r>
            <a:r>
              <a:rPr lang="nl-NL" sz="2800" b="1" dirty="0">
                <a:latin typeface="Garamond" panose="02020404030301010803" pitchFamily="18" charset="0"/>
                <a:hlinkClick r:id="rId4"/>
              </a:rPr>
              <a:t>hier </a:t>
            </a:r>
            <a:r>
              <a:rPr lang="nl-NL" sz="2800" b="1" dirty="0">
                <a:latin typeface="Garamond" panose="02020404030301010803" pitchFamily="18" charset="0"/>
              </a:rPr>
              <a:t>. Maak en deel beeldscherm opnames. Gratis tot 15 minuten opname. Direct opnemen. Maakt gebruik van laptop microfoon en camera.</a:t>
            </a:r>
            <a:endParaRPr lang="nl-NL" sz="2600" b="1" dirty="0">
              <a:solidFill>
                <a:prstClr val="black"/>
              </a:solidFill>
              <a:latin typeface="Garamond" panose="02020404030301010803" pitchFamily="18" charset="0"/>
            </a:endParaRPr>
          </a:p>
        </p:txBody>
      </p:sp>
      <p:pic>
        <p:nvPicPr>
          <p:cNvPr id="9" name="Afbeelding 8"/>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flipV="1">
            <a:off x="7740351" y="5598152"/>
            <a:ext cx="998759" cy="998759"/>
          </a:xfrm>
          <a:prstGeom prst="rect">
            <a:avLst/>
          </a:prstGeom>
        </p:spPr>
      </p:pic>
      <p:sp>
        <p:nvSpPr>
          <p:cNvPr id="10" name="Titel 1"/>
          <p:cNvSpPr>
            <a:spLocks noGrp="1"/>
          </p:cNvSpPr>
          <p:nvPr>
            <p:ph type="title"/>
          </p:nvPr>
        </p:nvSpPr>
        <p:spPr>
          <a:xfrm>
            <a:off x="457200" y="274638"/>
            <a:ext cx="8229600" cy="850106"/>
          </a:xfrm>
        </p:spPr>
        <p:txBody>
          <a:bodyPr/>
          <a:lstStyle/>
          <a:p>
            <a:r>
              <a:rPr lang="nl-NL" b="1" dirty="0">
                <a:solidFill>
                  <a:schemeClr val="bg1"/>
                </a:solidFill>
                <a:latin typeface="Agency FB" panose="020B0503020202020204" pitchFamily="34" charset="0"/>
              </a:rPr>
              <a:t>Driver</a:t>
            </a:r>
          </a:p>
        </p:txBody>
      </p:sp>
    </p:spTree>
    <p:extLst>
      <p:ext uri="{BB962C8B-B14F-4D97-AF65-F5344CB8AC3E}">
        <p14:creationId xmlns:p14="http://schemas.microsoft.com/office/powerpoint/2010/main" val="39040314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509511" y="332656"/>
            <a:ext cx="8229600" cy="1143000"/>
          </a:xfrm>
        </p:spPr>
        <p:txBody>
          <a:bodyPr/>
          <a:lstStyle/>
          <a:p>
            <a:r>
              <a:rPr lang="nl-NL" b="1" dirty="0">
                <a:solidFill>
                  <a:schemeClr val="bg1"/>
                </a:solidFill>
                <a:latin typeface="Agency FB" panose="020B0503020202020204" pitchFamily="34" charset="0"/>
              </a:rPr>
              <a:t>Next button</a:t>
            </a:r>
          </a:p>
        </p:txBody>
      </p:sp>
      <p:sp>
        <p:nvSpPr>
          <p:cNvPr id="3" name="Tijdelijke aanduiding voor inhoud 2"/>
          <p:cNvSpPr>
            <a:spLocks noGrp="1"/>
          </p:cNvSpPr>
          <p:nvPr>
            <p:ph idx="1"/>
          </p:nvPr>
        </p:nvSpPr>
        <p:spPr>
          <a:xfrm>
            <a:off x="457200" y="1556792"/>
            <a:ext cx="8229600" cy="4569371"/>
          </a:xfrm>
        </p:spPr>
        <p:txBody>
          <a:bodyPr>
            <a:normAutofit/>
          </a:bodyPr>
          <a:lstStyle/>
          <a:p>
            <a:pPr marL="0" indent="0">
              <a:buNone/>
            </a:pPr>
            <a:r>
              <a:rPr lang="nl-NL" sz="2700" dirty="0">
                <a:solidFill>
                  <a:schemeClr val="bg1"/>
                </a:solidFill>
                <a:latin typeface="Garamond" panose="02020404030301010803" pitchFamily="18" charset="0"/>
              </a:rPr>
              <a:t>Je kunt steeds de next BUTTON 		gebruiken om verder te gaan in de dia’s </a:t>
            </a:r>
            <a:r>
              <a:rPr lang="nl-NL" sz="2000" dirty="0">
                <a:solidFill>
                  <a:schemeClr val="bg1"/>
                </a:solidFill>
                <a:latin typeface="Garamond" panose="02020404030301010803" pitchFamily="18" charset="0"/>
              </a:rPr>
              <a:t>(toegegeven, ze zijn een fake-link, maar erg geschikt om de focus op next slide te houden)</a:t>
            </a:r>
          </a:p>
          <a:p>
            <a:pPr marL="0" indent="0">
              <a:buNone/>
            </a:pPr>
            <a:endParaRPr lang="nl-NL" sz="2700" dirty="0">
              <a:solidFill>
                <a:schemeClr val="bg1"/>
              </a:solidFill>
              <a:latin typeface="Garamond" panose="02020404030301010803" pitchFamily="18" charset="0"/>
            </a:endParaRPr>
          </a:p>
          <a:p>
            <a:pPr marL="0" indent="0">
              <a:buNone/>
            </a:pPr>
            <a:r>
              <a:rPr lang="nl-NL" sz="2700" dirty="0">
                <a:solidFill>
                  <a:schemeClr val="bg1"/>
                </a:solidFill>
                <a:latin typeface="Garamond" panose="02020404030301010803" pitchFamily="18" charset="0"/>
              </a:rPr>
              <a:t>LET OP! </a:t>
            </a:r>
            <a:br>
              <a:rPr lang="nl-NL" sz="2700" dirty="0">
                <a:solidFill>
                  <a:schemeClr val="bg1"/>
                </a:solidFill>
                <a:latin typeface="Garamond" panose="02020404030301010803" pitchFamily="18" charset="0"/>
              </a:rPr>
            </a:br>
            <a:r>
              <a:rPr lang="nl-NL" sz="2700" dirty="0">
                <a:solidFill>
                  <a:schemeClr val="bg1"/>
                </a:solidFill>
                <a:latin typeface="Garamond" panose="02020404030301010803" pitchFamily="18" charset="0"/>
              </a:rPr>
              <a:t>Het is belangrijk om steeds bij aanvang van ieder level op  “</a:t>
            </a:r>
            <a:r>
              <a:rPr lang="nl-NL" sz="2700" b="1" dirty="0">
                <a:solidFill>
                  <a:schemeClr val="bg1"/>
                </a:solidFill>
                <a:latin typeface="Garamond" panose="02020404030301010803" pitchFamily="18" charset="0"/>
              </a:rPr>
              <a:t>diavoorstelling starten</a:t>
            </a:r>
            <a:r>
              <a:rPr lang="nl-NL" sz="2700" dirty="0">
                <a:solidFill>
                  <a:schemeClr val="bg1"/>
                </a:solidFill>
                <a:latin typeface="Garamond" panose="02020404030301010803" pitchFamily="18" charset="0"/>
              </a:rPr>
              <a:t>” te klikken. Anders werken de linkjes niet naar behoren. Accepteer ook de volgende melding: “</a:t>
            </a:r>
            <a:r>
              <a:rPr lang="nl-NL" sz="2700" b="1" dirty="0">
                <a:solidFill>
                  <a:schemeClr val="bg1"/>
                </a:solidFill>
                <a:latin typeface="Garamond" panose="02020404030301010803" pitchFamily="18" charset="0"/>
              </a:rPr>
              <a:t>inhoud inschakelen</a:t>
            </a:r>
            <a:r>
              <a:rPr lang="nl-NL" sz="2700" dirty="0">
                <a:solidFill>
                  <a:schemeClr val="bg1"/>
                </a:solidFill>
                <a:latin typeface="Garamond" panose="02020404030301010803" pitchFamily="18" charset="0"/>
              </a:rPr>
              <a:t>”.</a:t>
            </a:r>
          </a:p>
        </p:txBody>
      </p:sp>
      <p:pic>
        <p:nvPicPr>
          <p:cNvPr id="5" name="Afbeelding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flipV="1">
            <a:off x="7740352" y="5610510"/>
            <a:ext cx="998759" cy="998759"/>
          </a:xfrm>
          <a:prstGeom prst="rect">
            <a:avLst/>
          </a:prstGeom>
        </p:spPr>
      </p:pic>
      <p:pic>
        <p:nvPicPr>
          <p:cNvPr id="6" name="Afbeelding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V="1">
            <a:off x="5292080" y="1628800"/>
            <a:ext cx="441402" cy="441402"/>
          </a:xfrm>
          <a:prstGeom prst="rect">
            <a:avLst/>
          </a:prstGeom>
        </p:spPr>
      </p:pic>
    </p:spTree>
    <p:extLst>
      <p:ext uri="{BB962C8B-B14F-4D97-AF65-F5344CB8AC3E}">
        <p14:creationId xmlns:p14="http://schemas.microsoft.com/office/powerpoint/2010/main" val="344394911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b="1" dirty="0">
                <a:solidFill>
                  <a:schemeClr val="bg1"/>
                </a:solidFill>
                <a:latin typeface="Agency FB" panose="020B0503020202020204" pitchFamily="34" charset="0"/>
              </a:rPr>
              <a:t>Aan de slag</a:t>
            </a:r>
          </a:p>
        </p:txBody>
      </p:sp>
      <p:sp>
        <p:nvSpPr>
          <p:cNvPr id="3" name="Tijdelijke aanduiding voor inhoud 2"/>
          <p:cNvSpPr>
            <a:spLocks noGrp="1"/>
          </p:cNvSpPr>
          <p:nvPr>
            <p:ph idx="1"/>
          </p:nvPr>
        </p:nvSpPr>
        <p:spPr/>
        <p:txBody>
          <a:bodyPr/>
          <a:lstStyle/>
          <a:p>
            <a:pPr marL="0" indent="0" algn="ctr">
              <a:buNone/>
            </a:pPr>
            <a:r>
              <a:rPr lang="nl-NL" dirty="0">
                <a:solidFill>
                  <a:schemeClr val="bg1"/>
                </a:solidFill>
                <a:latin typeface="Garamond" panose="02020404030301010803" pitchFamily="18" charset="0"/>
              </a:rPr>
              <a:t>Genoeg gepraat, klik op de Next button </a:t>
            </a:r>
          </a:p>
          <a:p>
            <a:pPr marL="0" indent="0" algn="ctr">
              <a:buNone/>
            </a:pPr>
            <a:r>
              <a:rPr lang="nl-NL" dirty="0">
                <a:solidFill>
                  <a:schemeClr val="bg1"/>
                </a:solidFill>
                <a:latin typeface="Garamond" panose="02020404030301010803" pitchFamily="18" charset="0"/>
              </a:rPr>
              <a:t>en ga </a:t>
            </a:r>
          </a:p>
          <a:p>
            <a:pPr marL="0" indent="0" algn="ctr">
              <a:buNone/>
            </a:pPr>
            <a:r>
              <a:rPr lang="nl-NL" dirty="0">
                <a:solidFill>
                  <a:schemeClr val="bg1"/>
                </a:solidFill>
                <a:latin typeface="Garamond" panose="02020404030301010803" pitchFamily="18" charset="0"/>
              </a:rPr>
              <a:t>REAL TIME naar je </a:t>
            </a:r>
            <a:r>
              <a:rPr lang="nl-NL" b="1" i="1" dirty="0">
                <a:solidFill>
                  <a:schemeClr val="bg1"/>
                </a:solidFill>
                <a:latin typeface="Garamond" panose="02020404030301010803" pitchFamily="18" charset="0"/>
              </a:rPr>
              <a:t>eerste</a:t>
            </a:r>
            <a:r>
              <a:rPr lang="nl-NL" dirty="0">
                <a:solidFill>
                  <a:schemeClr val="bg1"/>
                </a:solidFill>
                <a:latin typeface="Garamond" panose="02020404030301010803" pitchFamily="18" charset="0"/>
              </a:rPr>
              <a:t> missie.</a:t>
            </a:r>
          </a:p>
        </p:txBody>
      </p:sp>
      <p:pic>
        <p:nvPicPr>
          <p:cNvPr id="4" name="Afbeelding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flipV="1">
            <a:off x="7740352" y="5610510"/>
            <a:ext cx="998759" cy="998759"/>
          </a:xfrm>
          <a:prstGeom prst="rect">
            <a:avLst/>
          </a:prstGeom>
        </p:spPr>
      </p:pic>
    </p:spTree>
    <p:extLst>
      <p:ext uri="{BB962C8B-B14F-4D97-AF65-F5344CB8AC3E}">
        <p14:creationId xmlns:p14="http://schemas.microsoft.com/office/powerpoint/2010/main" val="392765729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itel 14"/>
          <p:cNvSpPr>
            <a:spLocks noGrp="1"/>
          </p:cNvSpPr>
          <p:nvPr>
            <p:ph type="title"/>
          </p:nvPr>
        </p:nvSpPr>
        <p:spPr>
          <a:xfrm>
            <a:off x="611560" y="620688"/>
            <a:ext cx="7992888" cy="720080"/>
          </a:xfrm>
          <a:solidFill>
            <a:schemeClr val="accent1"/>
          </a:solidFill>
        </p:spPr>
        <p:txBody>
          <a:bodyPr>
            <a:noAutofit/>
          </a:bodyPr>
          <a:lstStyle/>
          <a:p>
            <a:pPr algn="ctr"/>
            <a:r>
              <a:rPr lang="nl-NL" sz="2800" dirty="0">
                <a:latin typeface="a_Algerius" panose="04040705040802020702" pitchFamily="82" charset="-52"/>
              </a:rPr>
              <a:t>Level</a:t>
            </a:r>
            <a:endParaRPr lang="nl-NL" sz="2800" b="1" dirty="0">
              <a:latin typeface="a_Algerius" panose="04040705040802020702" pitchFamily="82" charset="-52"/>
            </a:endParaRPr>
          </a:p>
        </p:txBody>
      </p:sp>
      <p:pic>
        <p:nvPicPr>
          <p:cNvPr id="2" name="Tijdelijke aanduiding voor inhoud 1"/>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79513" y="190660"/>
            <a:ext cx="2160239" cy="2248095"/>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pic>
        <p:nvPicPr>
          <p:cNvPr id="1032" name="Picture 8" descr="C:\Users\hs0057596\AppData\Local\Microsoft\Windows\Temporary Internet Files\Content.IE5\525P2CTZ\10-Number-PNG[1].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732240" y="4653136"/>
            <a:ext cx="2053610" cy="1810965"/>
          </a:xfrm>
          <a:prstGeom prst="rect">
            <a:avLst/>
          </a:prstGeom>
          <a:noFill/>
          <a:extLst>
            <a:ext uri="{909E8E84-426E-40DD-AFC4-6F175D3DCCD1}">
              <a14:hiddenFill xmlns:a14="http://schemas.microsoft.com/office/drawing/2010/main">
                <a:solidFill>
                  <a:srgbClr val="FFFFFF"/>
                </a:solidFill>
              </a14:hiddenFill>
            </a:ext>
          </a:extLst>
        </p:spPr>
      </p:pic>
      <p:sp>
        <p:nvSpPr>
          <p:cNvPr id="25" name="Titel 14"/>
          <p:cNvSpPr txBox="1">
            <a:spLocks/>
          </p:cNvSpPr>
          <p:nvPr/>
        </p:nvSpPr>
        <p:spPr>
          <a:xfrm>
            <a:off x="2627784" y="1563008"/>
            <a:ext cx="4176464" cy="432048"/>
          </a:xfrm>
          <a:prstGeom prst="rect">
            <a:avLst/>
          </a:prstGeom>
          <a:solidFill>
            <a:schemeClr val="bg2"/>
          </a:solidFill>
        </p:spPr>
        <p:txBody>
          <a:bodyPr vert="horz" lIns="91440" tIns="45720" rIns="91440" bIns="45720" rtlCol="0" anchor="b" anchorCtr="0">
            <a:noAutofit/>
          </a:bodyPr>
          <a:lstStyle>
            <a:lvl1pPr algn="ctr" defTabSz="914400" rtl="0" eaLnBrk="1" latinLnBrk="0" hangingPunct="1">
              <a:spcBef>
                <a:spcPct val="0"/>
              </a:spcBef>
              <a:buNone/>
              <a:defRPr sz="3600" kern="1200" cap="all" spc="300" baseline="0">
                <a:solidFill>
                  <a:schemeClr val="tx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nl-NL" sz="2400" dirty="0">
                <a:solidFill>
                  <a:prstClr val="white"/>
                </a:solidFill>
                <a:latin typeface="a_Algerius" panose="04040705040802020702" pitchFamily="82" charset="-52"/>
              </a:rPr>
              <a:t>Mission card</a:t>
            </a:r>
            <a:endParaRPr lang="nl-NL" sz="2400" b="1" dirty="0">
              <a:solidFill>
                <a:prstClr val="white"/>
              </a:solidFill>
              <a:latin typeface="a_Algerius" panose="04040705040802020702" pitchFamily="82" charset="-52"/>
            </a:endParaRPr>
          </a:p>
        </p:txBody>
      </p:sp>
      <p:sp>
        <p:nvSpPr>
          <p:cNvPr id="6" name="Rechthoek 5"/>
          <p:cNvSpPr/>
          <p:nvPr/>
        </p:nvSpPr>
        <p:spPr>
          <a:xfrm>
            <a:off x="1695613" y="2780928"/>
            <a:ext cx="5848090" cy="2862322"/>
          </a:xfrm>
          <a:prstGeom prst="rect">
            <a:avLst/>
          </a:prstGeom>
        </p:spPr>
        <p:txBody>
          <a:bodyPr wrap="square">
            <a:spAutoFit/>
          </a:bodyPr>
          <a:lstStyle/>
          <a:p>
            <a:pPr algn="ctr"/>
            <a:r>
              <a:rPr lang="nl-NL" sz="3600" dirty="0">
                <a:latin typeface="Garamond" panose="02020404030301010803" pitchFamily="18" charset="0"/>
              </a:rPr>
              <a:t>Nel heeft missie # 1 voor je klaar staan. Ga naar de bijbehorende mission card en speel de missie.</a:t>
            </a:r>
            <a:br>
              <a:rPr lang="nl-NL" sz="3600" dirty="0">
                <a:latin typeface="Garamond" panose="02020404030301010803" pitchFamily="18" charset="0"/>
              </a:rPr>
            </a:br>
            <a:r>
              <a:rPr lang="nl-NL" sz="3600" dirty="0">
                <a:latin typeface="Garamond" panose="02020404030301010803" pitchFamily="18" charset="0"/>
              </a:rPr>
              <a:t>Succes!</a:t>
            </a:r>
          </a:p>
        </p:txBody>
      </p:sp>
    </p:spTree>
    <p:extLst>
      <p:ext uri="{BB962C8B-B14F-4D97-AF65-F5344CB8AC3E}">
        <p14:creationId xmlns:p14="http://schemas.microsoft.com/office/powerpoint/2010/main" val="325782225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itel 14"/>
          <p:cNvSpPr>
            <a:spLocks noGrp="1"/>
          </p:cNvSpPr>
          <p:nvPr>
            <p:ph type="title"/>
          </p:nvPr>
        </p:nvSpPr>
        <p:spPr>
          <a:xfrm>
            <a:off x="611560" y="620688"/>
            <a:ext cx="7992888" cy="720080"/>
          </a:xfrm>
          <a:solidFill>
            <a:schemeClr val="accent1"/>
          </a:solidFill>
        </p:spPr>
        <p:txBody>
          <a:bodyPr>
            <a:noAutofit/>
          </a:bodyPr>
          <a:lstStyle/>
          <a:p>
            <a:pPr algn="ctr"/>
            <a:r>
              <a:rPr lang="nl-NL" sz="2800" dirty="0">
                <a:latin typeface="a_Algerius" panose="04040705040802020702" pitchFamily="82" charset="-52"/>
              </a:rPr>
              <a:t>Level 0: Heads up display</a:t>
            </a:r>
            <a:endParaRPr lang="nl-NL" sz="2800" b="1" dirty="0">
              <a:latin typeface="a_Algerius" panose="04040705040802020702" pitchFamily="82" charset="-52"/>
            </a:endParaRPr>
          </a:p>
        </p:txBody>
      </p:sp>
      <p:pic>
        <p:nvPicPr>
          <p:cNvPr id="2" name="Tijdelijke aanduiding voor inhoud 1"/>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79512" y="190660"/>
            <a:ext cx="1368152" cy="1387081"/>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pic>
        <p:nvPicPr>
          <p:cNvPr id="1032" name="Picture 8" descr="C:\Users\hs0057596\AppData\Local\Microsoft\Windows\Temporary Internet Files\Content.IE5\525P2CTZ\10-Number-PNG[1].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415999" y="5301208"/>
            <a:ext cx="1440160" cy="1271522"/>
          </a:xfrm>
          <a:prstGeom prst="rect">
            <a:avLst/>
          </a:prstGeom>
          <a:noFill/>
          <a:extLst>
            <a:ext uri="{909E8E84-426E-40DD-AFC4-6F175D3DCCD1}">
              <a14:hiddenFill xmlns:a14="http://schemas.microsoft.com/office/drawing/2010/main">
                <a:solidFill>
                  <a:srgbClr val="FFFFFF"/>
                </a:solidFill>
              </a14:hiddenFill>
            </a:ext>
          </a:extLst>
        </p:spPr>
      </p:pic>
      <p:sp>
        <p:nvSpPr>
          <p:cNvPr id="25" name="Titel 14"/>
          <p:cNvSpPr txBox="1">
            <a:spLocks/>
          </p:cNvSpPr>
          <p:nvPr/>
        </p:nvSpPr>
        <p:spPr>
          <a:xfrm>
            <a:off x="2627784" y="1563008"/>
            <a:ext cx="4176464" cy="432048"/>
          </a:xfrm>
          <a:prstGeom prst="rect">
            <a:avLst/>
          </a:prstGeom>
          <a:solidFill>
            <a:schemeClr val="bg2"/>
          </a:solidFill>
        </p:spPr>
        <p:txBody>
          <a:bodyPr vert="horz" lIns="91440" tIns="45720" rIns="91440" bIns="45720" rtlCol="0" anchor="b" anchorCtr="0">
            <a:noAutofit/>
          </a:bodyPr>
          <a:lstStyle>
            <a:lvl1pPr algn="ctr" defTabSz="914400" rtl="0" eaLnBrk="1" latinLnBrk="0" hangingPunct="1">
              <a:spcBef>
                <a:spcPct val="0"/>
              </a:spcBef>
              <a:buNone/>
              <a:defRPr sz="3600" kern="1200" cap="all" spc="300" baseline="0">
                <a:solidFill>
                  <a:schemeClr val="tx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nl-NL" sz="2400" dirty="0">
                <a:solidFill>
                  <a:prstClr val="white"/>
                </a:solidFill>
                <a:latin typeface="a_Algerius" panose="04040705040802020702" pitchFamily="82" charset="-52"/>
              </a:rPr>
              <a:t>Mission card #1</a:t>
            </a:r>
            <a:endParaRPr lang="nl-NL" sz="2400" b="1" dirty="0">
              <a:solidFill>
                <a:prstClr val="white"/>
              </a:solidFill>
              <a:latin typeface="a_Algerius" panose="04040705040802020702" pitchFamily="82" charset="-52"/>
            </a:endParaRPr>
          </a:p>
        </p:txBody>
      </p:sp>
      <p:sp>
        <p:nvSpPr>
          <p:cNvPr id="3" name="Rechthoek 2"/>
          <p:cNvSpPr/>
          <p:nvPr/>
        </p:nvSpPr>
        <p:spPr>
          <a:xfrm>
            <a:off x="323528" y="1997838"/>
            <a:ext cx="8640960" cy="3785652"/>
          </a:xfrm>
          <a:prstGeom prst="rect">
            <a:avLst/>
          </a:prstGeom>
        </p:spPr>
        <p:txBody>
          <a:bodyPr wrap="square">
            <a:spAutoFit/>
          </a:bodyPr>
          <a:lstStyle/>
          <a:p>
            <a:r>
              <a:rPr lang="nl-NL" sz="2400" dirty="0">
                <a:solidFill>
                  <a:prstClr val="white"/>
                </a:solidFill>
                <a:latin typeface="Garamond" panose="02020404030301010803" pitchFamily="18" charset="0"/>
              </a:rPr>
              <a:t>Test je kennis omtrent de eindtermen Digispel vmbo met de website van Learning apps. Hier kun je zelf ook eenvoudig en m.b.v. formats en voorbeelden minigames maken. Open de link naar de minigame Eindtermen Digispel, klik </a:t>
            </a:r>
            <a:r>
              <a:rPr lang="nl-NL" sz="2400" dirty="0">
                <a:solidFill>
                  <a:prstClr val="white"/>
                </a:solidFill>
                <a:latin typeface="Garamond" panose="02020404030301010803" pitchFamily="18" charset="0"/>
                <a:hlinkClick r:id="rId5"/>
              </a:rPr>
              <a:t>hier</a:t>
            </a:r>
            <a:r>
              <a:rPr lang="nl-NL" sz="2400" dirty="0">
                <a:solidFill>
                  <a:prstClr val="white"/>
                </a:solidFill>
                <a:latin typeface="Garamond" panose="02020404030301010803" pitchFamily="18" charset="0"/>
              </a:rPr>
              <a:t>, of scan de QR code. </a:t>
            </a:r>
          </a:p>
          <a:p>
            <a:endParaRPr lang="nl-NL" sz="2400" dirty="0">
              <a:solidFill>
                <a:prstClr val="white"/>
              </a:solidFill>
              <a:latin typeface="Garamond" panose="02020404030301010803" pitchFamily="18" charset="0"/>
            </a:endParaRPr>
          </a:p>
          <a:p>
            <a:r>
              <a:rPr lang="nl-NL" sz="2400" dirty="0">
                <a:solidFill>
                  <a:prstClr val="white"/>
                </a:solidFill>
                <a:latin typeface="Garamond" panose="02020404030301010803" pitchFamily="18" charset="0"/>
              </a:rPr>
              <a:t>Werkt de link of de code niet? Ga dan door naar de offline </a:t>
            </a:r>
            <a:br>
              <a:rPr lang="nl-NL" sz="2400" dirty="0">
                <a:solidFill>
                  <a:prstClr val="white"/>
                </a:solidFill>
                <a:latin typeface="Garamond" panose="02020404030301010803" pitchFamily="18" charset="0"/>
              </a:rPr>
            </a:br>
            <a:r>
              <a:rPr lang="nl-NL" sz="2400" dirty="0">
                <a:solidFill>
                  <a:prstClr val="white"/>
                </a:solidFill>
                <a:latin typeface="Garamond" panose="02020404030301010803" pitchFamily="18" charset="0"/>
              </a:rPr>
              <a:t>versie in mission card #1A (volgende dia).</a:t>
            </a:r>
          </a:p>
          <a:p>
            <a:endParaRPr lang="nl-NL" sz="2400" dirty="0">
              <a:solidFill>
                <a:prstClr val="white"/>
              </a:solidFill>
              <a:latin typeface="Garamond" panose="02020404030301010803" pitchFamily="18" charset="0"/>
            </a:endParaRPr>
          </a:p>
          <a:p>
            <a:r>
              <a:rPr lang="nl-NL" sz="2400" dirty="0">
                <a:solidFill>
                  <a:prstClr val="white"/>
                </a:solidFill>
                <a:latin typeface="Garamond" panose="02020404030301010803" pitchFamily="18" charset="0"/>
              </a:rPr>
              <a:t>Neem een bewijs op dat je deze missie uitgespeeld hebt en bewaar </a:t>
            </a:r>
            <a:br>
              <a:rPr lang="nl-NL" sz="2400" dirty="0">
                <a:solidFill>
                  <a:prstClr val="white"/>
                </a:solidFill>
                <a:latin typeface="Garamond" panose="02020404030301010803" pitchFamily="18" charset="0"/>
              </a:rPr>
            </a:br>
            <a:r>
              <a:rPr lang="nl-NL" sz="2400" dirty="0">
                <a:solidFill>
                  <a:prstClr val="white"/>
                </a:solidFill>
                <a:latin typeface="Garamond" panose="02020404030301010803" pitchFamily="18" charset="0"/>
              </a:rPr>
              <a:t>deze in je game design portfolio o.v.v. mission card nr. </a:t>
            </a:r>
          </a:p>
        </p:txBody>
      </p:sp>
      <p:pic>
        <p:nvPicPr>
          <p:cNvPr id="8" name="Picture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524327" y="3233439"/>
            <a:ext cx="1133475" cy="13144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3962654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itel 14"/>
          <p:cNvSpPr>
            <a:spLocks noGrp="1"/>
          </p:cNvSpPr>
          <p:nvPr>
            <p:ph type="title"/>
          </p:nvPr>
        </p:nvSpPr>
        <p:spPr>
          <a:xfrm>
            <a:off x="611560" y="620688"/>
            <a:ext cx="7992888" cy="720080"/>
          </a:xfrm>
          <a:solidFill>
            <a:schemeClr val="accent1"/>
          </a:solidFill>
        </p:spPr>
        <p:txBody>
          <a:bodyPr>
            <a:noAutofit/>
          </a:bodyPr>
          <a:lstStyle/>
          <a:p>
            <a:pPr algn="ctr"/>
            <a:r>
              <a:rPr lang="nl-NL" sz="2800" dirty="0">
                <a:latin typeface="a_Algerius" panose="04040705040802020702" pitchFamily="82" charset="-52"/>
              </a:rPr>
              <a:t>Level 1: It’s </a:t>
            </a:r>
            <a:r>
              <a:rPr lang="nl-NL" sz="2800" dirty="0" err="1">
                <a:latin typeface="a_Algerius" panose="04040705040802020702" pitchFamily="82" charset="-52"/>
              </a:rPr>
              <a:t>All</a:t>
            </a:r>
            <a:r>
              <a:rPr lang="nl-NL" sz="2800" dirty="0">
                <a:latin typeface="a_Algerius" panose="04040705040802020702" pitchFamily="82" charset="-52"/>
              </a:rPr>
              <a:t> in </a:t>
            </a:r>
            <a:r>
              <a:rPr lang="nl-NL" sz="2800" dirty="0" err="1">
                <a:latin typeface="a_Algerius" panose="04040705040802020702" pitchFamily="82" charset="-52"/>
              </a:rPr>
              <a:t>the</a:t>
            </a:r>
            <a:r>
              <a:rPr lang="nl-NL" sz="2800" dirty="0">
                <a:latin typeface="a_Algerius" panose="04040705040802020702" pitchFamily="82" charset="-52"/>
              </a:rPr>
              <a:t> game!</a:t>
            </a:r>
            <a:endParaRPr lang="nl-NL" sz="2800" b="1" dirty="0">
              <a:latin typeface="a_Algerius" panose="04040705040802020702" pitchFamily="82" charset="-52"/>
            </a:endParaRPr>
          </a:p>
        </p:txBody>
      </p:sp>
      <p:pic>
        <p:nvPicPr>
          <p:cNvPr id="2" name="Tijdelijke aanduiding voor inhoud 1"/>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79512" y="190660"/>
            <a:ext cx="1368152" cy="1387081"/>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
        <p:nvSpPr>
          <p:cNvPr id="25" name="Titel 14"/>
          <p:cNvSpPr txBox="1">
            <a:spLocks/>
          </p:cNvSpPr>
          <p:nvPr/>
        </p:nvSpPr>
        <p:spPr>
          <a:xfrm>
            <a:off x="1403648" y="1551340"/>
            <a:ext cx="6264696" cy="432048"/>
          </a:xfrm>
          <a:prstGeom prst="rect">
            <a:avLst/>
          </a:prstGeom>
          <a:solidFill>
            <a:schemeClr val="bg2"/>
          </a:solidFill>
        </p:spPr>
        <p:txBody>
          <a:bodyPr vert="horz" lIns="91440" tIns="45720" rIns="91440" bIns="45720" rtlCol="0" anchor="b" anchorCtr="0">
            <a:noAutofit/>
          </a:bodyPr>
          <a:lstStyle>
            <a:lvl1pPr algn="ctr" defTabSz="914400" rtl="0" eaLnBrk="1" latinLnBrk="0" hangingPunct="1">
              <a:spcBef>
                <a:spcPct val="0"/>
              </a:spcBef>
              <a:buNone/>
              <a:defRPr sz="3600" kern="1200" cap="all" spc="300" baseline="0">
                <a:solidFill>
                  <a:schemeClr val="tx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nl-NL" sz="1400" dirty="0">
                <a:solidFill>
                  <a:prstClr val="white"/>
                </a:solidFill>
                <a:latin typeface="a_Algerius" panose="04040705040802020702" pitchFamily="82" charset="-52"/>
              </a:rPr>
              <a:t>Als de link/QR van card #1 niet werkt, voer dan deze mission card #1A uit</a:t>
            </a:r>
            <a:endParaRPr lang="nl-NL" sz="1400" b="1" dirty="0">
              <a:solidFill>
                <a:prstClr val="white"/>
              </a:solidFill>
              <a:latin typeface="a_Algerius" panose="04040705040802020702" pitchFamily="82" charset="-52"/>
            </a:endParaRPr>
          </a:p>
        </p:txBody>
      </p:sp>
      <p:pic>
        <p:nvPicPr>
          <p:cNvPr id="1027"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37700" y="2204864"/>
            <a:ext cx="7468600" cy="412343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32" name="Picture 8" descr="C:\Users\hs0057596\AppData\Local\Microsoft\Windows\Temporary Internet Files\Content.IE5\525P2CTZ\10-Number-PNG[1].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415999" y="5301208"/>
            <a:ext cx="1440160" cy="127152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8895797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b="1" dirty="0">
                <a:solidFill>
                  <a:schemeClr val="bg1"/>
                </a:solidFill>
                <a:latin typeface="Agency FB" panose="020B0503020202020204" pitchFamily="34" charset="0"/>
              </a:rPr>
              <a:t>Aan de slag</a:t>
            </a:r>
          </a:p>
        </p:txBody>
      </p:sp>
      <p:sp>
        <p:nvSpPr>
          <p:cNvPr id="3" name="Tijdelijke aanduiding voor inhoud 2"/>
          <p:cNvSpPr>
            <a:spLocks noGrp="1"/>
          </p:cNvSpPr>
          <p:nvPr>
            <p:ph idx="1"/>
          </p:nvPr>
        </p:nvSpPr>
        <p:spPr/>
        <p:txBody>
          <a:bodyPr/>
          <a:lstStyle/>
          <a:p>
            <a:pPr marL="0" indent="0" algn="ctr">
              <a:buNone/>
            </a:pPr>
            <a:r>
              <a:rPr lang="nl-NL" dirty="0">
                <a:solidFill>
                  <a:schemeClr val="bg1"/>
                </a:solidFill>
                <a:latin typeface="Garamond" panose="02020404030301010803" pitchFamily="18" charset="0"/>
              </a:rPr>
              <a:t>Er wacht nog een laatste uitdaging op je…</a:t>
            </a:r>
          </a:p>
          <a:p>
            <a:pPr marL="0" indent="0" algn="ctr">
              <a:buNone/>
            </a:pPr>
            <a:r>
              <a:rPr lang="nl-NL" dirty="0">
                <a:solidFill>
                  <a:schemeClr val="bg1"/>
                </a:solidFill>
                <a:latin typeface="Garamond" panose="02020404030301010803" pitchFamily="18" charset="0"/>
              </a:rPr>
              <a:t>Klik op de Next button </a:t>
            </a:r>
          </a:p>
          <a:p>
            <a:pPr marL="0" indent="0" algn="ctr">
              <a:buNone/>
            </a:pPr>
            <a:r>
              <a:rPr lang="nl-NL" dirty="0">
                <a:solidFill>
                  <a:schemeClr val="bg1"/>
                </a:solidFill>
                <a:latin typeface="Garamond" panose="02020404030301010803" pitchFamily="18" charset="0"/>
              </a:rPr>
              <a:t>en ga </a:t>
            </a:r>
          </a:p>
          <a:p>
            <a:pPr marL="0" indent="0" algn="ctr">
              <a:buNone/>
            </a:pPr>
            <a:r>
              <a:rPr lang="nl-NL" dirty="0">
                <a:solidFill>
                  <a:schemeClr val="bg1"/>
                </a:solidFill>
                <a:latin typeface="Garamond" panose="02020404030301010803" pitchFamily="18" charset="0"/>
              </a:rPr>
              <a:t>REAL TIME naar je missie.</a:t>
            </a:r>
          </a:p>
        </p:txBody>
      </p:sp>
      <p:pic>
        <p:nvPicPr>
          <p:cNvPr id="4" name="Afbeelding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flipV="1">
            <a:off x="7740352" y="5610510"/>
            <a:ext cx="998759" cy="998759"/>
          </a:xfrm>
          <a:prstGeom prst="rect">
            <a:avLst/>
          </a:prstGeom>
        </p:spPr>
      </p:pic>
    </p:spTree>
    <p:extLst>
      <p:ext uri="{BB962C8B-B14F-4D97-AF65-F5344CB8AC3E}">
        <p14:creationId xmlns:p14="http://schemas.microsoft.com/office/powerpoint/2010/main" val="220563234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solidFill>
          <a:srgbClr val="FF0000"/>
        </a:solidFill>
        <a:effectLst/>
      </p:bgPr>
    </p:bg>
    <p:spTree>
      <p:nvGrpSpPr>
        <p:cNvPr id="1" name=""/>
        <p:cNvGrpSpPr/>
        <p:nvPr/>
      </p:nvGrpSpPr>
      <p:grpSpPr>
        <a:xfrm>
          <a:off x="0" y="0"/>
          <a:ext cx="0" cy="0"/>
          <a:chOff x="0" y="0"/>
          <a:chExt cx="0" cy="0"/>
        </a:xfrm>
      </p:grpSpPr>
      <p:sp>
        <p:nvSpPr>
          <p:cNvPr id="15" name="Titel 14"/>
          <p:cNvSpPr>
            <a:spLocks noGrp="1"/>
          </p:cNvSpPr>
          <p:nvPr>
            <p:ph type="title"/>
          </p:nvPr>
        </p:nvSpPr>
        <p:spPr>
          <a:xfrm>
            <a:off x="611560" y="620688"/>
            <a:ext cx="7992888" cy="720080"/>
          </a:xfrm>
          <a:solidFill>
            <a:schemeClr val="accent1"/>
          </a:solidFill>
        </p:spPr>
        <p:txBody>
          <a:bodyPr>
            <a:noAutofit/>
          </a:bodyPr>
          <a:lstStyle/>
          <a:p>
            <a:pPr algn="ctr"/>
            <a:r>
              <a:rPr lang="nl-NL" sz="2800" dirty="0">
                <a:latin typeface="a_Algerius" panose="04040705040802020702" pitchFamily="82" charset="-52"/>
              </a:rPr>
              <a:t>Level</a:t>
            </a:r>
            <a:endParaRPr lang="nl-NL" sz="2800" b="1" dirty="0">
              <a:latin typeface="a_Algerius" panose="04040705040802020702" pitchFamily="82" charset="-52"/>
            </a:endParaRPr>
          </a:p>
        </p:txBody>
      </p:sp>
      <p:pic>
        <p:nvPicPr>
          <p:cNvPr id="2" name="Tijdelijke aanduiding voor inhoud 1"/>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79513" y="190660"/>
            <a:ext cx="2160239" cy="2248095"/>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pic>
        <p:nvPicPr>
          <p:cNvPr id="1032" name="Picture 8" descr="C:\Users\hs0057596\AppData\Local\Microsoft\Windows\Temporary Internet Files\Content.IE5\525P2CTZ\10-Number-PNG[1].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732240" y="4653136"/>
            <a:ext cx="2053610" cy="1810965"/>
          </a:xfrm>
          <a:prstGeom prst="rect">
            <a:avLst/>
          </a:prstGeom>
          <a:noFill/>
          <a:extLst>
            <a:ext uri="{909E8E84-426E-40DD-AFC4-6F175D3DCCD1}">
              <a14:hiddenFill xmlns:a14="http://schemas.microsoft.com/office/drawing/2010/main">
                <a:solidFill>
                  <a:srgbClr val="FFFFFF"/>
                </a:solidFill>
              </a14:hiddenFill>
            </a:ext>
          </a:extLst>
        </p:spPr>
      </p:pic>
      <p:sp>
        <p:nvSpPr>
          <p:cNvPr id="25" name="Titel 14"/>
          <p:cNvSpPr txBox="1">
            <a:spLocks/>
          </p:cNvSpPr>
          <p:nvPr/>
        </p:nvSpPr>
        <p:spPr>
          <a:xfrm>
            <a:off x="2627784" y="1563008"/>
            <a:ext cx="4176464" cy="432048"/>
          </a:xfrm>
          <a:prstGeom prst="rect">
            <a:avLst/>
          </a:prstGeom>
          <a:solidFill>
            <a:schemeClr val="bg2"/>
          </a:solidFill>
        </p:spPr>
        <p:txBody>
          <a:bodyPr vert="horz" lIns="91440" tIns="45720" rIns="91440" bIns="45720" rtlCol="0" anchor="b" anchorCtr="0">
            <a:noAutofit/>
          </a:bodyPr>
          <a:lstStyle>
            <a:lvl1pPr algn="ctr" defTabSz="914400" rtl="0" eaLnBrk="1" latinLnBrk="0" hangingPunct="1">
              <a:spcBef>
                <a:spcPct val="0"/>
              </a:spcBef>
              <a:buNone/>
              <a:defRPr sz="3600" kern="1200" cap="all" spc="300" baseline="0">
                <a:solidFill>
                  <a:schemeClr val="tx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nl-NL" sz="2400" dirty="0">
                <a:solidFill>
                  <a:prstClr val="white"/>
                </a:solidFill>
                <a:latin typeface="a_Algerius" panose="04040705040802020702" pitchFamily="82" charset="-52"/>
              </a:rPr>
              <a:t>Mission card</a:t>
            </a:r>
            <a:endParaRPr lang="nl-NL" sz="2400" b="1" dirty="0">
              <a:solidFill>
                <a:prstClr val="white"/>
              </a:solidFill>
              <a:latin typeface="a_Algerius" panose="04040705040802020702" pitchFamily="82" charset="-52"/>
            </a:endParaRPr>
          </a:p>
        </p:txBody>
      </p:sp>
      <p:sp>
        <p:nvSpPr>
          <p:cNvPr id="6" name="Rechthoek 5"/>
          <p:cNvSpPr/>
          <p:nvPr/>
        </p:nvSpPr>
        <p:spPr>
          <a:xfrm>
            <a:off x="1724146" y="2492896"/>
            <a:ext cx="5848090" cy="2862322"/>
          </a:xfrm>
          <a:prstGeom prst="rect">
            <a:avLst/>
          </a:prstGeom>
        </p:spPr>
        <p:txBody>
          <a:bodyPr wrap="square">
            <a:spAutoFit/>
          </a:bodyPr>
          <a:lstStyle/>
          <a:p>
            <a:pPr algn="ctr"/>
            <a:r>
              <a:rPr lang="nl-NL" sz="3600" dirty="0">
                <a:solidFill>
                  <a:prstClr val="white"/>
                </a:solidFill>
                <a:latin typeface="Garamond" panose="02020404030301010803" pitchFamily="18" charset="0"/>
              </a:rPr>
              <a:t>Nel heeft een </a:t>
            </a:r>
            <a:r>
              <a:rPr lang="nl-NL" sz="3600" i="1" dirty="0">
                <a:solidFill>
                  <a:prstClr val="white"/>
                </a:solidFill>
                <a:latin typeface="Garamond" panose="02020404030301010803" pitchFamily="18" charset="0"/>
              </a:rPr>
              <a:t>verplichte</a:t>
            </a:r>
            <a:r>
              <a:rPr lang="nl-NL" sz="3600" dirty="0">
                <a:solidFill>
                  <a:prstClr val="white"/>
                </a:solidFill>
                <a:latin typeface="Garamond" panose="02020404030301010803" pitchFamily="18" charset="0"/>
              </a:rPr>
              <a:t> missie #</a:t>
            </a:r>
            <a:r>
              <a:rPr lang="nl-NL" sz="3600" dirty="0" err="1">
                <a:solidFill>
                  <a:prstClr val="white"/>
                </a:solidFill>
                <a:latin typeface="Garamond" panose="02020404030301010803" pitchFamily="18" charset="0"/>
              </a:rPr>
              <a:t>Cospaces</a:t>
            </a:r>
            <a:r>
              <a:rPr lang="nl-NL" sz="3600" dirty="0">
                <a:solidFill>
                  <a:prstClr val="white"/>
                </a:solidFill>
                <a:latin typeface="Garamond" panose="02020404030301010803" pitchFamily="18" charset="0"/>
              </a:rPr>
              <a:t> voor je klaar staan. Ga naar de bijbehorende mission card en speel de missie.</a:t>
            </a:r>
            <a:br>
              <a:rPr lang="nl-NL" sz="3600" dirty="0">
                <a:solidFill>
                  <a:prstClr val="white"/>
                </a:solidFill>
                <a:latin typeface="Garamond" panose="02020404030301010803" pitchFamily="18" charset="0"/>
              </a:rPr>
            </a:br>
            <a:r>
              <a:rPr lang="nl-NL" sz="3600" dirty="0">
                <a:solidFill>
                  <a:prstClr val="white"/>
                </a:solidFill>
                <a:latin typeface="Garamond" panose="02020404030301010803" pitchFamily="18" charset="0"/>
              </a:rPr>
              <a:t>Succes!</a:t>
            </a:r>
          </a:p>
        </p:txBody>
      </p:sp>
    </p:spTree>
    <p:extLst>
      <p:ext uri="{BB962C8B-B14F-4D97-AF65-F5344CB8AC3E}">
        <p14:creationId xmlns:p14="http://schemas.microsoft.com/office/powerpoint/2010/main" val="90770256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bg>
      <p:bgPr>
        <a:solidFill>
          <a:srgbClr val="FF0000"/>
        </a:solidFill>
        <a:effectLst/>
      </p:bgPr>
    </p:bg>
    <p:spTree>
      <p:nvGrpSpPr>
        <p:cNvPr id="1" name=""/>
        <p:cNvGrpSpPr/>
        <p:nvPr/>
      </p:nvGrpSpPr>
      <p:grpSpPr>
        <a:xfrm>
          <a:off x="0" y="0"/>
          <a:ext cx="0" cy="0"/>
          <a:chOff x="0" y="0"/>
          <a:chExt cx="0" cy="0"/>
        </a:xfrm>
      </p:grpSpPr>
      <p:sp>
        <p:nvSpPr>
          <p:cNvPr id="15" name="Titel 14"/>
          <p:cNvSpPr>
            <a:spLocks noGrp="1"/>
          </p:cNvSpPr>
          <p:nvPr>
            <p:ph type="title"/>
          </p:nvPr>
        </p:nvSpPr>
        <p:spPr>
          <a:xfrm>
            <a:off x="611560" y="620688"/>
            <a:ext cx="7992888" cy="720080"/>
          </a:xfrm>
          <a:solidFill>
            <a:schemeClr val="accent1"/>
          </a:solidFill>
        </p:spPr>
        <p:txBody>
          <a:bodyPr>
            <a:noAutofit/>
          </a:bodyPr>
          <a:lstStyle/>
          <a:p>
            <a:pPr algn="ctr"/>
            <a:r>
              <a:rPr lang="nl-NL" sz="2800" dirty="0">
                <a:latin typeface="a_Algerius" panose="04040705040802020702" pitchFamily="82" charset="-52"/>
              </a:rPr>
              <a:t>Level 0: </a:t>
            </a:r>
            <a:r>
              <a:rPr lang="nl-NL" sz="2800" dirty="0" err="1">
                <a:latin typeface="a_Algerius" panose="04040705040802020702" pitchFamily="82" charset="-52"/>
              </a:rPr>
              <a:t>heads</a:t>
            </a:r>
            <a:r>
              <a:rPr lang="nl-NL" sz="2800" dirty="0">
                <a:latin typeface="a_Algerius" panose="04040705040802020702" pitchFamily="82" charset="-52"/>
              </a:rPr>
              <a:t> up display</a:t>
            </a:r>
            <a:endParaRPr lang="nl-NL" sz="2800" b="1" dirty="0">
              <a:latin typeface="a_Algerius" panose="04040705040802020702" pitchFamily="82" charset="-52"/>
            </a:endParaRPr>
          </a:p>
        </p:txBody>
      </p:sp>
      <p:pic>
        <p:nvPicPr>
          <p:cNvPr id="2" name="Tijdelijke aanduiding voor inhoud 1"/>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79512" y="190660"/>
            <a:ext cx="1368152" cy="1387081"/>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pic>
        <p:nvPicPr>
          <p:cNvPr id="1032" name="Picture 8" descr="C:\Users\hs0057596\AppData\Local\Microsoft\Windows\Temporary Internet Files\Content.IE5\525P2CTZ\10-Number-PNG[1].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415999" y="5301208"/>
            <a:ext cx="1440160" cy="1271522"/>
          </a:xfrm>
          <a:prstGeom prst="rect">
            <a:avLst/>
          </a:prstGeom>
          <a:noFill/>
          <a:extLst>
            <a:ext uri="{909E8E84-426E-40DD-AFC4-6F175D3DCCD1}">
              <a14:hiddenFill xmlns:a14="http://schemas.microsoft.com/office/drawing/2010/main">
                <a:solidFill>
                  <a:srgbClr val="FFFFFF"/>
                </a:solidFill>
              </a14:hiddenFill>
            </a:ext>
          </a:extLst>
        </p:spPr>
      </p:pic>
      <p:sp>
        <p:nvSpPr>
          <p:cNvPr id="25" name="Titel 14"/>
          <p:cNvSpPr txBox="1">
            <a:spLocks/>
          </p:cNvSpPr>
          <p:nvPr/>
        </p:nvSpPr>
        <p:spPr>
          <a:xfrm>
            <a:off x="2192558" y="1565790"/>
            <a:ext cx="5508295" cy="432048"/>
          </a:xfrm>
          <a:prstGeom prst="rect">
            <a:avLst/>
          </a:prstGeom>
          <a:solidFill>
            <a:schemeClr val="bg2"/>
          </a:solidFill>
        </p:spPr>
        <p:txBody>
          <a:bodyPr vert="horz" lIns="91440" tIns="45720" rIns="91440" bIns="45720" rtlCol="0" anchor="b" anchorCtr="0">
            <a:noAutofit/>
          </a:bodyPr>
          <a:lstStyle>
            <a:lvl1pPr algn="ctr" defTabSz="914400" rtl="0" eaLnBrk="1" latinLnBrk="0" hangingPunct="1">
              <a:spcBef>
                <a:spcPct val="0"/>
              </a:spcBef>
              <a:buNone/>
              <a:defRPr sz="3600" kern="1200" cap="all" spc="300" baseline="0">
                <a:solidFill>
                  <a:schemeClr val="tx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nl-NL" sz="2400" dirty="0">
                <a:solidFill>
                  <a:prstClr val="white"/>
                </a:solidFill>
                <a:latin typeface="a_Algerius" panose="04040705040802020702" pitchFamily="82" charset="-52"/>
              </a:rPr>
              <a:t>Mission card #</a:t>
            </a:r>
            <a:r>
              <a:rPr lang="nl-NL" sz="2400" dirty="0" err="1">
                <a:solidFill>
                  <a:prstClr val="white"/>
                </a:solidFill>
                <a:latin typeface="a_Algerius" panose="04040705040802020702" pitchFamily="82" charset="-52"/>
              </a:rPr>
              <a:t>cospaces</a:t>
            </a:r>
            <a:endParaRPr lang="nl-NL" sz="2400" b="1" dirty="0">
              <a:solidFill>
                <a:prstClr val="white"/>
              </a:solidFill>
              <a:latin typeface="a_Algerius" panose="04040705040802020702" pitchFamily="82" charset="-52"/>
            </a:endParaRPr>
          </a:p>
        </p:txBody>
      </p:sp>
      <p:sp>
        <p:nvSpPr>
          <p:cNvPr id="3" name="Rechthoek 2"/>
          <p:cNvSpPr/>
          <p:nvPr/>
        </p:nvSpPr>
        <p:spPr>
          <a:xfrm>
            <a:off x="323528" y="1997838"/>
            <a:ext cx="8640960" cy="4893647"/>
          </a:xfrm>
          <a:prstGeom prst="rect">
            <a:avLst/>
          </a:prstGeom>
        </p:spPr>
        <p:txBody>
          <a:bodyPr wrap="square">
            <a:spAutoFit/>
          </a:bodyPr>
          <a:lstStyle/>
          <a:p>
            <a:r>
              <a:rPr lang="nl-NL" sz="2400" dirty="0">
                <a:solidFill>
                  <a:prstClr val="white"/>
                </a:solidFill>
                <a:latin typeface="Garamond" panose="02020404030301010803" pitchFamily="18" charset="0"/>
              </a:rPr>
              <a:t>Je bent klaar om Digispel The Game te gaan spelen. Er is nog een laatste uitdaging die je moet voltooien. Dat ga je doen in de VR omgeving van </a:t>
            </a:r>
            <a:r>
              <a:rPr lang="nl-NL" sz="2400" dirty="0" err="1">
                <a:solidFill>
                  <a:prstClr val="white"/>
                </a:solidFill>
                <a:latin typeface="Garamond" panose="02020404030301010803" pitchFamily="18" charset="0"/>
              </a:rPr>
              <a:t>Cospaces</a:t>
            </a:r>
            <a:r>
              <a:rPr lang="nl-NL" sz="2400" dirty="0">
                <a:solidFill>
                  <a:prstClr val="white"/>
                </a:solidFill>
                <a:latin typeface="Garamond" panose="02020404030301010803" pitchFamily="18" charset="0"/>
              </a:rPr>
              <a:t>. Klik </a:t>
            </a:r>
            <a:r>
              <a:rPr lang="nl-NL" sz="2400" dirty="0">
                <a:solidFill>
                  <a:prstClr val="white"/>
                </a:solidFill>
                <a:latin typeface="Garamond" panose="02020404030301010803" pitchFamily="18" charset="0"/>
                <a:hlinkClick r:id="rId5"/>
              </a:rPr>
              <a:t>hier </a:t>
            </a:r>
            <a:r>
              <a:rPr lang="nl-NL" sz="2400" dirty="0">
                <a:solidFill>
                  <a:prstClr val="white"/>
                </a:solidFill>
                <a:latin typeface="Garamond" panose="02020404030301010803" pitchFamily="18" charset="0"/>
              </a:rPr>
              <a:t>om deze omgeving te betreden. Klik vervolgens in de omgeving op </a:t>
            </a:r>
            <a:r>
              <a:rPr lang="nl-NL" sz="2400" dirty="0" err="1">
                <a:solidFill>
                  <a:prstClr val="white"/>
                </a:solidFill>
                <a:latin typeface="Garamond" panose="02020404030301010803" pitchFamily="18" charset="0"/>
              </a:rPr>
              <a:t>Unicorn</a:t>
            </a:r>
            <a:r>
              <a:rPr lang="nl-NL" sz="2400" dirty="0">
                <a:solidFill>
                  <a:prstClr val="white"/>
                </a:solidFill>
                <a:latin typeface="Garamond" panose="02020404030301010803" pitchFamily="18" charset="0"/>
              </a:rPr>
              <a:t> en volg zijn aanwijzingen op. Noteer de letters en maak met deze letters een woord dat jou aanspoort om te beginnen met Digispel.</a:t>
            </a:r>
          </a:p>
          <a:p>
            <a:r>
              <a:rPr lang="nl-NL" sz="2400" dirty="0">
                <a:solidFill>
                  <a:prstClr val="white"/>
                </a:solidFill>
                <a:latin typeface="Garamond" panose="02020404030301010803" pitchFamily="18" charset="0"/>
              </a:rPr>
              <a:t>Bedenk vervolgens een leuke manier waarop jij laat zien dat je de opdracht voltooid hebt. Plaats je bijdrage op de community van Digispel (</a:t>
            </a:r>
            <a:r>
              <a:rPr lang="nl-NL" sz="2400" dirty="0" err="1">
                <a:solidFill>
                  <a:prstClr val="white"/>
                </a:solidFill>
                <a:latin typeface="Garamond" panose="02020404030301010803" pitchFamily="18" charset="0"/>
              </a:rPr>
              <a:t>Classdojo</a:t>
            </a:r>
            <a:r>
              <a:rPr lang="nl-NL" sz="2400" dirty="0">
                <a:solidFill>
                  <a:prstClr val="white"/>
                </a:solidFill>
                <a:latin typeface="Garamond" panose="02020404030301010803" pitchFamily="18" charset="0"/>
              </a:rPr>
              <a:t>) in het tabblad Verhalen. Reageer op/like </a:t>
            </a:r>
            <a:r>
              <a:rPr lang="nl-NL" sz="2400" dirty="0" err="1">
                <a:solidFill>
                  <a:prstClr val="white"/>
                </a:solidFill>
                <a:latin typeface="Garamond" panose="02020404030301010803" pitchFamily="18" charset="0"/>
              </a:rPr>
              <a:t>the</a:t>
            </a:r>
            <a:r>
              <a:rPr lang="nl-NL" sz="2400" dirty="0">
                <a:solidFill>
                  <a:prstClr val="white"/>
                </a:solidFill>
                <a:latin typeface="Garamond" panose="02020404030301010803" pitchFamily="18" charset="0"/>
              </a:rPr>
              <a:t> verhalen van anderen. </a:t>
            </a:r>
          </a:p>
          <a:p>
            <a:r>
              <a:rPr lang="nl-NL" sz="2400" dirty="0">
                <a:solidFill>
                  <a:prstClr val="white"/>
                </a:solidFill>
                <a:latin typeface="Garamond" panose="02020404030301010803" pitchFamily="18" charset="0"/>
              </a:rPr>
              <a:t>Noteer je </a:t>
            </a:r>
            <a:r>
              <a:rPr lang="nl-NL" sz="2400" dirty="0" err="1">
                <a:solidFill>
                  <a:prstClr val="white"/>
                </a:solidFill>
                <a:latin typeface="Garamond" panose="02020404030301010803" pitchFamily="18" charset="0"/>
              </a:rPr>
              <a:t>XPs</a:t>
            </a:r>
            <a:r>
              <a:rPr lang="nl-NL" sz="2400" dirty="0">
                <a:solidFill>
                  <a:prstClr val="white"/>
                </a:solidFill>
                <a:latin typeface="Garamond" panose="02020404030301010803" pitchFamily="18" charset="0"/>
              </a:rPr>
              <a:t> (10) en bewaar je materiaal in je portfolio o.v.v.</a:t>
            </a:r>
            <a:br>
              <a:rPr lang="nl-NL" sz="2400" dirty="0">
                <a:solidFill>
                  <a:prstClr val="white"/>
                </a:solidFill>
                <a:latin typeface="Garamond" panose="02020404030301010803" pitchFamily="18" charset="0"/>
              </a:rPr>
            </a:br>
            <a:r>
              <a:rPr lang="nl-NL" sz="2400" dirty="0">
                <a:solidFill>
                  <a:prstClr val="white"/>
                </a:solidFill>
                <a:latin typeface="Garamond" panose="02020404030301010803" pitchFamily="18" charset="0"/>
              </a:rPr>
              <a:t>mission card nr.</a:t>
            </a:r>
          </a:p>
          <a:p>
            <a:endParaRPr lang="nl-NL" sz="2400" dirty="0">
              <a:solidFill>
                <a:prstClr val="white"/>
              </a:solidFill>
              <a:latin typeface="Garamond" panose="02020404030301010803" pitchFamily="18" charset="0"/>
            </a:endParaRPr>
          </a:p>
        </p:txBody>
      </p:sp>
    </p:spTree>
    <p:extLst>
      <p:ext uri="{BB962C8B-B14F-4D97-AF65-F5344CB8AC3E}">
        <p14:creationId xmlns:p14="http://schemas.microsoft.com/office/powerpoint/2010/main" val="183157275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1556792"/>
            <a:ext cx="4422529" cy="3888432"/>
          </a:xfrm>
        </p:spPr>
        <p:txBody>
          <a:bodyPr>
            <a:normAutofit fontScale="90000"/>
          </a:bodyPr>
          <a:lstStyle/>
          <a:p>
            <a:pPr algn="l"/>
            <a:r>
              <a:rPr lang="nl-NL" sz="2700" dirty="0">
                <a:solidFill>
                  <a:schemeClr val="bg1"/>
                </a:solidFill>
                <a:latin typeface="Garamond" panose="02020404030301010803" pitchFamily="18" charset="0"/>
              </a:rPr>
              <a:t>Goed gedaan, je hebt dit level helemaal uitgespeeld! </a:t>
            </a:r>
            <a:br>
              <a:rPr lang="nl-NL" sz="2700" dirty="0">
                <a:solidFill>
                  <a:schemeClr val="bg1"/>
                </a:solidFill>
                <a:latin typeface="Garamond" panose="02020404030301010803" pitchFamily="18" charset="0"/>
              </a:rPr>
            </a:br>
            <a:br>
              <a:rPr lang="nl-NL" sz="2700" dirty="0">
                <a:solidFill>
                  <a:schemeClr val="bg1"/>
                </a:solidFill>
                <a:latin typeface="Garamond" panose="02020404030301010803" pitchFamily="18" charset="0"/>
              </a:rPr>
            </a:br>
            <a:r>
              <a:rPr lang="nl-NL" sz="2700" dirty="0">
                <a:solidFill>
                  <a:schemeClr val="bg1"/>
                </a:solidFill>
                <a:latin typeface="Garamond" panose="02020404030301010803" pitchFamily="18" charset="0"/>
              </a:rPr>
              <a:t>Wees trots op je prestatie en beloon jezelf voor je interesse in games, je leergierigheid en speelbereidheid! Geniet van een welverdiende kop koffie, thee of warme chocomelk!</a:t>
            </a:r>
            <a:br>
              <a:rPr lang="nl-NL" sz="2700" dirty="0">
                <a:solidFill>
                  <a:schemeClr val="bg1"/>
                </a:solidFill>
                <a:latin typeface="Garamond" panose="02020404030301010803" pitchFamily="18" charset="0"/>
              </a:rPr>
            </a:br>
            <a:br>
              <a:rPr lang="nl-NL" sz="2700" dirty="0">
                <a:solidFill>
                  <a:schemeClr val="bg1"/>
                </a:solidFill>
                <a:latin typeface="Garamond" panose="02020404030301010803" pitchFamily="18" charset="0"/>
              </a:rPr>
            </a:br>
            <a:r>
              <a:rPr lang="nl-NL" sz="2700" dirty="0">
                <a:solidFill>
                  <a:schemeClr val="bg1"/>
                </a:solidFill>
                <a:latin typeface="Garamond" panose="02020404030301010803" pitchFamily="18" charset="0"/>
              </a:rPr>
              <a:t>Daarna ga je weer enthousiast verder met het volgende level.</a:t>
            </a:r>
            <a:br>
              <a:rPr lang="nl-NL" sz="2400" dirty="0">
                <a:solidFill>
                  <a:schemeClr val="bg1"/>
                </a:solidFill>
                <a:latin typeface="Garamond" panose="02020404030301010803" pitchFamily="18" charset="0"/>
              </a:rPr>
            </a:br>
            <a:endParaRPr lang="nl-NL" sz="2400" dirty="0">
              <a:solidFill>
                <a:schemeClr val="bg1"/>
              </a:solidFill>
              <a:latin typeface="Garamond" panose="02020404030301010803" pitchFamily="18" charset="0"/>
            </a:endParaRPr>
          </a:p>
        </p:txBody>
      </p:sp>
      <p:pic>
        <p:nvPicPr>
          <p:cNvPr id="4" name="Tijdelijke aanduiding voor inhoud 3">
            <a:hlinkClick r:id="rId3"/>
          </p:cNvPr>
          <p:cNvPicPr>
            <a:picLocks noGrp="1" noChangeAspect="1"/>
          </p:cNvPicPr>
          <p:nvPr>
            <p:ph idx="1"/>
          </p:nvPr>
        </p:nvPicPr>
        <p:blipFill>
          <a:blip r:embed="rId4" cstate="print">
            <a:extLst>
              <a:ext uri="{28A0092B-C50C-407E-A947-70E740481C1C}">
                <a14:useLocalDpi xmlns:a14="http://schemas.microsoft.com/office/drawing/2010/main" val="0"/>
              </a:ext>
            </a:extLst>
          </a:blip>
          <a:stretch>
            <a:fillRect/>
          </a:stretch>
        </p:blipFill>
        <p:spPr>
          <a:xfrm>
            <a:off x="5148064" y="1156464"/>
            <a:ext cx="3126058" cy="4689088"/>
          </a:xfrm>
        </p:spPr>
      </p:pic>
      <p:sp>
        <p:nvSpPr>
          <p:cNvPr id="5" name="Titel 1"/>
          <p:cNvSpPr txBox="1">
            <a:spLocks/>
          </p:cNvSpPr>
          <p:nvPr/>
        </p:nvSpPr>
        <p:spPr>
          <a:xfrm>
            <a:off x="457200" y="274638"/>
            <a:ext cx="82296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nl-NL" b="1" dirty="0">
                <a:solidFill>
                  <a:prstClr val="white"/>
                </a:solidFill>
                <a:latin typeface="Agency FB" panose="020B0503020202020204" pitchFamily="34" charset="0"/>
              </a:rPr>
              <a:t>Level </a:t>
            </a:r>
            <a:r>
              <a:rPr lang="nl-NL" b="1" dirty="0" err="1">
                <a:solidFill>
                  <a:prstClr val="white"/>
                </a:solidFill>
                <a:latin typeface="Agency FB" panose="020B0503020202020204" pitchFamily="34" charset="0"/>
              </a:rPr>
              <a:t>completed</a:t>
            </a:r>
            <a:endParaRPr lang="nl-NL" b="1" dirty="0">
              <a:solidFill>
                <a:prstClr val="white"/>
              </a:solidFill>
              <a:latin typeface="Agency FB" panose="020B0503020202020204" pitchFamily="34" charset="0"/>
            </a:endParaRPr>
          </a:p>
        </p:txBody>
      </p:sp>
    </p:spTree>
    <p:extLst>
      <p:ext uri="{BB962C8B-B14F-4D97-AF65-F5344CB8AC3E}">
        <p14:creationId xmlns:p14="http://schemas.microsoft.com/office/powerpoint/2010/main" val="335752074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b="1" dirty="0">
                <a:solidFill>
                  <a:schemeClr val="bg1"/>
                </a:solidFill>
                <a:latin typeface="Agency FB" panose="020B0503020202020204" pitchFamily="34" charset="0"/>
              </a:rPr>
              <a:t>Deelnemen? Registreer &amp; AVG</a:t>
            </a:r>
          </a:p>
        </p:txBody>
      </p:sp>
      <p:sp>
        <p:nvSpPr>
          <p:cNvPr id="3" name="Tijdelijke aanduiding voor inhoud 2"/>
          <p:cNvSpPr>
            <a:spLocks noGrp="1"/>
          </p:cNvSpPr>
          <p:nvPr>
            <p:ph idx="1"/>
          </p:nvPr>
        </p:nvSpPr>
        <p:spPr>
          <a:xfrm>
            <a:off x="457200" y="1556792"/>
            <a:ext cx="8229600" cy="4968552"/>
          </a:xfrm>
        </p:spPr>
        <p:txBody>
          <a:bodyPr>
            <a:normAutofit lnSpcReduction="10000"/>
          </a:bodyPr>
          <a:lstStyle/>
          <a:p>
            <a:pPr marL="0" indent="0">
              <a:buNone/>
            </a:pPr>
            <a:r>
              <a:rPr lang="nl-NL" sz="2700" dirty="0">
                <a:solidFill>
                  <a:schemeClr val="bg1"/>
                </a:solidFill>
                <a:latin typeface="Garamond" panose="02020404030301010803" pitchFamily="18" charset="0"/>
              </a:rPr>
              <a:t>De docent van Digispel vraagt je om jezelf te registreren,. Geef je naam en e-mail door aan je docent, zodat hij/zij je kan toevoegen aan de community van Digispel.</a:t>
            </a:r>
          </a:p>
          <a:p>
            <a:pPr marL="0" indent="0">
              <a:buNone/>
            </a:pPr>
            <a:r>
              <a:rPr lang="nl-NL" sz="2700" dirty="0">
                <a:solidFill>
                  <a:schemeClr val="bg1"/>
                </a:solidFill>
                <a:latin typeface="Garamond" panose="02020404030301010803" pitchFamily="18" charset="0"/>
              </a:rPr>
              <a:t>Door jezelf te registreren, geef je de docent toestemming om je gegevens te gebruiken voor aanmelding op de community die is gemaakt binnen </a:t>
            </a:r>
            <a:r>
              <a:rPr lang="nl-NL" sz="2700" dirty="0" err="1">
                <a:solidFill>
                  <a:schemeClr val="bg1"/>
                </a:solidFill>
                <a:latin typeface="Garamond" panose="02020404030301010803" pitchFamily="18" charset="0"/>
              </a:rPr>
              <a:t>Classdojo</a:t>
            </a:r>
            <a:r>
              <a:rPr lang="nl-NL" sz="2700" dirty="0">
                <a:solidFill>
                  <a:schemeClr val="bg1"/>
                </a:solidFill>
                <a:latin typeface="Garamond" panose="02020404030301010803" pitchFamily="18" charset="0"/>
              </a:rPr>
              <a:t>. Deze community is ‘besloten’. Alleen mensen met de betreffende link hebben toegang. </a:t>
            </a:r>
          </a:p>
          <a:p>
            <a:pPr marL="0" indent="0">
              <a:buNone/>
            </a:pPr>
            <a:r>
              <a:rPr lang="nl-NL" sz="2700" dirty="0">
                <a:solidFill>
                  <a:schemeClr val="bg1"/>
                </a:solidFill>
                <a:latin typeface="Garamond" panose="02020404030301010803" pitchFamily="18" charset="0"/>
              </a:rPr>
              <a:t>Je gegevens en de materialen die je in je besloten groep op </a:t>
            </a:r>
            <a:r>
              <a:rPr lang="nl-NL" sz="2700" dirty="0" err="1">
                <a:solidFill>
                  <a:schemeClr val="bg1"/>
                </a:solidFill>
                <a:latin typeface="Garamond" panose="02020404030301010803" pitchFamily="18" charset="0"/>
              </a:rPr>
              <a:t>Classdojo</a:t>
            </a:r>
            <a:r>
              <a:rPr lang="nl-NL" sz="2700" dirty="0">
                <a:solidFill>
                  <a:schemeClr val="bg1"/>
                </a:solidFill>
                <a:latin typeface="Garamond" panose="02020404030301010803" pitchFamily="18" charset="0"/>
              </a:rPr>
              <a:t> plaatst, worden alleen t.b.v. Digispel doeleinden gebruikt en worden verwijderd zodra de hele groep </a:t>
            </a:r>
            <a:br>
              <a:rPr lang="nl-NL" sz="2700" dirty="0">
                <a:solidFill>
                  <a:schemeClr val="bg1"/>
                </a:solidFill>
                <a:latin typeface="Garamond" panose="02020404030301010803" pitchFamily="18" charset="0"/>
              </a:rPr>
            </a:br>
            <a:r>
              <a:rPr lang="nl-NL" sz="2700" dirty="0" err="1">
                <a:solidFill>
                  <a:schemeClr val="bg1"/>
                </a:solidFill>
                <a:latin typeface="Garamond" panose="02020404030301010803" pitchFamily="18" charset="0"/>
              </a:rPr>
              <a:t>Digispel</a:t>
            </a:r>
            <a:r>
              <a:rPr lang="nl-NL" sz="2700" dirty="0">
                <a:solidFill>
                  <a:schemeClr val="bg1"/>
                </a:solidFill>
                <a:latin typeface="Garamond" panose="02020404030301010803" pitchFamily="18" charset="0"/>
              </a:rPr>
              <a:t> afgerond heeft. </a:t>
            </a:r>
          </a:p>
        </p:txBody>
      </p:sp>
      <p:pic>
        <p:nvPicPr>
          <p:cNvPr id="5" name="Afbeelding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flipV="1">
            <a:off x="7740352" y="5610510"/>
            <a:ext cx="998759" cy="998759"/>
          </a:xfrm>
          <a:prstGeom prst="rect">
            <a:avLst/>
          </a:prstGeom>
        </p:spPr>
      </p:pic>
    </p:spTree>
    <p:extLst>
      <p:ext uri="{BB962C8B-B14F-4D97-AF65-F5344CB8AC3E}">
        <p14:creationId xmlns:p14="http://schemas.microsoft.com/office/powerpoint/2010/main" val="266399831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b="1" dirty="0">
                <a:solidFill>
                  <a:schemeClr val="bg1"/>
                </a:solidFill>
                <a:latin typeface="Agency FB" panose="020B0503020202020204" pitchFamily="34" charset="0"/>
              </a:rPr>
              <a:t>Nu gaan we spelletjes spelen!</a:t>
            </a:r>
          </a:p>
        </p:txBody>
      </p:sp>
      <p:sp>
        <p:nvSpPr>
          <p:cNvPr id="3" name="Tijdelijke aanduiding voor inhoud 2"/>
          <p:cNvSpPr>
            <a:spLocks noGrp="1"/>
          </p:cNvSpPr>
          <p:nvPr>
            <p:ph idx="1"/>
          </p:nvPr>
        </p:nvSpPr>
        <p:spPr>
          <a:xfrm>
            <a:off x="457200" y="1600200"/>
            <a:ext cx="8229600" cy="4853136"/>
          </a:xfrm>
        </p:spPr>
        <p:txBody>
          <a:bodyPr>
            <a:normAutofit fontScale="77500" lnSpcReduction="20000"/>
          </a:bodyPr>
          <a:lstStyle/>
          <a:p>
            <a:pPr marL="0" indent="0" algn="ctr">
              <a:buNone/>
            </a:pPr>
            <a:r>
              <a:rPr lang="nl-NL" dirty="0">
                <a:solidFill>
                  <a:schemeClr val="bg1"/>
                </a:solidFill>
                <a:latin typeface="Garamond" panose="02020404030301010803" pitchFamily="18" charset="0"/>
              </a:rPr>
              <a:t>Het volgende wat je gaat doen is, SPELLETJES SPELEN!</a:t>
            </a:r>
          </a:p>
          <a:p>
            <a:pPr marL="0" indent="0" algn="ctr">
              <a:buNone/>
            </a:pPr>
            <a:endParaRPr lang="nl-NL" dirty="0">
              <a:solidFill>
                <a:schemeClr val="bg1"/>
              </a:solidFill>
              <a:latin typeface="Garamond" panose="02020404030301010803" pitchFamily="18" charset="0"/>
            </a:endParaRPr>
          </a:p>
          <a:p>
            <a:pPr marL="0" indent="0" algn="ctr">
              <a:buNone/>
            </a:pPr>
            <a:r>
              <a:rPr lang="nl-NL" sz="5200" dirty="0">
                <a:solidFill>
                  <a:schemeClr val="bg1"/>
                </a:solidFill>
                <a:latin typeface="Garamond" panose="02020404030301010803" pitchFamily="18" charset="0"/>
              </a:rPr>
              <a:t>“Wat?!”</a:t>
            </a:r>
          </a:p>
          <a:p>
            <a:pPr marL="0" indent="0" algn="ctr">
              <a:buNone/>
            </a:pPr>
            <a:endParaRPr lang="nl-NL" sz="5200" dirty="0">
              <a:solidFill>
                <a:schemeClr val="bg1"/>
              </a:solidFill>
              <a:latin typeface="Garamond" panose="02020404030301010803" pitchFamily="18" charset="0"/>
            </a:endParaRPr>
          </a:p>
          <a:p>
            <a:pPr marL="0" indent="0" algn="ctr">
              <a:buNone/>
            </a:pPr>
            <a:r>
              <a:rPr lang="nl-NL" dirty="0">
                <a:solidFill>
                  <a:schemeClr val="bg1"/>
                </a:solidFill>
                <a:latin typeface="Garamond" panose="02020404030301010803" pitchFamily="18" charset="0"/>
              </a:rPr>
              <a:t>Ben je net aan het serieuze werk begonnen </a:t>
            </a:r>
          </a:p>
          <a:p>
            <a:pPr marL="0" indent="0" algn="ctr">
              <a:buNone/>
            </a:pPr>
            <a:r>
              <a:rPr lang="nl-NL" dirty="0">
                <a:solidFill>
                  <a:schemeClr val="bg1"/>
                </a:solidFill>
                <a:latin typeface="Garamond" panose="02020404030301010803" pitchFamily="18" charset="0"/>
              </a:rPr>
              <a:t>en dan gelijk gamen?  </a:t>
            </a:r>
          </a:p>
          <a:p>
            <a:pPr marL="0" indent="0" algn="ctr">
              <a:buNone/>
            </a:pPr>
            <a:r>
              <a:rPr lang="nl-NL" dirty="0">
                <a:solidFill>
                  <a:schemeClr val="bg1"/>
                </a:solidFill>
                <a:latin typeface="Garamond" panose="02020404030301010803" pitchFamily="18" charset="0"/>
              </a:rPr>
              <a:t>Inderdaad, gauw naar de volgende dia. Klik op de afbeelding van een spel om deze te starten. Je hebt wel Adobe Flash nodig en soms wat geduld bij het laden. </a:t>
            </a:r>
            <a:br>
              <a:rPr lang="nl-NL" dirty="0">
                <a:solidFill>
                  <a:schemeClr val="bg1"/>
                </a:solidFill>
                <a:latin typeface="Garamond" panose="02020404030301010803" pitchFamily="18" charset="0"/>
              </a:rPr>
            </a:br>
            <a:r>
              <a:rPr lang="nl-NL" dirty="0">
                <a:solidFill>
                  <a:schemeClr val="bg1"/>
                </a:solidFill>
                <a:latin typeface="Garamond" panose="02020404030301010803" pitchFamily="18" charset="0"/>
              </a:rPr>
              <a:t>Let op: op </a:t>
            </a:r>
            <a:r>
              <a:rPr lang="nl-NL" dirty="0" err="1">
                <a:solidFill>
                  <a:schemeClr val="bg1"/>
                </a:solidFill>
                <a:latin typeface="Garamond" panose="02020404030301010803" pitchFamily="18" charset="0"/>
              </a:rPr>
              <a:t>Chromebooks</a:t>
            </a:r>
            <a:r>
              <a:rPr lang="nl-NL" dirty="0">
                <a:solidFill>
                  <a:schemeClr val="bg1"/>
                </a:solidFill>
                <a:latin typeface="Garamond" panose="02020404030301010803" pitchFamily="18" charset="0"/>
              </a:rPr>
              <a:t> werken de meeste spellen helaas niet</a:t>
            </a:r>
            <a:br>
              <a:rPr lang="nl-NL" dirty="0">
                <a:solidFill>
                  <a:schemeClr val="bg1"/>
                </a:solidFill>
                <a:latin typeface="Garamond" panose="02020404030301010803" pitchFamily="18" charset="0"/>
              </a:rPr>
            </a:br>
            <a:endParaRPr lang="nl-NL" dirty="0">
              <a:solidFill>
                <a:schemeClr val="bg1"/>
              </a:solidFill>
              <a:latin typeface="Garamond" panose="02020404030301010803" pitchFamily="18" charset="0"/>
            </a:endParaRPr>
          </a:p>
        </p:txBody>
      </p:sp>
      <p:pic>
        <p:nvPicPr>
          <p:cNvPr id="4" name="Afbeelding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flipV="1">
            <a:off x="7740352" y="5610510"/>
            <a:ext cx="998759" cy="998759"/>
          </a:xfrm>
          <a:prstGeom prst="rect">
            <a:avLst/>
          </a:prstGeom>
        </p:spPr>
      </p:pic>
    </p:spTree>
    <p:extLst>
      <p:ext uri="{BB962C8B-B14F-4D97-AF65-F5344CB8AC3E}">
        <p14:creationId xmlns:p14="http://schemas.microsoft.com/office/powerpoint/2010/main" val="15552913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5" name="Afbeelding 13">
            <a:hlinkClick r:id="rId3"/>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292080" y="257073"/>
            <a:ext cx="1827552" cy="1867510"/>
          </a:xfrm>
          <a:prstGeom prst="rect">
            <a:avLst/>
          </a:prstGeom>
          <a:noFill/>
          <a:extLst>
            <a:ext uri="{909E8E84-426E-40DD-AFC4-6F175D3DCCD1}">
              <a14:hiddenFill xmlns:a14="http://schemas.microsoft.com/office/drawing/2010/main">
                <a:solidFill>
                  <a:srgbClr val="FFFFFF"/>
                </a:solidFill>
              </a14:hiddenFill>
            </a:ext>
          </a:extLst>
        </p:spPr>
      </p:pic>
      <p:pic>
        <p:nvPicPr>
          <p:cNvPr id="1030" name="Afbeelding 14">
            <a:hlinkClick r:id="rId5"/>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3975917" y="2400479"/>
            <a:ext cx="3847554" cy="1400696"/>
          </a:xfrm>
          <a:prstGeom prst="rect">
            <a:avLst/>
          </a:prstGeom>
          <a:noFill/>
          <a:extLst>
            <a:ext uri="{909E8E84-426E-40DD-AFC4-6F175D3DCCD1}">
              <a14:hiddenFill xmlns:a14="http://schemas.microsoft.com/office/drawing/2010/main">
                <a:solidFill>
                  <a:srgbClr val="FFFFFF"/>
                </a:solidFill>
              </a14:hiddenFill>
            </a:ext>
          </a:extLst>
        </p:spPr>
      </p:pic>
      <p:pic>
        <p:nvPicPr>
          <p:cNvPr id="1028" name="Afbeelding 16">
            <a:hlinkClick r:id="rId7"/>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915956" y="531614"/>
            <a:ext cx="2840520" cy="1889274"/>
          </a:xfrm>
          <a:prstGeom prst="rect">
            <a:avLst/>
          </a:prstGeom>
          <a:noFill/>
          <a:extLst>
            <a:ext uri="{909E8E84-426E-40DD-AFC4-6F175D3DCCD1}">
              <a14:hiddenFill xmlns:a14="http://schemas.microsoft.com/office/drawing/2010/main">
                <a:solidFill>
                  <a:srgbClr val="FFFFFF"/>
                </a:solidFill>
              </a14:hiddenFill>
            </a:ext>
          </a:extLst>
        </p:spPr>
      </p:pic>
      <p:pic>
        <p:nvPicPr>
          <p:cNvPr id="1034" name="Afbeelding 17">
            <a:hlinkClick r:id="rId9"/>
          </p:cNvPr>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340548" y="3429000"/>
            <a:ext cx="3415928" cy="2150136"/>
          </a:xfrm>
          <a:prstGeom prst="rect">
            <a:avLst/>
          </a:prstGeom>
          <a:noFill/>
          <a:extLst>
            <a:ext uri="{909E8E84-426E-40DD-AFC4-6F175D3DCCD1}">
              <a14:hiddenFill xmlns:a14="http://schemas.microsoft.com/office/drawing/2010/main">
                <a:solidFill>
                  <a:srgbClr val="FFFFFF"/>
                </a:solidFill>
              </a14:hiddenFill>
            </a:ext>
          </a:extLst>
        </p:spPr>
      </p:pic>
      <p:pic>
        <p:nvPicPr>
          <p:cNvPr id="1032" name="Afbeelding 1">
            <a:hlinkClick r:id="rId11"/>
          </p:cNvPr>
          <p:cNvPicPr>
            <a:picLocks noChangeAspect="1" noChangeArrowheads="1"/>
          </p:cNvPicPr>
          <p:nvPr/>
        </p:nvPicPr>
        <p:blipFill>
          <a:blip r:embed="rId12" cstate="print">
            <a:extLst>
              <a:ext uri="{28A0092B-C50C-407E-A947-70E740481C1C}">
                <a14:useLocalDpi xmlns:a14="http://schemas.microsoft.com/office/drawing/2010/main" val="0"/>
              </a:ext>
            </a:extLst>
          </a:blip>
          <a:srcRect/>
          <a:stretch>
            <a:fillRect/>
          </a:stretch>
        </p:blipFill>
        <p:spPr bwMode="auto">
          <a:xfrm>
            <a:off x="6483731" y="4077072"/>
            <a:ext cx="1570037" cy="1265237"/>
          </a:xfrm>
          <a:prstGeom prst="rect">
            <a:avLst/>
          </a:prstGeom>
          <a:noFill/>
          <a:extLst>
            <a:ext uri="{909E8E84-426E-40DD-AFC4-6F175D3DCCD1}">
              <a14:hiddenFill xmlns:a14="http://schemas.microsoft.com/office/drawing/2010/main">
                <a:solidFill>
                  <a:srgbClr val="FFFFFF"/>
                </a:solidFill>
              </a14:hiddenFill>
            </a:ext>
          </a:extLst>
        </p:spPr>
      </p:pic>
      <p:pic>
        <p:nvPicPr>
          <p:cNvPr id="1031" name="Afbeelding 19">
            <a:hlinkClick r:id="rId13"/>
          </p:cNvPr>
          <p:cNvPicPr>
            <a:picLocks noChangeAspect="1" noChangeArrowheads="1"/>
          </p:cNvPicPr>
          <p:nvPr/>
        </p:nvPicPr>
        <p:blipFill>
          <a:blip r:embed="rId14" cstate="print">
            <a:extLst>
              <a:ext uri="{28A0092B-C50C-407E-A947-70E740481C1C}">
                <a14:useLocalDpi xmlns:a14="http://schemas.microsoft.com/office/drawing/2010/main" val="0"/>
              </a:ext>
            </a:extLst>
          </a:blip>
          <a:srcRect/>
          <a:stretch>
            <a:fillRect/>
          </a:stretch>
        </p:blipFill>
        <p:spPr bwMode="auto">
          <a:xfrm>
            <a:off x="3993886" y="4038630"/>
            <a:ext cx="2162289" cy="250242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4798867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b="1" dirty="0">
                <a:solidFill>
                  <a:schemeClr val="bg1"/>
                </a:solidFill>
                <a:latin typeface="Agency FB" panose="020B0503020202020204" pitchFamily="34" charset="0"/>
              </a:rPr>
              <a:t>Level Design</a:t>
            </a:r>
          </a:p>
        </p:txBody>
      </p:sp>
      <p:sp>
        <p:nvSpPr>
          <p:cNvPr id="3" name="Tijdelijke aanduiding voor inhoud 2"/>
          <p:cNvSpPr>
            <a:spLocks noGrp="1"/>
          </p:cNvSpPr>
          <p:nvPr>
            <p:ph idx="1"/>
          </p:nvPr>
        </p:nvSpPr>
        <p:spPr>
          <a:xfrm>
            <a:off x="539552" y="1412776"/>
            <a:ext cx="8363272" cy="4608512"/>
          </a:xfrm>
        </p:spPr>
        <p:txBody>
          <a:bodyPr>
            <a:normAutofit/>
          </a:bodyPr>
          <a:lstStyle/>
          <a:p>
            <a:pPr marL="0" indent="0" algn="ctr">
              <a:buNone/>
            </a:pPr>
            <a:endParaRPr lang="nl-NL" sz="2600" dirty="0">
              <a:solidFill>
                <a:schemeClr val="bg1"/>
              </a:solidFill>
              <a:latin typeface="Garamond" panose="02020404030301010803" pitchFamily="18" charset="0"/>
            </a:endParaRPr>
          </a:p>
          <a:p>
            <a:pPr marL="0" indent="0" algn="ctr">
              <a:buNone/>
            </a:pPr>
            <a:r>
              <a:rPr lang="nl-NL" sz="2600" dirty="0">
                <a:solidFill>
                  <a:schemeClr val="bg1"/>
                </a:solidFill>
                <a:latin typeface="Garamond" panose="02020404030301010803" pitchFamily="18" charset="0"/>
              </a:rPr>
              <a:t>Dit level heet Heads Up Display. </a:t>
            </a:r>
          </a:p>
          <a:p>
            <a:pPr marL="0" indent="0" algn="ctr">
              <a:buNone/>
            </a:pPr>
            <a:r>
              <a:rPr lang="nl-NL" sz="2600" dirty="0">
                <a:solidFill>
                  <a:schemeClr val="bg1"/>
                </a:solidFill>
                <a:latin typeface="Garamond" panose="02020404030301010803" pitchFamily="18" charset="0"/>
              </a:rPr>
              <a:t>In gametaal betekent dat INFORMATIESCHERM. </a:t>
            </a:r>
          </a:p>
          <a:p>
            <a:pPr marL="0" indent="0" algn="ctr">
              <a:buNone/>
            </a:pPr>
            <a:r>
              <a:rPr lang="nl-NL" sz="2600" dirty="0">
                <a:solidFill>
                  <a:schemeClr val="bg1"/>
                </a:solidFill>
                <a:latin typeface="Garamond" panose="02020404030301010803" pitchFamily="18" charset="0"/>
              </a:rPr>
              <a:t>Het level informeert je over de werkwijze en begrippen in Digispel The Game. </a:t>
            </a:r>
          </a:p>
          <a:p>
            <a:pPr marL="0" indent="0" algn="ctr">
              <a:buNone/>
            </a:pPr>
            <a:endParaRPr lang="nl-NL" sz="2600" dirty="0">
              <a:solidFill>
                <a:schemeClr val="bg1"/>
              </a:solidFill>
              <a:latin typeface="Garamond" panose="02020404030301010803" pitchFamily="18" charset="0"/>
            </a:endParaRPr>
          </a:p>
          <a:p>
            <a:pPr marL="0" indent="0" algn="ctr">
              <a:buNone/>
            </a:pPr>
            <a:r>
              <a:rPr lang="nl-NL" sz="2600" dirty="0">
                <a:solidFill>
                  <a:schemeClr val="bg1"/>
                </a:solidFill>
                <a:latin typeface="Garamond" panose="02020404030301010803" pitchFamily="18" charset="0"/>
              </a:rPr>
              <a:t>Klik op Next</a:t>
            </a:r>
          </a:p>
          <a:p>
            <a:pPr marL="0" indent="0" algn="ctr">
              <a:buNone/>
            </a:pPr>
            <a:endParaRPr lang="nl-NL" sz="2600" dirty="0">
              <a:solidFill>
                <a:schemeClr val="bg1"/>
              </a:solidFill>
              <a:latin typeface="Garamond" panose="02020404030301010803" pitchFamily="18" charset="0"/>
            </a:endParaRPr>
          </a:p>
          <a:p>
            <a:pPr marL="0" indent="0" algn="ctr">
              <a:buNone/>
            </a:pPr>
            <a:endParaRPr lang="nl-NL" sz="2400" dirty="0">
              <a:solidFill>
                <a:schemeClr val="bg1"/>
              </a:solidFill>
              <a:latin typeface="Garamond" panose="02020404030301010803" pitchFamily="18" charset="0"/>
            </a:endParaRPr>
          </a:p>
        </p:txBody>
      </p:sp>
      <p:pic>
        <p:nvPicPr>
          <p:cNvPr id="5" name="Afbeelding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flipV="1">
            <a:off x="7740352" y="5598152"/>
            <a:ext cx="998759" cy="998759"/>
          </a:xfrm>
          <a:prstGeom prst="rect">
            <a:avLst/>
          </a:prstGeom>
        </p:spPr>
      </p:pic>
    </p:spTree>
    <p:extLst>
      <p:ext uri="{BB962C8B-B14F-4D97-AF65-F5344CB8AC3E}">
        <p14:creationId xmlns:p14="http://schemas.microsoft.com/office/powerpoint/2010/main" val="11066046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b="1" dirty="0">
                <a:solidFill>
                  <a:schemeClr val="bg1"/>
                </a:solidFill>
                <a:latin typeface="Agency FB" panose="020B0503020202020204" pitchFamily="34" charset="0"/>
              </a:rPr>
              <a:t>Uitleg bij Digispel</a:t>
            </a:r>
          </a:p>
        </p:txBody>
      </p:sp>
      <p:sp>
        <p:nvSpPr>
          <p:cNvPr id="3" name="Tijdelijke aanduiding voor inhoud 2"/>
          <p:cNvSpPr>
            <a:spLocks noGrp="1"/>
          </p:cNvSpPr>
          <p:nvPr>
            <p:ph idx="1"/>
          </p:nvPr>
        </p:nvSpPr>
        <p:spPr>
          <a:xfrm>
            <a:off x="539552" y="1412776"/>
            <a:ext cx="8363272" cy="4608512"/>
          </a:xfrm>
        </p:spPr>
        <p:txBody>
          <a:bodyPr>
            <a:normAutofit/>
          </a:bodyPr>
          <a:lstStyle/>
          <a:p>
            <a:pPr marL="0" indent="0" algn="ctr">
              <a:buNone/>
            </a:pPr>
            <a:r>
              <a:rPr lang="nl-NL" sz="2700" dirty="0">
                <a:solidFill>
                  <a:schemeClr val="bg1"/>
                </a:solidFill>
                <a:latin typeface="Garamond" panose="02020404030301010803" pitchFamily="18" charset="0"/>
              </a:rPr>
              <a:t>Digispel The Game bestaat uit diverse onderdelen. </a:t>
            </a:r>
          </a:p>
          <a:p>
            <a:pPr marL="0" indent="0" algn="ctr">
              <a:buNone/>
            </a:pPr>
            <a:r>
              <a:rPr lang="nl-NL" sz="2700" dirty="0">
                <a:solidFill>
                  <a:schemeClr val="bg1"/>
                </a:solidFill>
                <a:latin typeface="Garamond" panose="02020404030301010803" pitchFamily="18" charset="0"/>
              </a:rPr>
              <a:t>Wat de functie is van elk van deze onderdelen, lees je op de volgende dia’s. Lees ze goed door!</a:t>
            </a:r>
          </a:p>
          <a:p>
            <a:pPr marL="0" indent="0" algn="ctr">
              <a:buNone/>
            </a:pPr>
            <a:endParaRPr lang="nl-NL" sz="2600" dirty="0">
              <a:solidFill>
                <a:schemeClr val="bg1"/>
              </a:solidFill>
              <a:latin typeface="Garamond" panose="02020404030301010803" pitchFamily="18" charset="0"/>
            </a:endParaRPr>
          </a:p>
          <a:p>
            <a:pPr marL="0" indent="0" algn="ctr">
              <a:buNone/>
            </a:pPr>
            <a:endParaRPr lang="nl-NL" sz="2400" dirty="0">
              <a:solidFill>
                <a:schemeClr val="bg1"/>
              </a:solidFill>
              <a:latin typeface="Garamond" panose="02020404030301010803" pitchFamily="18" charset="0"/>
            </a:endParaRPr>
          </a:p>
        </p:txBody>
      </p:sp>
      <p:pic>
        <p:nvPicPr>
          <p:cNvPr id="5" name="Afbeelding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flipV="1">
            <a:off x="7740352" y="5598152"/>
            <a:ext cx="998759" cy="998759"/>
          </a:xfrm>
          <a:prstGeom prst="rect">
            <a:avLst/>
          </a:prstGeom>
        </p:spPr>
      </p:pic>
    </p:spTree>
    <p:extLst>
      <p:ext uri="{BB962C8B-B14F-4D97-AF65-F5344CB8AC3E}">
        <p14:creationId xmlns:p14="http://schemas.microsoft.com/office/powerpoint/2010/main" val="250209209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22" name="Tekstvak 21"/>
          <p:cNvSpPr txBox="1"/>
          <p:nvPr/>
        </p:nvSpPr>
        <p:spPr>
          <a:xfrm>
            <a:off x="467544" y="1599622"/>
            <a:ext cx="7967660" cy="3539430"/>
          </a:xfrm>
          <a:prstGeom prst="rect">
            <a:avLst/>
          </a:prstGeom>
          <a:solidFill>
            <a:schemeClr val="bg1">
              <a:lumMod val="95000"/>
            </a:schemeClr>
          </a:solidFill>
        </p:spPr>
        <p:txBody>
          <a:bodyPr wrap="square" rtlCol="0">
            <a:spAutoFit/>
          </a:bodyPr>
          <a:lstStyle/>
          <a:p>
            <a:pPr>
              <a:defRPr/>
            </a:pPr>
            <a:r>
              <a:rPr lang="nl-NL" sz="2800" b="1" dirty="0" err="1">
                <a:latin typeface="Garamond" panose="02020404030301010803" pitchFamily="18" charset="0"/>
              </a:rPr>
              <a:t>Digispel</a:t>
            </a:r>
            <a:r>
              <a:rPr lang="nl-NL" sz="2800" b="1" dirty="0">
                <a:latin typeface="Garamond" panose="02020404030301010803" pitchFamily="18" charset="0"/>
              </a:rPr>
              <a:t> vind je in de leeromgeving van je eigen school. &lt;URL&gt; </a:t>
            </a:r>
          </a:p>
          <a:p>
            <a:pPr>
              <a:defRPr/>
            </a:pPr>
            <a:endParaRPr lang="nl-NL" sz="2800" b="1" dirty="0">
              <a:latin typeface="Garamond" panose="02020404030301010803" pitchFamily="18" charset="0"/>
            </a:endParaRPr>
          </a:p>
          <a:p>
            <a:pPr>
              <a:defRPr/>
            </a:pPr>
            <a:r>
              <a:rPr lang="nl-NL" sz="2800" b="1" dirty="0">
                <a:latin typeface="Garamond" panose="02020404030301010803" pitchFamily="18" charset="0"/>
              </a:rPr>
              <a:t>De levels hebben opdrachten = missies </a:t>
            </a:r>
          </a:p>
          <a:p>
            <a:pPr>
              <a:defRPr/>
            </a:pPr>
            <a:br>
              <a:rPr lang="nl-NL" sz="2800" b="1" dirty="0">
                <a:latin typeface="Garamond" panose="02020404030301010803" pitchFamily="18" charset="0"/>
              </a:rPr>
            </a:br>
            <a:r>
              <a:rPr lang="nl-NL" sz="2800" b="1" dirty="0">
                <a:latin typeface="Garamond" panose="02020404030301010803" pitchFamily="18" charset="0"/>
              </a:rPr>
              <a:t>De missies staan in mission cards</a:t>
            </a:r>
          </a:p>
          <a:p>
            <a:pPr>
              <a:defRPr/>
            </a:pPr>
            <a:endParaRPr lang="nl-NL" sz="2800" b="1" dirty="0">
              <a:latin typeface="Garamond" panose="02020404030301010803" pitchFamily="18" charset="0"/>
            </a:endParaRPr>
          </a:p>
          <a:p>
            <a:pPr>
              <a:defRPr/>
            </a:pPr>
            <a:r>
              <a:rPr lang="nl-NL" sz="2800" b="1" dirty="0">
                <a:latin typeface="Garamond" panose="02020404030301010803" pitchFamily="18" charset="0"/>
              </a:rPr>
              <a:t>Je begint met level 0, dan level 1, level 2, etc.</a:t>
            </a:r>
            <a:endParaRPr lang="nl-NL" sz="2800" dirty="0"/>
          </a:p>
        </p:txBody>
      </p:sp>
      <p:pic>
        <p:nvPicPr>
          <p:cNvPr id="9" name="Afbeelding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V="1">
            <a:off x="7740352" y="5598152"/>
            <a:ext cx="998759" cy="998759"/>
          </a:xfrm>
          <a:prstGeom prst="rect">
            <a:avLst/>
          </a:prstGeom>
        </p:spPr>
      </p:pic>
      <p:sp>
        <p:nvSpPr>
          <p:cNvPr id="10" name="Titel 1"/>
          <p:cNvSpPr>
            <a:spLocks noGrp="1"/>
          </p:cNvSpPr>
          <p:nvPr>
            <p:ph type="title"/>
          </p:nvPr>
        </p:nvSpPr>
        <p:spPr>
          <a:xfrm>
            <a:off x="457200" y="274638"/>
            <a:ext cx="8229600" cy="850106"/>
          </a:xfrm>
        </p:spPr>
        <p:txBody>
          <a:bodyPr/>
          <a:lstStyle/>
          <a:p>
            <a:r>
              <a:rPr lang="nl-NL" b="1" dirty="0">
                <a:solidFill>
                  <a:schemeClr val="bg1"/>
                </a:solidFill>
                <a:latin typeface="Agency FB" panose="020B0503020202020204" pitchFamily="34" charset="0"/>
              </a:rPr>
              <a:t>Digispel: waar en wat?</a:t>
            </a:r>
          </a:p>
        </p:txBody>
      </p:sp>
    </p:spTree>
    <p:extLst>
      <p:ext uri="{BB962C8B-B14F-4D97-AF65-F5344CB8AC3E}">
        <p14:creationId xmlns:p14="http://schemas.microsoft.com/office/powerpoint/2010/main" val="373046315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22" name="Tekstvak 21"/>
          <p:cNvSpPr txBox="1"/>
          <p:nvPr/>
        </p:nvSpPr>
        <p:spPr>
          <a:xfrm>
            <a:off x="323528" y="1162658"/>
            <a:ext cx="8543724" cy="4524315"/>
          </a:xfrm>
          <a:prstGeom prst="rect">
            <a:avLst/>
          </a:prstGeom>
          <a:solidFill>
            <a:schemeClr val="bg1">
              <a:lumMod val="95000"/>
            </a:schemeClr>
          </a:solidFill>
        </p:spPr>
        <p:txBody>
          <a:bodyPr wrap="square" rtlCol="0">
            <a:spAutoFit/>
          </a:bodyPr>
          <a:lstStyle/>
          <a:p>
            <a:pPr>
              <a:defRPr/>
            </a:pPr>
            <a:r>
              <a:rPr lang="nl-NL" sz="2800" b="1" dirty="0">
                <a:latin typeface="Garamond" panose="02020404030301010803" pitchFamily="18" charset="0"/>
              </a:rPr>
              <a:t>De missies zijn je opdrachten, ze staan op de mission cards. Deze cards kom je vanzelf tegen in de levels.</a:t>
            </a:r>
          </a:p>
          <a:p>
            <a:pPr>
              <a:defRPr/>
            </a:pPr>
            <a:endParaRPr lang="nl-NL" sz="2800" b="1" dirty="0">
              <a:latin typeface="Garamond" panose="02020404030301010803" pitchFamily="18" charset="0"/>
            </a:endParaRPr>
          </a:p>
          <a:p>
            <a:pPr>
              <a:defRPr/>
            </a:pPr>
            <a:r>
              <a:rPr lang="nl-NL" sz="2800" b="1" dirty="0">
                <a:latin typeface="Garamond" panose="02020404030301010803" pitchFamily="18" charset="0"/>
              </a:rPr>
              <a:t>LET OP! </a:t>
            </a:r>
          </a:p>
          <a:p>
            <a:pPr marL="457200" indent="-457200">
              <a:buFont typeface="Arial" panose="020B0604020202020204" pitchFamily="34" charset="0"/>
              <a:buChar char="•"/>
              <a:defRPr/>
            </a:pPr>
            <a:r>
              <a:rPr lang="nl-NL" sz="2800" b="1" dirty="0">
                <a:latin typeface="Garamond" panose="02020404030301010803" pitchFamily="18" charset="0"/>
              </a:rPr>
              <a:t>Sommige missies </a:t>
            </a:r>
            <a:r>
              <a:rPr lang="nl-NL" sz="2800" b="1" i="1" dirty="0">
                <a:latin typeface="Garamond" panose="02020404030301010803" pitchFamily="18" charset="0"/>
              </a:rPr>
              <a:t>moet</a:t>
            </a:r>
            <a:r>
              <a:rPr lang="nl-NL" sz="2800" b="1" dirty="0">
                <a:latin typeface="Garamond" panose="02020404030301010803" pitchFamily="18" charset="0"/>
              </a:rPr>
              <a:t> je met anderen en mag je dus niet individueel uitspelen. </a:t>
            </a:r>
          </a:p>
          <a:p>
            <a:pPr marL="457200" indent="-457200">
              <a:buFont typeface="Arial" panose="020B0604020202020204" pitchFamily="34" charset="0"/>
              <a:buChar char="•"/>
              <a:defRPr/>
            </a:pPr>
            <a:r>
              <a:rPr lang="nl-NL" sz="2800" b="1" dirty="0">
                <a:latin typeface="Garamond" panose="02020404030301010803" pitchFamily="18" charset="0"/>
              </a:rPr>
              <a:t>Deze missies zijn </a:t>
            </a:r>
            <a:r>
              <a:rPr lang="nl-NL" sz="2800" b="1" i="1" dirty="0">
                <a:latin typeface="Garamond" panose="02020404030301010803" pitchFamily="18" charset="0"/>
              </a:rPr>
              <a:t>verplicht</a:t>
            </a:r>
            <a:r>
              <a:rPr lang="nl-NL" sz="2800" b="1" dirty="0">
                <a:latin typeface="Garamond" panose="02020404030301010803" pitchFamily="18" charset="0"/>
              </a:rPr>
              <a:t>. </a:t>
            </a:r>
          </a:p>
          <a:p>
            <a:pPr marL="457200" indent="-457200">
              <a:buFont typeface="Arial" panose="020B0604020202020204" pitchFamily="34" charset="0"/>
              <a:buChar char="•"/>
              <a:defRPr/>
            </a:pPr>
            <a:r>
              <a:rPr lang="nl-NL" sz="2800" b="1" dirty="0">
                <a:latin typeface="Garamond" panose="02020404030301010803" pitchFamily="18" charset="0"/>
              </a:rPr>
              <a:t>Deze missies herken je aan de </a:t>
            </a:r>
            <a:r>
              <a:rPr lang="nl-NL" sz="3600" b="1" i="1" dirty="0">
                <a:solidFill>
                  <a:srgbClr val="C00000"/>
                </a:solidFill>
                <a:latin typeface="Garamond" panose="02020404030301010803" pitchFamily="18" charset="0"/>
              </a:rPr>
              <a:t>rode</a:t>
            </a:r>
            <a:r>
              <a:rPr lang="nl-NL" sz="3600" b="1" dirty="0">
                <a:latin typeface="Garamond" panose="02020404030301010803" pitchFamily="18" charset="0"/>
              </a:rPr>
              <a:t> </a:t>
            </a:r>
            <a:r>
              <a:rPr lang="nl-NL" sz="2800" b="1" dirty="0">
                <a:latin typeface="Garamond" panose="02020404030301010803" pitchFamily="18" charset="0"/>
              </a:rPr>
              <a:t>kleur van de mission card. </a:t>
            </a:r>
            <a:endParaRPr lang="nl-NL" sz="2800" b="1" dirty="0">
              <a:latin typeface="Agency FB" panose="020B0503020202020204" pitchFamily="34" charset="0"/>
            </a:endParaRPr>
          </a:p>
          <a:p>
            <a:pPr algn="ctr">
              <a:defRPr/>
            </a:pPr>
            <a:endParaRPr lang="nl-NL" sz="2800" b="1" dirty="0">
              <a:latin typeface="Garamond" panose="02020404030301010803" pitchFamily="18" charset="0"/>
            </a:endParaRPr>
          </a:p>
        </p:txBody>
      </p:sp>
      <p:pic>
        <p:nvPicPr>
          <p:cNvPr id="9" name="Afbeelding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V="1">
            <a:off x="7740352" y="5598152"/>
            <a:ext cx="998759" cy="998759"/>
          </a:xfrm>
          <a:prstGeom prst="rect">
            <a:avLst/>
          </a:prstGeom>
        </p:spPr>
      </p:pic>
      <p:sp>
        <p:nvSpPr>
          <p:cNvPr id="10" name="Titel 1"/>
          <p:cNvSpPr>
            <a:spLocks noGrp="1"/>
          </p:cNvSpPr>
          <p:nvPr>
            <p:ph type="title"/>
          </p:nvPr>
        </p:nvSpPr>
        <p:spPr>
          <a:xfrm>
            <a:off x="457200" y="274638"/>
            <a:ext cx="8229600" cy="850106"/>
          </a:xfrm>
        </p:spPr>
        <p:txBody>
          <a:bodyPr/>
          <a:lstStyle/>
          <a:p>
            <a:r>
              <a:rPr lang="nl-NL" b="1" dirty="0">
                <a:solidFill>
                  <a:schemeClr val="bg1"/>
                </a:solidFill>
                <a:latin typeface="Agency FB" panose="020B0503020202020204" pitchFamily="34" charset="0"/>
              </a:rPr>
              <a:t>Mission Cards</a:t>
            </a:r>
          </a:p>
        </p:txBody>
      </p:sp>
    </p:spTree>
    <p:extLst>
      <p:ext uri="{BB962C8B-B14F-4D97-AF65-F5344CB8AC3E}">
        <p14:creationId xmlns:p14="http://schemas.microsoft.com/office/powerpoint/2010/main" val="1679825982"/>
      </p:ext>
    </p:extLst>
  </p:cSld>
  <p:clrMapOvr>
    <a:masterClrMapping/>
  </p:clrMapOvr>
</p:sld>
</file>

<file path=ppt/theme/_rels/theme2.xml.rels><?xml version="1.0" encoding="UTF-8" standalone="yes"?>
<Relationships xmlns="http://schemas.openxmlformats.org/package/2006/relationships"><Relationship Id="rId1" Type="http://schemas.openxmlformats.org/officeDocument/2006/relationships/image" Target="../media/image1.jpeg"/></Relationships>
</file>

<file path=ppt/theme/_rels/theme3.xml.rels><?xml version="1.0" encoding="UTF-8" standalone="yes"?>
<Relationships xmlns="http://schemas.openxmlformats.org/package/2006/relationships"><Relationship Id="rId1" Type="http://schemas.openxmlformats.org/officeDocument/2006/relationships/image" Target="../media/image1.jpeg"/></Relationships>
</file>

<file path=ppt/theme/_rels/theme5.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Kantoorthema">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Gieterij">
  <a:themeElements>
    <a:clrScheme name="Gieterij">
      <a:dk1>
        <a:sysClr val="windowText" lastClr="000000"/>
      </a:dk1>
      <a:lt1>
        <a:sysClr val="window" lastClr="FFFFFF"/>
      </a:lt1>
      <a:dk2>
        <a:srgbClr val="676A55"/>
      </a:dk2>
      <a:lt2>
        <a:srgbClr val="EAEBDE"/>
      </a:lt2>
      <a:accent1>
        <a:srgbClr val="72A376"/>
      </a:accent1>
      <a:accent2>
        <a:srgbClr val="B0CCB0"/>
      </a:accent2>
      <a:accent3>
        <a:srgbClr val="A8CDD7"/>
      </a:accent3>
      <a:accent4>
        <a:srgbClr val="C0BEAF"/>
      </a:accent4>
      <a:accent5>
        <a:srgbClr val="CEC597"/>
      </a:accent5>
      <a:accent6>
        <a:srgbClr val="E8B7B7"/>
      </a:accent6>
      <a:hlink>
        <a:srgbClr val="DB5353"/>
      </a:hlink>
      <a:folHlink>
        <a:srgbClr val="903638"/>
      </a:folHlink>
    </a:clrScheme>
    <a:fontScheme name="Gieterij">
      <a:majorFont>
        <a:latin typeface="Rockwell"/>
        <a:ea typeface=""/>
        <a:cs typeface=""/>
        <a:font script="Grek" typeface="Cambria"/>
        <a:font script="Cyrl" typeface="Cambria"/>
        <a:font script="Jpan" typeface="HG明朝B"/>
        <a:font script="Hang" typeface="바탕"/>
        <a:font script="Hans" typeface="方正姚体"/>
        <a:font script="Hant" typeface="微軟正黑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Rockwell"/>
        <a:ea typeface=""/>
        <a:cs typeface=""/>
        <a:font script="Grek" typeface="Cambria"/>
        <a:font script="Cyrl" typeface="Cambria"/>
        <a:font script="Jpan" typeface="HG明朝B"/>
        <a:font script="Hang" typeface="바탕"/>
        <a:font script="Hans" typeface="方正姚体"/>
        <a:font script="Hant" typeface="標楷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Gieterij">
      <a:fillStyleLst>
        <a:solidFill>
          <a:schemeClr val="phClr"/>
        </a:solidFill>
        <a:gradFill rotWithShape="1">
          <a:gsLst>
            <a:gs pos="0">
              <a:schemeClr val="phClr">
                <a:tint val="70000"/>
                <a:satMod val="180000"/>
              </a:schemeClr>
            </a:gs>
            <a:gs pos="62000">
              <a:schemeClr val="phClr">
                <a:tint val="30000"/>
                <a:satMod val="180000"/>
              </a:schemeClr>
            </a:gs>
            <a:gs pos="100000">
              <a:schemeClr val="phClr">
                <a:tint val="22000"/>
                <a:satMod val="180000"/>
              </a:schemeClr>
            </a:gs>
          </a:gsLst>
          <a:lin ang="16200000" scaled="0"/>
        </a:gradFill>
        <a:gradFill rotWithShape="1">
          <a:gsLst>
            <a:gs pos="0">
              <a:schemeClr val="phClr">
                <a:shade val="58000"/>
                <a:satMod val="150000"/>
              </a:schemeClr>
            </a:gs>
            <a:gs pos="72000">
              <a:schemeClr val="phClr">
                <a:tint val="90000"/>
                <a:satMod val="135000"/>
              </a:schemeClr>
            </a:gs>
            <a:gs pos="100000">
              <a:schemeClr val="phClr">
                <a:tint val="80000"/>
                <a:satMod val="155000"/>
              </a:schemeClr>
            </a:gs>
          </a:gsLst>
          <a:lin ang="16200000" scaled="0"/>
        </a:gradFill>
      </a:fillStyleLst>
      <a:lnStyleLst>
        <a:ln w="9525" cap="flat" cmpd="sng" algn="ctr">
          <a:solidFill>
            <a:schemeClr val="phClr">
              <a:shade val="80000"/>
            </a:schemeClr>
          </a:solidFill>
          <a:prstDash val="solid"/>
        </a:ln>
        <a:ln w="38100" cap="flat" cmpd="sng" algn="ctr">
          <a:solidFill>
            <a:schemeClr val="phClr"/>
          </a:solidFill>
          <a:prstDash val="solid"/>
        </a:ln>
        <a:ln w="38100" cap="flat" cmpd="sng" algn="ctr">
          <a:solidFill>
            <a:schemeClr val="phClr"/>
          </a:solidFill>
          <a:prstDash val="solid"/>
        </a:ln>
      </a:lnStyleLst>
      <a:effectStyleLst>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scene3d>
            <a:camera prst="orthographicFront" fov="0">
              <a:rot lat="0" lon="0" rev="0"/>
            </a:camera>
            <a:lightRig rig="soft" dir="tl">
              <a:rot lat="0" lon="0" rev="20000000"/>
            </a:lightRig>
          </a:scene3d>
          <a:sp3d prstMaterial="matte">
            <a:bevelT w="63500" h="63500" prst="coolSlant"/>
          </a:sp3d>
        </a:effectStyle>
      </a:effectStyleLst>
      <a:bgFillStyleLst>
        <a:solidFill>
          <a:schemeClr val="phClr"/>
        </a:solidFill>
        <a:gradFill rotWithShape="1">
          <a:gsLst>
            <a:gs pos="0">
              <a:schemeClr val="phClr">
                <a:tint val="75000"/>
                <a:satMod val="400000"/>
              </a:schemeClr>
            </a:gs>
            <a:gs pos="20000">
              <a:schemeClr val="phClr">
                <a:tint val="80000"/>
                <a:satMod val="355000"/>
              </a:schemeClr>
            </a:gs>
            <a:gs pos="100000">
              <a:schemeClr val="phClr">
                <a:tint val="95000"/>
                <a:shade val="55000"/>
                <a:satMod val="355000"/>
              </a:schemeClr>
            </a:gs>
          </a:gsLst>
          <a:path path="circle">
            <a:fillToRect l="67500" t="35000" r="32500" b="65000"/>
          </a:path>
        </a:gradFill>
        <a:blipFill>
          <a:blip xmlns:r="http://schemas.openxmlformats.org/officeDocument/2006/relationships" r:embed="rId1">
            <a:duotone>
              <a:schemeClr val="phClr">
                <a:shade val="30000"/>
                <a:satMod val="120000"/>
              </a:schemeClr>
              <a:schemeClr val="phClr">
                <a:tint val="70000"/>
                <a:satMod val="250000"/>
              </a:schemeClr>
            </a:duotone>
          </a:blip>
          <a:tile tx="0" ty="0" sx="50000" sy="50000" flip="none" algn="t"/>
        </a:blipFill>
      </a:bgFillStyleLst>
    </a:fmtScheme>
  </a:themeElements>
  <a:objectDefaults/>
  <a:extraClrSchemeLst/>
</a:theme>
</file>

<file path=ppt/theme/theme3.xml><?xml version="1.0" encoding="utf-8"?>
<a:theme xmlns:a="http://schemas.openxmlformats.org/drawingml/2006/main" name="Gieterij">
  <a:themeElements>
    <a:clrScheme name="Gieterij">
      <a:dk1>
        <a:sysClr val="windowText" lastClr="000000"/>
      </a:dk1>
      <a:lt1>
        <a:sysClr val="window" lastClr="FFFFFF"/>
      </a:lt1>
      <a:dk2>
        <a:srgbClr val="676A55"/>
      </a:dk2>
      <a:lt2>
        <a:srgbClr val="EAEBDE"/>
      </a:lt2>
      <a:accent1>
        <a:srgbClr val="72A376"/>
      </a:accent1>
      <a:accent2>
        <a:srgbClr val="B0CCB0"/>
      </a:accent2>
      <a:accent3>
        <a:srgbClr val="A8CDD7"/>
      </a:accent3>
      <a:accent4>
        <a:srgbClr val="C0BEAF"/>
      </a:accent4>
      <a:accent5>
        <a:srgbClr val="CEC597"/>
      </a:accent5>
      <a:accent6>
        <a:srgbClr val="E8B7B7"/>
      </a:accent6>
      <a:hlink>
        <a:srgbClr val="DB5353"/>
      </a:hlink>
      <a:folHlink>
        <a:srgbClr val="903638"/>
      </a:folHlink>
    </a:clrScheme>
    <a:fontScheme name="Gieterij">
      <a:majorFont>
        <a:latin typeface="Rockwell"/>
        <a:ea typeface=""/>
        <a:cs typeface=""/>
        <a:font script="Grek" typeface="Cambria"/>
        <a:font script="Cyrl" typeface="Cambria"/>
        <a:font script="Jpan" typeface="HG明朝B"/>
        <a:font script="Hang" typeface="바탕"/>
        <a:font script="Hans" typeface="方正姚体"/>
        <a:font script="Hant" typeface="微軟正黑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Rockwell"/>
        <a:ea typeface=""/>
        <a:cs typeface=""/>
        <a:font script="Grek" typeface="Cambria"/>
        <a:font script="Cyrl" typeface="Cambria"/>
        <a:font script="Jpan" typeface="HG明朝B"/>
        <a:font script="Hang" typeface="바탕"/>
        <a:font script="Hans" typeface="方正姚体"/>
        <a:font script="Hant" typeface="標楷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Gieterij">
      <a:fillStyleLst>
        <a:solidFill>
          <a:schemeClr val="phClr"/>
        </a:solidFill>
        <a:gradFill rotWithShape="1">
          <a:gsLst>
            <a:gs pos="0">
              <a:schemeClr val="phClr">
                <a:tint val="70000"/>
                <a:satMod val="180000"/>
              </a:schemeClr>
            </a:gs>
            <a:gs pos="62000">
              <a:schemeClr val="phClr">
                <a:tint val="30000"/>
                <a:satMod val="180000"/>
              </a:schemeClr>
            </a:gs>
            <a:gs pos="100000">
              <a:schemeClr val="phClr">
                <a:tint val="22000"/>
                <a:satMod val="180000"/>
              </a:schemeClr>
            </a:gs>
          </a:gsLst>
          <a:lin ang="16200000" scaled="0"/>
        </a:gradFill>
        <a:gradFill rotWithShape="1">
          <a:gsLst>
            <a:gs pos="0">
              <a:schemeClr val="phClr">
                <a:shade val="58000"/>
                <a:satMod val="150000"/>
              </a:schemeClr>
            </a:gs>
            <a:gs pos="72000">
              <a:schemeClr val="phClr">
                <a:tint val="90000"/>
                <a:satMod val="135000"/>
              </a:schemeClr>
            </a:gs>
            <a:gs pos="100000">
              <a:schemeClr val="phClr">
                <a:tint val="80000"/>
                <a:satMod val="155000"/>
              </a:schemeClr>
            </a:gs>
          </a:gsLst>
          <a:lin ang="16200000" scaled="0"/>
        </a:gradFill>
      </a:fillStyleLst>
      <a:lnStyleLst>
        <a:ln w="9525" cap="flat" cmpd="sng" algn="ctr">
          <a:solidFill>
            <a:schemeClr val="phClr">
              <a:shade val="80000"/>
            </a:schemeClr>
          </a:solidFill>
          <a:prstDash val="solid"/>
        </a:ln>
        <a:ln w="38100" cap="flat" cmpd="sng" algn="ctr">
          <a:solidFill>
            <a:schemeClr val="phClr"/>
          </a:solidFill>
          <a:prstDash val="solid"/>
        </a:ln>
        <a:ln w="38100" cap="flat" cmpd="sng" algn="ctr">
          <a:solidFill>
            <a:schemeClr val="phClr"/>
          </a:solidFill>
          <a:prstDash val="solid"/>
        </a:ln>
      </a:lnStyleLst>
      <a:effectStyleLst>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scene3d>
            <a:camera prst="orthographicFront" fov="0">
              <a:rot lat="0" lon="0" rev="0"/>
            </a:camera>
            <a:lightRig rig="soft" dir="tl">
              <a:rot lat="0" lon="0" rev="20000000"/>
            </a:lightRig>
          </a:scene3d>
          <a:sp3d prstMaterial="matte">
            <a:bevelT w="63500" h="63500" prst="coolSlant"/>
          </a:sp3d>
        </a:effectStyle>
      </a:effectStyleLst>
      <a:bgFillStyleLst>
        <a:solidFill>
          <a:schemeClr val="phClr"/>
        </a:solidFill>
        <a:gradFill rotWithShape="1">
          <a:gsLst>
            <a:gs pos="0">
              <a:schemeClr val="phClr">
                <a:tint val="75000"/>
                <a:satMod val="400000"/>
              </a:schemeClr>
            </a:gs>
            <a:gs pos="20000">
              <a:schemeClr val="phClr">
                <a:tint val="80000"/>
                <a:satMod val="355000"/>
              </a:schemeClr>
            </a:gs>
            <a:gs pos="100000">
              <a:schemeClr val="phClr">
                <a:tint val="95000"/>
                <a:shade val="55000"/>
                <a:satMod val="355000"/>
              </a:schemeClr>
            </a:gs>
          </a:gsLst>
          <a:path path="circle">
            <a:fillToRect l="67500" t="35000" r="32500" b="65000"/>
          </a:path>
        </a:gradFill>
        <a:blipFill>
          <a:blip xmlns:r="http://schemas.openxmlformats.org/officeDocument/2006/relationships" r:embed="rId1">
            <a:duotone>
              <a:schemeClr val="phClr">
                <a:shade val="30000"/>
                <a:satMod val="120000"/>
              </a:schemeClr>
              <a:schemeClr val="phClr">
                <a:tint val="70000"/>
                <a:satMod val="250000"/>
              </a:schemeClr>
            </a:duotone>
          </a:blip>
          <a:tile tx="0" ty="0" sx="50000" sy="50000" flip="none" algn="t"/>
        </a:blipFill>
      </a:bgFillStyleLst>
    </a:fmtScheme>
  </a:themeElements>
  <a:objectDefaults/>
  <a:extraClrSchemeLst/>
</a:theme>
</file>

<file path=ppt/theme/theme4.xml><?xml version="1.0" encoding="utf-8"?>
<a:theme xmlns:a="http://schemas.openxmlformats.org/drawingml/2006/main" name="1_Kantoorthema">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3_Gieterij">
  <a:themeElements>
    <a:clrScheme name="Gieterij">
      <a:dk1>
        <a:sysClr val="windowText" lastClr="000000"/>
      </a:dk1>
      <a:lt1>
        <a:sysClr val="window" lastClr="FFFFFF"/>
      </a:lt1>
      <a:dk2>
        <a:srgbClr val="676A55"/>
      </a:dk2>
      <a:lt2>
        <a:srgbClr val="EAEBDE"/>
      </a:lt2>
      <a:accent1>
        <a:srgbClr val="72A376"/>
      </a:accent1>
      <a:accent2>
        <a:srgbClr val="B0CCB0"/>
      </a:accent2>
      <a:accent3>
        <a:srgbClr val="A8CDD7"/>
      </a:accent3>
      <a:accent4>
        <a:srgbClr val="C0BEAF"/>
      </a:accent4>
      <a:accent5>
        <a:srgbClr val="CEC597"/>
      </a:accent5>
      <a:accent6>
        <a:srgbClr val="E8B7B7"/>
      </a:accent6>
      <a:hlink>
        <a:srgbClr val="DB5353"/>
      </a:hlink>
      <a:folHlink>
        <a:srgbClr val="903638"/>
      </a:folHlink>
    </a:clrScheme>
    <a:fontScheme name="Gieterij">
      <a:majorFont>
        <a:latin typeface="Rockwell"/>
        <a:ea typeface=""/>
        <a:cs typeface=""/>
        <a:font script="Grek" typeface="Cambria"/>
        <a:font script="Cyrl" typeface="Cambria"/>
        <a:font script="Jpan" typeface="HG明朝B"/>
        <a:font script="Hang" typeface="바탕"/>
        <a:font script="Hans" typeface="方正姚体"/>
        <a:font script="Hant" typeface="微軟正黑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Rockwell"/>
        <a:ea typeface=""/>
        <a:cs typeface=""/>
        <a:font script="Grek" typeface="Cambria"/>
        <a:font script="Cyrl" typeface="Cambria"/>
        <a:font script="Jpan" typeface="HG明朝B"/>
        <a:font script="Hang" typeface="바탕"/>
        <a:font script="Hans" typeface="方正姚体"/>
        <a:font script="Hant" typeface="標楷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Gieterij">
      <a:fillStyleLst>
        <a:solidFill>
          <a:schemeClr val="phClr"/>
        </a:solidFill>
        <a:gradFill rotWithShape="1">
          <a:gsLst>
            <a:gs pos="0">
              <a:schemeClr val="phClr">
                <a:tint val="70000"/>
                <a:satMod val="180000"/>
              </a:schemeClr>
            </a:gs>
            <a:gs pos="62000">
              <a:schemeClr val="phClr">
                <a:tint val="30000"/>
                <a:satMod val="180000"/>
              </a:schemeClr>
            </a:gs>
            <a:gs pos="100000">
              <a:schemeClr val="phClr">
                <a:tint val="22000"/>
                <a:satMod val="180000"/>
              </a:schemeClr>
            </a:gs>
          </a:gsLst>
          <a:lin ang="16200000" scaled="0"/>
        </a:gradFill>
        <a:gradFill rotWithShape="1">
          <a:gsLst>
            <a:gs pos="0">
              <a:schemeClr val="phClr">
                <a:shade val="58000"/>
                <a:satMod val="150000"/>
              </a:schemeClr>
            </a:gs>
            <a:gs pos="72000">
              <a:schemeClr val="phClr">
                <a:tint val="90000"/>
                <a:satMod val="135000"/>
              </a:schemeClr>
            </a:gs>
            <a:gs pos="100000">
              <a:schemeClr val="phClr">
                <a:tint val="80000"/>
                <a:satMod val="155000"/>
              </a:schemeClr>
            </a:gs>
          </a:gsLst>
          <a:lin ang="16200000" scaled="0"/>
        </a:gradFill>
      </a:fillStyleLst>
      <a:lnStyleLst>
        <a:ln w="9525" cap="flat" cmpd="sng" algn="ctr">
          <a:solidFill>
            <a:schemeClr val="phClr">
              <a:shade val="80000"/>
            </a:schemeClr>
          </a:solidFill>
          <a:prstDash val="solid"/>
        </a:ln>
        <a:ln w="38100" cap="flat" cmpd="sng" algn="ctr">
          <a:solidFill>
            <a:schemeClr val="phClr"/>
          </a:solidFill>
          <a:prstDash val="solid"/>
        </a:ln>
        <a:ln w="38100" cap="flat" cmpd="sng" algn="ctr">
          <a:solidFill>
            <a:schemeClr val="phClr"/>
          </a:solidFill>
          <a:prstDash val="solid"/>
        </a:ln>
      </a:lnStyleLst>
      <a:effectStyleLst>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scene3d>
            <a:camera prst="orthographicFront" fov="0">
              <a:rot lat="0" lon="0" rev="0"/>
            </a:camera>
            <a:lightRig rig="soft" dir="tl">
              <a:rot lat="0" lon="0" rev="20000000"/>
            </a:lightRig>
          </a:scene3d>
          <a:sp3d prstMaterial="matte">
            <a:bevelT w="63500" h="63500" prst="coolSlant"/>
          </a:sp3d>
        </a:effectStyle>
      </a:effectStyleLst>
      <a:bgFillStyleLst>
        <a:solidFill>
          <a:schemeClr val="phClr"/>
        </a:solidFill>
        <a:gradFill rotWithShape="1">
          <a:gsLst>
            <a:gs pos="0">
              <a:schemeClr val="phClr">
                <a:tint val="75000"/>
                <a:satMod val="400000"/>
              </a:schemeClr>
            </a:gs>
            <a:gs pos="20000">
              <a:schemeClr val="phClr">
                <a:tint val="80000"/>
                <a:satMod val="355000"/>
              </a:schemeClr>
            </a:gs>
            <a:gs pos="100000">
              <a:schemeClr val="phClr">
                <a:tint val="95000"/>
                <a:shade val="55000"/>
                <a:satMod val="355000"/>
              </a:schemeClr>
            </a:gs>
          </a:gsLst>
          <a:path path="circle">
            <a:fillToRect l="67500" t="35000" r="32500" b="65000"/>
          </a:path>
        </a:gradFill>
        <a:blipFill>
          <a:blip xmlns:r="http://schemas.openxmlformats.org/officeDocument/2006/relationships" r:embed="rId1">
            <a:duotone>
              <a:schemeClr val="phClr">
                <a:shade val="30000"/>
                <a:satMod val="120000"/>
              </a:schemeClr>
              <a:schemeClr val="phClr">
                <a:tint val="70000"/>
                <a:satMod val="250000"/>
              </a:schemeClr>
            </a:duotone>
          </a:blip>
          <a:tile tx="0" ty="0" sx="50000" sy="50000" flip="none" algn="t"/>
        </a:blipFill>
      </a:bgFillStyleLst>
    </a:fmtScheme>
  </a:themeElements>
  <a:objectDefaults/>
  <a:extraClrSchemeLst/>
</a:theme>
</file>

<file path=ppt/theme/theme6.xml><?xml version="1.0" encoding="utf-8"?>
<a:theme xmlns:a="http://schemas.openxmlformats.org/drawingml/2006/main" name="2_Kantoorthema">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Kantoorthema">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4C10B3DED3E2EB48A4C764334C398804" ma:contentTypeVersion="12" ma:contentTypeDescription="Create a new document." ma:contentTypeScope="" ma:versionID="f4448c469efa41fcea0d473eb9019cf3">
  <xsd:schema xmlns:xsd="http://www.w3.org/2001/XMLSchema" xmlns:xs="http://www.w3.org/2001/XMLSchema" xmlns:p="http://schemas.microsoft.com/office/2006/metadata/properties" xmlns:ns3="16787901-a0d5-42d5-87d1-7d90e1a6eede" xmlns:ns4="2c86a540-7ffd-400f-96aa-e95230e260dd" targetNamespace="http://schemas.microsoft.com/office/2006/metadata/properties" ma:root="true" ma:fieldsID="93a13e92a83d98399f468fab8a1e3d6a" ns3:_="" ns4:_="">
    <xsd:import namespace="16787901-a0d5-42d5-87d1-7d90e1a6eede"/>
    <xsd:import namespace="2c86a540-7ffd-400f-96aa-e95230e260dd"/>
    <xsd:element name="properties">
      <xsd:complexType>
        <xsd:sequence>
          <xsd:element name="documentManagement">
            <xsd:complexType>
              <xsd:all>
                <xsd:element ref="ns3:MediaServiceMetadata" minOccurs="0"/>
                <xsd:element ref="ns3:MediaServiceFastMetadata" minOccurs="0"/>
                <xsd:element ref="ns3:MediaServiceAutoTags" minOccurs="0"/>
                <xsd:element ref="ns3:MediaServiceDateTaken" minOccurs="0"/>
                <xsd:element ref="ns3:MediaServiceOCR" minOccurs="0"/>
                <xsd:element ref="ns3:MediaServiceGenerationTime" minOccurs="0"/>
                <xsd:element ref="ns3:MediaServiceEventHashCode" minOccurs="0"/>
                <xsd:element ref="ns3:MediaServiceAutoKeyPoints" minOccurs="0"/>
                <xsd:element ref="ns3:MediaServiceKeyPoints" minOccurs="0"/>
                <xsd:element ref="ns4:SharedWithUsers" minOccurs="0"/>
                <xsd:element ref="ns4:SharedWithDetails" minOccurs="0"/>
                <xsd:element ref="ns4:SharingHintHash"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6787901-a0d5-42d5-87d1-7d90e1a6eede" elementFormDefault="qualified">
    <xsd:import namespace="http://schemas.microsoft.com/office/2006/documentManagement/types"/>
    <xsd:import namespace="http://schemas.microsoft.com/office/infopath/2007/PartnerControls"/>
    <xsd:element name="MediaServiceMetadata" ma:index="8" nillable="true" ma:displayName="MediaServiceMetadata" ma:description="" ma:hidden="true" ma:internalName="MediaServiceMetadata" ma:readOnly="true">
      <xsd:simpleType>
        <xsd:restriction base="dms:Note"/>
      </xsd:simpleType>
    </xsd:element>
    <xsd:element name="MediaServiceFastMetadata" ma:index="9" nillable="true" ma:displayName="MediaServiceFastMetadata" ma:description=""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DateTaken" ma:index="11" nillable="true" ma:displayName="MediaServiceDateTaken" ma:hidden="true" ma:internalName="MediaServiceDateTaken" ma:readOnly="true">
      <xsd:simpleType>
        <xsd:restriction base="dms:Text"/>
      </xsd:simpleType>
    </xsd:element>
    <xsd:element name="MediaServiceOCR" ma:index="12" nillable="true" ma:displayName="Extracted Text" ma:internalName="MediaServiceOCR" ma:readOnly="true">
      <xsd:simpleType>
        <xsd:restriction base="dms:Note">
          <xsd:maxLength value="255"/>
        </xsd:restriction>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ServiceAutoKeyPoints" ma:index="15" nillable="true" ma:displayName="MediaServiceAutoKeyPoints" ma:hidden="true" ma:internalName="MediaServiceAutoKeyPoints" ma:readOnly="true">
      <xsd:simpleType>
        <xsd:restriction base="dms:Note"/>
      </xsd:simpleType>
    </xsd:element>
    <xsd:element name="MediaServiceKeyPoints" ma:index="16"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2c86a540-7ffd-400f-96aa-e95230e260dd" elementFormDefault="qualified">
    <xsd:import namespace="http://schemas.microsoft.com/office/2006/documentManagement/types"/>
    <xsd:import namespace="http://schemas.microsoft.com/office/infopath/2007/PartnerControls"/>
    <xsd:element name="SharedWithUsers" ma:index="17"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8" nillable="true" ma:displayName="Shared With Details" ma:internalName="SharedWithDetails" ma:readOnly="true">
      <xsd:simpleType>
        <xsd:restriction base="dms:Note">
          <xsd:maxLength value="255"/>
        </xsd:restriction>
      </xsd:simpleType>
    </xsd:element>
    <xsd:element name="SharingHintHash" ma:index="19"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B3C50325-05BA-41D0-8AD2-C0C48D8FB118}">
  <ds:schemaRefs>
    <ds:schemaRef ds:uri="http://schemas.microsoft.com/office/2006/metadata/properties"/>
    <ds:schemaRef ds:uri="http://schemas.microsoft.com/office/infopath/2007/PartnerControls"/>
  </ds:schemaRefs>
</ds:datastoreItem>
</file>

<file path=customXml/itemProps2.xml><?xml version="1.0" encoding="utf-8"?>
<ds:datastoreItem xmlns:ds="http://schemas.openxmlformats.org/officeDocument/2006/customXml" ds:itemID="{86FFEC3E-7555-4BC0-A041-AEAB4B4DF1DB}">
  <ds:schemaRefs>
    <ds:schemaRef ds:uri="http://schemas.microsoft.com/sharepoint/v3/contenttype/forms"/>
  </ds:schemaRefs>
</ds:datastoreItem>
</file>

<file path=customXml/itemProps3.xml><?xml version="1.0" encoding="utf-8"?>
<ds:datastoreItem xmlns:ds="http://schemas.openxmlformats.org/officeDocument/2006/customXml" ds:itemID="{75E27159-87EA-4BFA-8D92-15D9F6E23B9D}">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16787901-a0d5-42d5-87d1-7d90e1a6eede"/>
    <ds:schemaRef ds:uri="2c86a540-7ffd-400f-96aa-e95230e260dd"/>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17719</TotalTime>
  <Words>1591</Words>
  <Application>Microsoft Office PowerPoint</Application>
  <PresentationFormat>Diavoorstelling (4:3)</PresentationFormat>
  <Paragraphs>190</Paragraphs>
  <Slides>27</Slides>
  <Notes>20</Notes>
  <HiddenSlides>0</HiddenSlides>
  <MMClips>0</MMClips>
  <ScaleCrop>false</ScaleCrop>
  <HeadingPairs>
    <vt:vector size="6" baseType="variant">
      <vt:variant>
        <vt:lpstr>Gebruikte lettertypen</vt:lpstr>
      </vt:variant>
      <vt:variant>
        <vt:i4>7</vt:i4>
      </vt:variant>
      <vt:variant>
        <vt:lpstr>Thema</vt:lpstr>
      </vt:variant>
      <vt:variant>
        <vt:i4>6</vt:i4>
      </vt:variant>
      <vt:variant>
        <vt:lpstr>Diatitels</vt:lpstr>
      </vt:variant>
      <vt:variant>
        <vt:i4>27</vt:i4>
      </vt:variant>
    </vt:vector>
  </HeadingPairs>
  <TitlesOfParts>
    <vt:vector size="40" baseType="lpstr">
      <vt:lpstr>a_Algerius</vt:lpstr>
      <vt:lpstr>Agency FB</vt:lpstr>
      <vt:lpstr>Arial</vt:lpstr>
      <vt:lpstr>Calibri</vt:lpstr>
      <vt:lpstr>Garamond</vt:lpstr>
      <vt:lpstr>Rockwell</vt:lpstr>
      <vt:lpstr>Wingdings 2</vt:lpstr>
      <vt:lpstr>Kantoorthema</vt:lpstr>
      <vt:lpstr>1_Gieterij</vt:lpstr>
      <vt:lpstr>Gieterij</vt:lpstr>
      <vt:lpstr>1_Kantoorthema</vt:lpstr>
      <vt:lpstr>3_Gieterij</vt:lpstr>
      <vt:lpstr>2_Kantoorthema</vt:lpstr>
      <vt:lpstr>PowerPoint-presentatie</vt:lpstr>
      <vt:lpstr>Next button</vt:lpstr>
      <vt:lpstr>Deelnemen? Registreer &amp; AVG</vt:lpstr>
      <vt:lpstr>Nu gaan we spelletjes spelen!</vt:lpstr>
      <vt:lpstr>PowerPoint-presentatie</vt:lpstr>
      <vt:lpstr>Level Design</vt:lpstr>
      <vt:lpstr>Uitleg bij Digispel</vt:lpstr>
      <vt:lpstr>Digispel: waar en wat?</vt:lpstr>
      <vt:lpstr>Mission Cards</vt:lpstr>
      <vt:lpstr>Level Design</vt:lpstr>
      <vt:lpstr>Achievements</vt:lpstr>
      <vt:lpstr>Game Design Portfolio</vt:lpstr>
      <vt:lpstr>Nel Digispel</vt:lpstr>
      <vt:lpstr>Onderdelen Digispel op de ELO</vt:lpstr>
      <vt:lpstr>Mission Cards met Nel</vt:lpstr>
      <vt:lpstr>“Help me!”</vt:lpstr>
      <vt:lpstr>Digispel Community</vt:lpstr>
      <vt:lpstr>Gelukkig, (in) de community…</vt:lpstr>
      <vt:lpstr>Driver</vt:lpstr>
      <vt:lpstr>Aan de slag</vt:lpstr>
      <vt:lpstr>Level</vt:lpstr>
      <vt:lpstr>Level 0: Heads up display</vt:lpstr>
      <vt:lpstr>Level 1: It’s All in the game!</vt:lpstr>
      <vt:lpstr>Aan de slag</vt:lpstr>
      <vt:lpstr>Level</vt:lpstr>
      <vt:lpstr>Level 0: heads up display</vt:lpstr>
      <vt:lpstr>Goed gedaan, je hebt dit level helemaal uitgespeeld!   Wees trots op je prestatie en beloon jezelf voor je interesse in games, je leergierigheid en speelbereidheid! Geniet van een welverdiende kop koffie, thee of warme chocomelk!  Daarna ga je weer enthousiast verder met het volgende level. </vt:lpstr>
    </vt:vector>
  </TitlesOfParts>
  <Company>Windesheim</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PowerPoint-presentatie</dc:title>
  <dc:creator>Rina Timmerman-Schultink</dc:creator>
  <cp:lastModifiedBy>Rina Timmerman-Schultink</cp:lastModifiedBy>
  <cp:revision>344</cp:revision>
  <dcterms:created xsi:type="dcterms:W3CDTF">2018-05-08T08:35:12Z</dcterms:created>
  <dcterms:modified xsi:type="dcterms:W3CDTF">2020-04-03T15:54:12Z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0x0101004C10B3DED3E2EB48A4C764334C398804</vt:lpwstr>
  </property>
</Properties>
</file>