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8" r:id="rId7"/>
    <p:sldId id="269" r:id="rId8"/>
    <p:sldId id="264" r:id="rId9"/>
    <p:sldId id="265" r:id="rId10"/>
    <p:sldId id="266" r:id="rId11"/>
    <p:sldId id="270" r:id="rId12"/>
    <p:sldId id="272" r:id="rId13"/>
    <p:sldId id="273" r:id="rId14"/>
    <p:sldId id="274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5" d="100"/>
          <a:sy n="65" d="100"/>
        </p:scale>
        <p:origin x="48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069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1712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373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7533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823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503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3617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038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8631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4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94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C4C5F-C8F0-432D-A64B-E4E133102A8A}" type="datetimeFigureOut">
              <a:rPr lang="nl-NL" smtClean="0"/>
              <a:t>5-1-2017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BB7DF-2A98-488D-842E-F27E98D030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91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/answer/35890?hl=nl&amp;ref_topic=3081620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hyperlink" Target="https://www.quora.com/" TargetMode="External"/><Relationship Id="rId3" Type="http://schemas.openxmlformats.org/officeDocument/2006/relationships/hyperlink" Target="http://www.bing.com/" TargetMode="External"/><Relationship Id="rId7" Type="http://schemas.openxmlformats.org/officeDocument/2006/relationships/hyperlink" Target="http://www.instagrok.com/" TargetMode="External"/><Relationship Id="rId12" Type="http://schemas.openxmlformats.org/officeDocument/2006/relationships/image" Target="../media/image10.png"/><Relationship Id="rId2" Type="http://schemas.openxmlformats.org/officeDocument/2006/relationships/hyperlink" Target="https://en.wikipedia.org/wiki/List_of_search_engines" TargetMode="Externa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hyperlink" Target="http://www.google.nl/" TargetMode="External"/><Relationship Id="rId5" Type="http://schemas.openxmlformats.org/officeDocument/2006/relationships/hyperlink" Target="http://www.duckduckgo.com/" TargetMode="External"/><Relationship Id="rId15" Type="http://schemas.openxmlformats.org/officeDocument/2006/relationships/hyperlink" Target="https://scholar.google.nl/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hyperlink" Target="http://archive.org/web" TargetMode="External"/><Relationship Id="rId1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odan.io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words.nl/kennisbank/handleidingen/hoe-werkt-een-zoekmachin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ponck.nl/top-10-populaire-zoekmachines-wereldwijd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aken.wikiwijs.nl/76306#!page-193581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yaccount.google.com/privacy" TargetMode="External"/><Relationship Id="rId2" Type="http://schemas.openxmlformats.org/officeDocument/2006/relationships/hyperlink" Target="https://www.consumentenbond.nl/internet-privacy/google-en-privac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yactivity.google.com/myactivity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google.com/websearch/answer/246643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/answer/35890?hl=nl&amp;ref_topic=308162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Zoeken op internet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15-1-2017</a:t>
            </a:r>
          </a:p>
        </p:txBody>
      </p:sp>
    </p:spTree>
    <p:extLst>
      <p:ext uri="{BB962C8B-B14F-4D97-AF65-F5344CB8AC3E}">
        <p14:creationId xmlns:p14="http://schemas.microsoft.com/office/powerpoint/2010/main" val="4166423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r>
              <a:rPr lang="nl-NL" sz="2000" dirty="0"/>
              <a:t>Zoekwoord invoeren en zoeken</a:t>
            </a:r>
          </a:p>
          <a:p>
            <a:r>
              <a:rPr lang="nl-NL" sz="2000" dirty="0"/>
              <a:t>Klik op instellingen</a:t>
            </a:r>
          </a:p>
          <a:p>
            <a:r>
              <a:rPr lang="nl-NL" sz="2000" dirty="0"/>
              <a:t>Kies voor geavanceerd zoeken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998" y="1904281"/>
            <a:ext cx="6290802" cy="3538576"/>
          </a:xfrm>
          <a:prstGeom prst="rect">
            <a:avLst/>
          </a:prstGeom>
        </p:spPr>
      </p:pic>
      <p:sp>
        <p:nvSpPr>
          <p:cNvPr id="10" name="Rechthoek: afgeronde hoeken 9"/>
          <p:cNvSpPr/>
          <p:nvPr/>
        </p:nvSpPr>
        <p:spPr>
          <a:xfrm>
            <a:off x="973394" y="3323303"/>
            <a:ext cx="3392129" cy="17501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000" dirty="0"/>
              <a:t>Afbeeldingen</a:t>
            </a:r>
          </a:p>
        </p:txBody>
      </p:sp>
      <p:sp>
        <p:nvSpPr>
          <p:cNvPr id="11" name="Tekstballon: rechthoek met afgeronde hoeken 10"/>
          <p:cNvSpPr/>
          <p:nvPr/>
        </p:nvSpPr>
        <p:spPr>
          <a:xfrm>
            <a:off x="5934096" y="3801314"/>
            <a:ext cx="3357388" cy="2544261"/>
          </a:xfrm>
          <a:prstGeom prst="wedgeRoundRectCallout">
            <a:avLst>
              <a:gd name="adj1" fmla="val -97268"/>
              <a:gd name="adj2" fmla="val -178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200" dirty="0"/>
              <a:t>Bijvoorbeeld: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Kleur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LICENTIEVORM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>
                <a:hlinkClick r:id="rId3"/>
              </a:rPr>
              <a:t>Wat kan er met Google – geavanceerd zoeken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4820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Zoeken met….</a:t>
            </a:r>
            <a:endParaRPr lang="nl-NL" dirty="0"/>
          </a:p>
        </p:txBody>
      </p:sp>
      <p:pic>
        <p:nvPicPr>
          <p:cNvPr id="2050" name="Picture 2" descr="http://maken.wikiwijs.nl/userfiles/880b2db3be3cabc2b73a43bd4114dadfa88f5d61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948" y="3972079"/>
            <a:ext cx="2878465" cy="133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ttp://maken.wikiwijs.nl/userfiles/3ea15db4dce59eea00b60ba69ad4f16d89a23551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428" y="1356593"/>
            <a:ext cx="2070365" cy="172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aken.wikiwijs.nl/userfiles/9cf2f8a77e14544e1924cf27517c1e06f9c85dd1.PN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021" y="306780"/>
            <a:ext cx="2634873" cy="113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maken.wikiwijs.nl/userfiles/86f1554e2ba94f0021c6c859c7413ab1802176a7.png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360" y="5722068"/>
            <a:ext cx="2510272" cy="87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hlinkClick r:id="rId11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8200" y="2987862"/>
            <a:ext cx="2849050" cy="984217"/>
          </a:xfrm>
          <a:prstGeom prst="rect">
            <a:avLst/>
          </a:prstGeom>
        </p:spPr>
      </p:pic>
      <p:sp>
        <p:nvSpPr>
          <p:cNvPr id="6" name="Tekstballon: rechthoek met afgeronde hoeken 5"/>
          <p:cNvSpPr/>
          <p:nvPr/>
        </p:nvSpPr>
        <p:spPr>
          <a:xfrm>
            <a:off x="1268360" y="1607038"/>
            <a:ext cx="2801271" cy="1268361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Grootste</a:t>
            </a:r>
          </a:p>
          <a:p>
            <a:pPr algn="ctr"/>
            <a:r>
              <a:rPr lang="nl-NL" dirty="0"/>
              <a:t>Met Chrome: afbeelding als zoekterm</a:t>
            </a:r>
          </a:p>
        </p:txBody>
      </p:sp>
      <p:sp>
        <p:nvSpPr>
          <p:cNvPr id="11" name="Tekstballon: rechthoek met afgeronde hoeken 10"/>
          <p:cNvSpPr/>
          <p:nvPr/>
        </p:nvSpPr>
        <p:spPr>
          <a:xfrm>
            <a:off x="5272547" y="507738"/>
            <a:ext cx="1646905" cy="736883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Privacy</a:t>
            </a:r>
          </a:p>
        </p:txBody>
      </p:sp>
      <p:sp>
        <p:nvSpPr>
          <p:cNvPr id="12" name="Tekstballon: rechthoek met afgeronde hoeken 11"/>
          <p:cNvSpPr/>
          <p:nvPr/>
        </p:nvSpPr>
        <p:spPr>
          <a:xfrm>
            <a:off x="8824452" y="1720846"/>
            <a:ext cx="1804220" cy="746644"/>
          </a:xfrm>
          <a:prstGeom prst="wedgeRoundRectCallout">
            <a:avLst>
              <a:gd name="adj1" fmla="val -24500"/>
              <a:gd name="adj2" fmla="val -1039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Mindmap</a:t>
            </a:r>
            <a:endParaRPr lang="nl-NL" dirty="0"/>
          </a:p>
        </p:txBody>
      </p:sp>
      <p:sp>
        <p:nvSpPr>
          <p:cNvPr id="13" name="Tekstballon: rechthoek met afgeronde hoeken 12"/>
          <p:cNvSpPr/>
          <p:nvPr/>
        </p:nvSpPr>
        <p:spPr>
          <a:xfrm>
            <a:off x="1268360" y="4434348"/>
            <a:ext cx="1798843" cy="969998"/>
          </a:xfrm>
          <a:prstGeom prst="wedgeRoundRectCallout">
            <a:avLst>
              <a:gd name="adj1" fmla="val -24917"/>
              <a:gd name="adj2" fmla="val 900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Kijk in het verleden</a:t>
            </a:r>
          </a:p>
        </p:txBody>
      </p:sp>
      <p:sp>
        <p:nvSpPr>
          <p:cNvPr id="14" name="Tekstballon: rechthoek met afgeronde hoeken 13"/>
          <p:cNvSpPr/>
          <p:nvPr/>
        </p:nvSpPr>
        <p:spPr>
          <a:xfrm>
            <a:off x="8399544" y="5399686"/>
            <a:ext cx="2801271" cy="1268361"/>
          </a:xfrm>
          <a:prstGeom prst="wedgeRoundRectCallout">
            <a:avLst>
              <a:gd name="adj1" fmla="val -19429"/>
              <a:gd name="adj2" fmla="val -7858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Microsoft</a:t>
            </a:r>
          </a:p>
          <a:p>
            <a:pPr algn="ctr"/>
            <a:r>
              <a:rPr lang="nl-NL" dirty="0"/>
              <a:t>Sterk in zoeken van video’s</a:t>
            </a:r>
          </a:p>
        </p:txBody>
      </p:sp>
      <p:pic>
        <p:nvPicPr>
          <p:cNvPr id="7" name="Afbeelding 6">
            <a:hlinkClick r:id="rId13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92899" y="5780598"/>
            <a:ext cx="2443511" cy="1072332"/>
          </a:xfrm>
          <a:prstGeom prst="rect">
            <a:avLst/>
          </a:prstGeom>
        </p:spPr>
      </p:pic>
      <p:sp>
        <p:nvSpPr>
          <p:cNvPr id="16" name="Tekstballon: rechthoek met afgeronde hoeken 15"/>
          <p:cNvSpPr/>
          <p:nvPr/>
        </p:nvSpPr>
        <p:spPr>
          <a:xfrm>
            <a:off x="5077774" y="5115686"/>
            <a:ext cx="1646905" cy="736883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Antwoord van een expert</a:t>
            </a:r>
          </a:p>
        </p:txBody>
      </p:sp>
      <p:pic>
        <p:nvPicPr>
          <p:cNvPr id="8" name="Afbeelding 7">
            <a:hlinkClick r:id="rId15"/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09358" y="3523591"/>
            <a:ext cx="1996870" cy="797691"/>
          </a:xfrm>
          <a:prstGeom prst="rect">
            <a:avLst/>
          </a:prstGeom>
        </p:spPr>
      </p:pic>
      <p:sp>
        <p:nvSpPr>
          <p:cNvPr id="18" name="Tekstballon: rechthoek met afgeronde hoeken 17"/>
          <p:cNvSpPr/>
          <p:nvPr/>
        </p:nvSpPr>
        <p:spPr>
          <a:xfrm>
            <a:off x="8898069" y="3117214"/>
            <a:ext cx="1804220" cy="746644"/>
          </a:xfrm>
          <a:prstGeom prst="wedgeRoundRectCallout">
            <a:avLst>
              <a:gd name="adj1" fmla="val -108424"/>
              <a:gd name="adj2" fmla="val 593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Academische stukken</a:t>
            </a:r>
          </a:p>
        </p:txBody>
      </p:sp>
    </p:spTree>
    <p:extLst>
      <p:ext uri="{BB962C8B-B14F-4D97-AF65-F5344CB8AC3E}">
        <p14:creationId xmlns:p14="http://schemas.microsoft.com/office/powerpoint/2010/main" val="12219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hthoek: afgeronde hoeken 4"/>
          <p:cNvSpPr/>
          <p:nvPr/>
        </p:nvSpPr>
        <p:spPr>
          <a:xfrm>
            <a:off x="344129" y="1474839"/>
            <a:ext cx="3500284" cy="162232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3200" dirty="0" err="1"/>
              <a:t>Instagrok</a:t>
            </a:r>
            <a:r>
              <a:rPr lang="nl-NL" sz="3200" dirty="0"/>
              <a:t>: resultaten als </a:t>
            </a:r>
            <a:r>
              <a:rPr lang="nl-NL" sz="3200" dirty="0" err="1"/>
              <a:t>mindmap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234572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hthoek: afgeronde hoeken 4"/>
          <p:cNvSpPr/>
          <p:nvPr/>
        </p:nvSpPr>
        <p:spPr>
          <a:xfrm>
            <a:off x="9517625" y="2615381"/>
            <a:ext cx="2399071" cy="119953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3200" dirty="0">
                <a:hlinkClick r:id="rId3"/>
              </a:rPr>
              <a:t>Shodan.io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1488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 aan de slag</a:t>
            </a:r>
          </a:p>
        </p:txBody>
      </p:sp>
      <p:pic>
        <p:nvPicPr>
          <p:cNvPr id="4" name="Tijdelijke aanduiding voor inhoud 3" descr="Gratis illustratie: Vergrootglas, Zoek, Zoeken Naar - Gratis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493" y="1132886"/>
            <a:ext cx="5725114" cy="5725114"/>
          </a:xfrm>
        </p:spPr>
      </p:pic>
    </p:spTree>
    <p:extLst>
      <p:ext uri="{BB962C8B-B14F-4D97-AF65-F5344CB8AC3E}">
        <p14:creationId xmlns:p14="http://schemas.microsoft.com/office/powerpoint/2010/main" val="2953336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Wat is een zoekmachine?</a:t>
            </a:r>
          </a:p>
          <a:p>
            <a:r>
              <a:rPr lang="nl-NL" sz="4400" dirty="0"/>
              <a:t>Zoeken met Google</a:t>
            </a:r>
          </a:p>
          <a:p>
            <a:pPr lvl="1"/>
            <a:r>
              <a:rPr lang="nl-NL" sz="3600" dirty="0"/>
              <a:t>Speciale tekens</a:t>
            </a:r>
          </a:p>
          <a:p>
            <a:pPr lvl="1"/>
            <a:r>
              <a:rPr lang="nl-NL" sz="3600" dirty="0"/>
              <a:t>Geavanceerd zoeken</a:t>
            </a:r>
          </a:p>
          <a:p>
            <a:r>
              <a:rPr lang="nl-NL" sz="4400" dirty="0"/>
              <a:t>Andere zoekmachines/-mogelijkheden</a:t>
            </a:r>
          </a:p>
          <a:p>
            <a:r>
              <a:rPr lang="nl-NL" sz="4400" dirty="0"/>
              <a:t>Zelf aan de slag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3853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Zoekmachine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Webtool</a:t>
            </a:r>
            <a:r>
              <a:rPr lang="nl-NL" dirty="0"/>
              <a:t> om te zoeken op het internet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Geen / weinig menselijke tussenkomst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Zoeken via trefwoorden </a:t>
            </a:r>
          </a:p>
          <a:p>
            <a:endParaRPr lang="nl-NL" dirty="0"/>
          </a:p>
          <a:p>
            <a:r>
              <a:rPr lang="nl-NL" dirty="0"/>
              <a:t>Er zijn meerdere ‘algemene’ zoekmachines</a:t>
            </a:r>
          </a:p>
        </p:txBody>
      </p:sp>
      <p:sp>
        <p:nvSpPr>
          <p:cNvPr id="4" name="Tekstballon: rechthoek met afgeronde hoeken 3"/>
          <p:cNvSpPr/>
          <p:nvPr/>
        </p:nvSpPr>
        <p:spPr>
          <a:xfrm>
            <a:off x="8107680" y="2411640"/>
            <a:ext cx="3074126" cy="1460500"/>
          </a:xfrm>
          <a:prstGeom prst="wedgeRoundRectCallout">
            <a:avLst>
              <a:gd name="adj1" fmla="val -92221"/>
              <a:gd name="adj2" fmla="val -29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Vergelijk: startpagina. Deze wordt door mensen gemaakt en onderhouden</a:t>
            </a:r>
          </a:p>
        </p:txBody>
      </p:sp>
      <p:sp>
        <p:nvSpPr>
          <p:cNvPr id="5" name="Tekstballon: rechthoek met afgeronde hoeken 4"/>
          <p:cNvSpPr/>
          <p:nvPr/>
        </p:nvSpPr>
        <p:spPr>
          <a:xfrm>
            <a:off x="8107680" y="4362360"/>
            <a:ext cx="3074126" cy="1460500"/>
          </a:xfrm>
          <a:prstGeom prst="wedgeRoundRectCallout">
            <a:avLst>
              <a:gd name="adj1" fmla="val -71541"/>
              <a:gd name="adj2" fmla="val 419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Gebruik je Google? Dan ben je niet alleen….</a:t>
            </a:r>
          </a:p>
        </p:txBody>
      </p:sp>
    </p:spTree>
    <p:extLst>
      <p:ext uri="{BB962C8B-B14F-4D97-AF65-F5344CB8AC3E}">
        <p14:creationId xmlns:p14="http://schemas.microsoft.com/office/powerpoint/2010/main" val="2944109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Marktaandeel zoekmachines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710" y="1254034"/>
            <a:ext cx="12167205" cy="5939246"/>
          </a:xfrm>
          <a:prstGeom prst="rect">
            <a:avLst/>
          </a:prstGeom>
        </p:spPr>
      </p:pic>
      <p:sp>
        <p:nvSpPr>
          <p:cNvPr id="5" name="Tekstballon: rechthoek met afgeronde hoeken 4"/>
          <p:cNvSpPr/>
          <p:nvPr/>
        </p:nvSpPr>
        <p:spPr>
          <a:xfrm>
            <a:off x="8874035" y="2315845"/>
            <a:ext cx="3074126" cy="1460500"/>
          </a:xfrm>
          <a:prstGeom prst="wedgeRoundRectCallout">
            <a:avLst>
              <a:gd name="adj1" fmla="val -11484"/>
              <a:gd name="adj2" fmla="val 1574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/>
              <a:t>In Nederland: &gt; 90%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09600" y="6331131"/>
            <a:ext cx="311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Augustus 2016</a:t>
            </a:r>
          </a:p>
        </p:txBody>
      </p:sp>
    </p:spTree>
    <p:extLst>
      <p:ext uri="{BB962C8B-B14F-4D97-AF65-F5344CB8AC3E}">
        <p14:creationId xmlns:p14="http://schemas.microsoft.com/office/powerpoint/2010/main" val="4086100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9491" y="349312"/>
            <a:ext cx="10515600" cy="1325563"/>
          </a:xfrm>
        </p:spPr>
        <p:txBody>
          <a:bodyPr/>
          <a:lstStyle/>
          <a:p>
            <a:r>
              <a:rPr lang="nl-NL" dirty="0">
                <a:hlinkClick r:id="rId2"/>
              </a:rPr>
              <a:t>Hoe werkt Google / een zoekmachine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INDEX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Zoektermen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Algoritme</a:t>
            </a:r>
          </a:p>
        </p:txBody>
      </p:sp>
      <p:sp>
        <p:nvSpPr>
          <p:cNvPr id="5" name="Tekstballon: rechthoek met afgeronde hoeken 4"/>
          <p:cNvSpPr/>
          <p:nvPr/>
        </p:nvSpPr>
        <p:spPr>
          <a:xfrm>
            <a:off x="3317965" y="1825624"/>
            <a:ext cx="4371704" cy="1866807"/>
          </a:xfrm>
          <a:prstGeom prst="wedgeRoundRectCallout">
            <a:avLst>
              <a:gd name="adj1" fmla="val -74209"/>
              <a:gd name="adj2" fmla="val -104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Spiders (kleine programma’s)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Volgen links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Slaan kopie van website op</a:t>
            </a:r>
          </a:p>
          <a:p>
            <a:pPr algn="ctr"/>
            <a:endParaRPr lang="nl-NL" sz="2400" dirty="0"/>
          </a:p>
        </p:txBody>
      </p:sp>
      <p:sp>
        <p:nvSpPr>
          <p:cNvPr id="6" name="Tekstballon: rechthoek met afgeronde hoeken 5"/>
          <p:cNvSpPr/>
          <p:nvPr/>
        </p:nvSpPr>
        <p:spPr>
          <a:xfrm>
            <a:off x="3317966" y="4065000"/>
            <a:ext cx="3300548" cy="2230026"/>
          </a:xfrm>
          <a:prstGeom prst="wedgeRoundRectCallout">
            <a:avLst>
              <a:gd name="adj1" fmla="val -69508"/>
              <a:gd name="adj2" fmla="val -246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Zoekt alle sites waarin zoektermen voorkomen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Ordent o.b.v. speciale regels</a:t>
            </a:r>
          </a:p>
          <a:p>
            <a:pPr algn="ctr"/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13880">
            <a:off x="7451494" y="636752"/>
            <a:ext cx="4532404" cy="5420815"/>
          </a:xfrm>
          <a:prstGeom prst="rect">
            <a:avLst/>
          </a:prstGeom>
        </p:spPr>
      </p:pic>
      <p:sp>
        <p:nvSpPr>
          <p:cNvPr id="8" name="Rechthoek: afgeronde hoeken 7"/>
          <p:cNvSpPr/>
          <p:nvPr/>
        </p:nvSpPr>
        <p:spPr>
          <a:xfrm>
            <a:off x="7452079" y="4447638"/>
            <a:ext cx="3893012" cy="130702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3200" dirty="0"/>
              <a:t>Advertenties en sponsoring</a:t>
            </a:r>
          </a:p>
        </p:txBody>
      </p:sp>
      <p:sp>
        <p:nvSpPr>
          <p:cNvPr id="11" name="Rechthoek: afgeronde hoeken 10"/>
          <p:cNvSpPr/>
          <p:nvPr/>
        </p:nvSpPr>
        <p:spPr>
          <a:xfrm rot="19507439">
            <a:off x="3317965" y="3721102"/>
            <a:ext cx="5039454" cy="72653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3200" dirty="0"/>
              <a:t>Personalisatie</a:t>
            </a:r>
          </a:p>
        </p:txBody>
      </p:sp>
    </p:spTree>
    <p:extLst>
      <p:ext uri="{BB962C8B-B14F-4D97-AF65-F5344CB8AC3E}">
        <p14:creationId xmlns:p14="http://schemas.microsoft.com/office/powerpoint/2010/main" val="1276454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Zoekmachines en privacy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Inloggen of niet inloggen?</a:t>
            </a:r>
          </a:p>
          <a:p>
            <a:endParaRPr lang="nl-NL" dirty="0"/>
          </a:p>
          <a:p>
            <a:r>
              <a:rPr lang="nl-NL" dirty="0"/>
              <a:t>Wat weet Google van je: Dashboard</a:t>
            </a:r>
            <a:r>
              <a:rPr lang="nl-NL" dirty="0"/>
              <a:t> </a:t>
            </a:r>
            <a:r>
              <a:rPr lang="nl-NL" dirty="0">
                <a:hlinkClick r:id="rId3"/>
              </a:rPr>
              <a:t>https://myaccount.google.com/privacy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Hoe ziet je geschiedenis eruit? </a:t>
            </a:r>
            <a:r>
              <a:rPr lang="nl-NL" dirty="0">
                <a:hlinkClick r:id="rId4"/>
              </a:rPr>
              <a:t>https://myactivity.google.com/myactivity</a:t>
            </a:r>
            <a:r>
              <a:rPr lang="nl-NL" dirty="0"/>
              <a:t> </a:t>
            </a:r>
            <a:endParaRPr lang="nl-NL" dirty="0"/>
          </a:p>
        </p:txBody>
      </p:sp>
      <p:sp>
        <p:nvSpPr>
          <p:cNvPr id="5" name="Tekstballon: rechthoek met afgeronde hoeken 4"/>
          <p:cNvSpPr/>
          <p:nvPr/>
        </p:nvSpPr>
        <p:spPr>
          <a:xfrm>
            <a:off x="7408185" y="578772"/>
            <a:ext cx="4380691" cy="1729146"/>
          </a:xfrm>
          <a:prstGeom prst="wedgeRoundRectCallout">
            <a:avLst>
              <a:gd name="adj1" fmla="val -65244"/>
              <a:gd name="adj2" fmla="val -189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/>
              <a:t>Een zoekmachine, dus ook Google weet veel van je, vooral als je inlogt</a:t>
            </a:r>
          </a:p>
          <a:p>
            <a:pPr algn="ctr"/>
            <a:endParaRPr lang="nl-NL" sz="2400" dirty="0"/>
          </a:p>
        </p:txBody>
      </p:sp>
      <p:sp>
        <p:nvSpPr>
          <p:cNvPr id="6" name="Tekstballon: rechthoek met afgeronde hoeken 5"/>
          <p:cNvSpPr/>
          <p:nvPr/>
        </p:nvSpPr>
        <p:spPr>
          <a:xfrm>
            <a:off x="8317668" y="2828106"/>
            <a:ext cx="3589195" cy="1729146"/>
          </a:xfrm>
          <a:prstGeom prst="wedgeRoundRectCallout">
            <a:avLst>
              <a:gd name="adj1" fmla="val -69508"/>
              <a:gd name="adj2" fmla="val -246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/>
              <a:t>Google combineert info vanuit verschillende diensten</a:t>
            </a:r>
          </a:p>
          <a:p>
            <a:pPr algn="ctr"/>
            <a:endParaRPr lang="nl-NL" sz="2400" dirty="0"/>
          </a:p>
        </p:txBody>
      </p:sp>
      <p:sp>
        <p:nvSpPr>
          <p:cNvPr id="7" name="Tekstballon: rechthoek met afgeronde hoeken 6"/>
          <p:cNvSpPr/>
          <p:nvPr/>
        </p:nvSpPr>
        <p:spPr>
          <a:xfrm>
            <a:off x="8359455" y="4830097"/>
            <a:ext cx="3547407" cy="1729146"/>
          </a:xfrm>
          <a:prstGeom prst="wedgeRoundRectCallout">
            <a:avLst>
              <a:gd name="adj1" fmla="val -75606"/>
              <a:gd name="adj2" fmla="val -422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/>
              <a:t>Je kunt historie verwijderen en je kunt dingen instellen</a:t>
            </a:r>
          </a:p>
          <a:p>
            <a:pPr algn="ctr"/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47032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Zoeken met Google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nl-NL" sz="4000" dirty="0"/>
              <a:t>Trefwoorden</a:t>
            </a:r>
          </a:p>
          <a:p>
            <a:r>
              <a:rPr lang="nl-NL" sz="4000" dirty="0"/>
              <a:t>Verfijnen door:</a:t>
            </a:r>
          </a:p>
          <a:p>
            <a:pPr lvl="1"/>
            <a:r>
              <a:rPr lang="nl-NL" sz="3200" dirty="0"/>
              <a:t>Toevoeging trefwoorden</a:t>
            </a:r>
          </a:p>
          <a:p>
            <a:pPr lvl="1"/>
            <a:r>
              <a:rPr lang="nl-NL" sz="3200" dirty="0"/>
              <a:t>Keuze voor type</a:t>
            </a:r>
          </a:p>
          <a:p>
            <a:pPr lvl="1"/>
            <a:r>
              <a:rPr lang="nl-NL" sz="3200" dirty="0"/>
              <a:t>Tools (meer: bijv. op laatste wijziging)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916" y="4657725"/>
            <a:ext cx="9601200" cy="2200275"/>
          </a:xfrm>
          <a:prstGeom prst="rect">
            <a:avLst/>
          </a:prstGeom>
        </p:spPr>
      </p:pic>
      <p:sp>
        <p:nvSpPr>
          <p:cNvPr id="5" name="Tekstballon: rechthoek met afgeronde hoeken 4"/>
          <p:cNvSpPr/>
          <p:nvPr/>
        </p:nvSpPr>
        <p:spPr>
          <a:xfrm>
            <a:off x="6705600" y="2723536"/>
            <a:ext cx="4043516" cy="1170039"/>
          </a:xfrm>
          <a:prstGeom prst="wedgeRoundRectCallout">
            <a:avLst>
              <a:gd name="adj1" fmla="val 16857"/>
              <a:gd name="adj2" fmla="val 868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Getypt of gesproken</a:t>
            </a:r>
          </a:p>
        </p:txBody>
      </p:sp>
      <p:sp>
        <p:nvSpPr>
          <p:cNvPr id="7" name="Rechthoek: afgeronde hoeken 6"/>
          <p:cNvSpPr/>
          <p:nvPr/>
        </p:nvSpPr>
        <p:spPr>
          <a:xfrm>
            <a:off x="1147916" y="5633884"/>
            <a:ext cx="6796549" cy="698090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: afgeronde hoeken 7"/>
          <p:cNvSpPr/>
          <p:nvPr/>
        </p:nvSpPr>
        <p:spPr>
          <a:xfrm>
            <a:off x="9375057" y="5633884"/>
            <a:ext cx="1374059" cy="698090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ballon: rechthoek met afgeronde hoeken 8"/>
          <p:cNvSpPr/>
          <p:nvPr/>
        </p:nvSpPr>
        <p:spPr>
          <a:xfrm>
            <a:off x="3607209" y="4680001"/>
            <a:ext cx="938981" cy="545691"/>
          </a:xfrm>
          <a:prstGeom prst="wedgeRoundRectCallout">
            <a:avLst>
              <a:gd name="adj1" fmla="val 16857"/>
              <a:gd name="adj2" fmla="val 868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type</a:t>
            </a:r>
          </a:p>
        </p:txBody>
      </p:sp>
      <p:sp>
        <p:nvSpPr>
          <p:cNvPr id="10" name="Tekstballon: rechthoek met afgeronde hoeken 9"/>
          <p:cNvSpPr/>
          <p:nvPr/>
        </p:nvSpPr>
        <p:spPr>
          <a:xfrm>
            <a:off x="10659396" y="4522788"/>
            <a:ext cx="1335959" cy="857915"/>
          </a:xfrm>
          <a:prstGeom prst="wedgeRoundRectCallout">
            <a:avLst>
              <a:gd name="adj1" fmla="val -44923"/>
              <a:gd name="adj2" fmla="val 976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Meer mogelijk</a:t>
            </a:r>
          </a:p>
        </p:txBody>
      </p:sp>
    </p:spTree>
    <p:extLst>
      <p:ext uri="{BB962C8B-B14F-4D97-AF65-F5344CB8AC3E}">
        <p14:creationId xmlns:p14="http://schemas.microsoft.com/office/powerpoint/2010/main" val="1709817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Zoeken met Google: speciale tekens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“ </a:t>
            </a:r>
            <a:r>
              <a:rPr lang="nl-NL" b="1" dirty="0" err="1">
                <a:solidFill>
                  <a:srgbClr val="FF0000"/>
                </a:solidFill>
              </a:rPr>
              <a:t>xxxx</a:t>
            </a:r>
            <a:r>
              <a:rPr lang="nl-NL" b="1" dirty="0">
                <a:solidFill>
                  <a:srgbClr val="FF0000"/>
                </a:solidFill>
              </a:rPr>
              <a:t> xx “ </a:t>
            </a:r>
            <a:r>
              <a:rPr lang="nl-NL" dirty="0"/>
              <a:t>Tussen aanhalingstekens: deze woorden in deze volgorde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b="1" dirty="0">
                <a:solidFill>
                  <a:srgbClr val="FF0000"/>
                </a:solidFill>
              </a:rPr>
              <a:t>-&lt;woord&gt;   </a:t>
            </a:r>
            <a:r>
              <a:rPr lang="nl-NL" dirty="0"/>
              <a:t>Resultaten met dat woord worden niet getoond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b="1" dirty="0">
                <a:solidFill>
                  <a:srgbClr val="FF0000"/>
                </a:solidFill>
              </a:rPr>
              <a:t>99..99        </a:t>
            </a:r>
            <a:r>
              <a:rPr lang="nl-NL" dirty="0"/>
              <a:t>Getallen met twee puntjes ertussen: van – tot en met</a:t>
            </a:r>
          </a:p>
        </p:txBody>
      </p:sp>
    </p:spTree>
    <p:extLst>
      <p:ext uri="{BB962C8B-B14F-4D97-AF65-F5344CB8AC3E}">
        <p14:creationId xmlns:p14="http://schemas.microsoft.com/office/powerpoint/2010/main" val="4152463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17942" b="2"/>
          <a:stretch/>
        </p:blipFill>
        <p:spPr>
          <a:xfrm>
            <a:off x="5120640" y="1904281"/>
            <a:ext cx="6233160" cy="427268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>
                <a:hlinkClick r:id="rId3"/>
              </a:rPr>
              <a:t>Wat kan er met Google – geavanceerd zoeken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r>
              <a:rPr lang="nl-NL" sz="2000"/>
              <a:t>Zoekwoord invoeren en zoeken</a:t>
            </a:r>
          </a:p>
          <a:p>
            <a:r>
              <a:rPr lang="nl-NL" sz="2000"/>
              <a:t>Klik op instellingen</a:t>
            </a:r>
          </a:p>
          <a:p>
            <a:r>
              <a:rPr lang="nl-NL" sz="2000"/>
              <a:t>Kies voor geavanceerd zoeken</a:t>
            </a:r>
          </a:p>
        </p:txBody>
      </p:sp>
      <p:sp>
        <p:nvSpPr>
          <p:cNvPr id="5" name="Rechthoek: afgeronde hoeken 4"/>
          <p:cNvSpPr/>
          <p:nvPr/>
        </p:nvSpPr>
        <p:spPr>
          <a:xfrm>
            <a:off x="973394" y="3323303"/>
            <a:ext cx="3392129" cy="17501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000" dirty="0"/>
              <a:t>Tekst</a:t>
            </a:r>
          </a:p>
        </p:txBody>
      </p:sp>
    </p:spTree>
    <p:extLst>
      <p:ext uri="{BB962C8B-B14F-4D97-AF65-F5344CB8AC3E}">
        <p14:creationId xmlns:p14="http://schemas.microsoft.com/office/powerpoint/2010/main" val="1852747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5369</TotalTime>
  <Words>343</Words>
  <Application>Microsoft Office PowerPoint</Application>
  <PresentationFormat>Breedbeeld</PresentationFormat>
  <Paragraphs>89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Kantoorthema</vt:lpstr>
      <vt:lpstr>Zoeken op internet</vt:lpstr>
      <vt:lpstr>Inhoud</vt:lpstr>
      <vt:lpstr>Zoekmachine</vt:lpstr>
      <vt:lpstr>Marktaandeel zoekmachines</vt:lpstr>
      <vt:lpstr>Hoe werkt Google / een zoekmachine</vt:lpstr>
      <vt:lpstr>Zoekmachines en privacy</vt:lpstr>
      <vt:lpstr>Zoeken met Google</vt:lpstr>
      <vt:lpstr>Zoeken met Google: speciale tekens</vt:lpstr>
      <vt:lpstr>Wat kan er met Google – geavanceerd zoeken</vt:lpstr>
      <vt:lpstr>Wat kan er met Google – geavanceerd zoeken</vt:lpstr>
      <vt:lpstr>Zoeken met….</vt:lpstr>
      <vt:lpstr>PowerPoint-presentatie</vt:lpstr>
      <vt:lpstr>PowerPoint-presentatie</vt:lpstr>
      <vt:lpstr>Zelf 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Zoeken op internet</dc:title>
  <dc:creator>Grand-le Taconis, L (Linda) le</dc:creator>
  <cp:lastModifiedBy>Grand-le Taconis, L (Linda) le</cp:lastModifiedBy>
  <cp:revision>40</cp:revision>
  <dcterms:created xsi:type="dcterms:W3CDTF">2017-01-04T20:48:07Z</dcterms:created>
  <dcterms:modified xsi:type="dcterms:W3CDTF">2017-01-08T14:34:01Z</dcterms:modified>
</cp:coreProperties>
</file>