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7828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4188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4629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028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102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1568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10451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983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4258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938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0360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8521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7262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3098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6896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5188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1850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76F28-FC4D-4DEF-8CBB-8DF085E29DDE}" type="datetimeFigureOut">
              <a:rPr lang="nl-NL" smtClean="0"/>
              <a:t>25-1-2018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2BAE1-832B-4BA5-A16B-ADB53C3DA7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81796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6B91B-B601-476E-BBA2-F4487D2770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>
                <a:solidFill>
                  <a:schemeClr val="accent5">
                    <a:lumMod val="75000"/>
                  </a:schemeClr>
                </a:solidFill>
              </a:rPr>
              <a:t>Expressief talent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BA46F10-B203-4D75-B083-283FE7FF31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>
                <a:solidFill>
                  <a:srgbClr val="00B050"/>
                </a:solidFill>
              </a:rPr>
              <a:t>Patty Elzinga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408102A-0B7C-47D8-AA08-B5E1159B85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0198" y="316395"/>
            <a:ext cx="2964217" cy="198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883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4E8DAD-A52E-45B1-AC69-A152DA085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accent5"/>
                </a:solidFill>
              </a:rPr>
              <a:t>Inhoud</a:t>
            </a:r>
            <a:r>
              <a:rPr lang="nl-NL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8C74C54-66B7-4C0E-98E6-6671D896B7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solidFill>
                  <a:srgbClr val="00B050"/>
                </a:solidFill>
              </a:rPr>
              <a:t>Activiteit </a:t>
            </a:r>
          </a:p>
          <a:p>
            <a:r>
              <a:rPr lang="nl-NL" dirty="0">
                <a:solidFill>
                  <a:srgbClr val="00B050"/>
                </a:solidFill>
              </a:rPr>
              <a:t>Beoordelingsformulier</a:t>
            </a:r>
          </a:p>
          <a:p>
            <a:r>
              <a:rPr lang="nl-NL" dirty="0">
                <a:solidFill>
                  <a:srgbClr val="00B050"/>
                </a:solidFill>
              </a:rPr>
              <a:t>Activiteit herkansing</a:t>
            </a:r>
          </a:p>
          <a:p>
            <a:r>
              <a:rPr lang="nl-NL" dirty="0">
                <a:solidFill>
                  <a:srgbClr val="00B050"/>
                </a:solidFill>
              </a:rPr>
              <a:t>Beoordelingsformulier </a:t>
            </a:r>
          </a:p>
          <a:p>
            <a:r>
              <a:rPr lang="nl-NL" dirty="0">
                <a:solidFill>
                  <a:srgbClr val="00B050"/>
                </a:solidFill>
              </a:rPr>
              <a:t>Art Journal </a:t>
            </a:r>
          </a:p>
          <a:p>
            <a:r>
              <a:rPr lang="nl-NL" dirty="0">
                <a:solidFill>
                  <a:srgbClr val="00B050"/>
                </a:solidFill>
              </a:rPr>
              <a:t>Project </a:t>
            </a:r>
          </a:p>
          <a:p>
            <a:pPr marL="0" indent="0">
              <a:buNone/>
            </a:pPr>
            <a:endParaRPr lang="nl-NL" dirty="0">
              <a:solidFill>
                <a:srgbClr val="00B050"/>
              </a:solidFill>
            </a:endParaRPr>
          </a:p>
          <a:p>
            <a:endParaRPr lang="nl-NL" dirty="0">
              <a:solidFill>
                <a:srgbClr val="00B050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B569667-B7D2-4B8E-9404-1417009A4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4202" y="4531271"/>
            <a:ext cx="3111438" cy="226097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F47744F-8BF4-4C93-AA71-B5C09881D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7726" y="2633246"/>
            <a:ext cx="2583726" cy="208994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6BAC9EA0-BF68-458F-8747-7B097F774C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8576" y="475820"/>
            <a:ext cx="1914847" cy="255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7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2B908A-E026-4257-8B9B-6FF946065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accent6"/>
                </a:solidFill>
              </a:rPr>
              <a:t>Activiteit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A3545B97-46FC-4C3C-917D-2900F9228B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34076" y="291965"/>
            <a:ext cx="2745580" cy="116129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D7FAA67-A712-45C2-B554-34960D59C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94" y="1477438"/>
            <a:ext cx="2124075" cy="300576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046A1E2-6A72-4297-BB48-36285D05EE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2238" y="4810552"/>
            <a:ext cx="1694835" cy="190821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D139A68-9B79-4038-A86B-29843E576E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1924" y="3600579"/>
            <a:ext cx="2270963" cy="2530066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4CBBC375-E7D3-4726-9B8F-DFF29C615A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2187" y="119671"/>
            <a:ext cx="1792379" cy="1012024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19D7D3AA-C7AD-4E2C-AC51-F9D5329287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775" y="1366920"/>
            <a:ext cx="2822197" cy="2207191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5E4116A8-6009-46E3-AC8B-3EB1E8F92D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7226" y="1822152"/>
            <a:ext cx="4722303" cy="2652980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C70177-52C5-4EA9-AA68-68A79F56730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7182267">
            <a:off x="9805400" y="4756308"/>
            <a:ext cx="1608424" cy="1858007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50DC7D30-79F8-464C-B962-20124A43CADF}"/>
              </a:ext>
            </a:extLst>
          </p:cNvPr>
          <p:cNvSpPr txBox="1"/>
          <p:nvPr/>
        </p:nvSpPr>
        <p:spPr>
          <a:xfrm>
            <a:off x="2312041" y="1340452"/>
            <a:ext cx="34884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rgbClr val="00B050"/>
                </a:solidFill>
              </a:rPr>
              <a:t>Pieter Cornelius Mondriaan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rgbClr val="00B050"/>
                </a:solidFill>
              </a:rPr>
              <a:t>Schilderen </a:t>
            </a:r>
          </a:p>
          <a:p>
            <a:r>
              <a:rPr lang="nl-NL" dirty="0">
                <a:solidFill>
                  <a:srgbClr val="00B05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99111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84A39C-7557-4C6F-8867-DF8C47DC8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accent6"/>
                </a:solidFill>
              </a:rPr>
              <a:t>Beoordelingsformulier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848F23CD-982A-4CBE-93DE-114A24B73F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344" t="20046" r="8690" b="52599"/>
          <a:stretch/>
        </p:blipFill>
        <p:spPr>
          <a:xfrm>
            <a:off x="679332" y="2297769"/>
            <a:ext cx="5416668" cy="335730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2886B04-B389-4966-A905-2D232939B0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23" t="27443" r="10111" b="43819"/>
          <a:stretch/>
        </p:blipFill>
        <p:spPr>
          <a:xfrm>
            <a:off x="6409678" y="2297768"/>
            <a:ext cx="5202314" cy="335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604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B7E895-B297-464A-BBDF-D352C9930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accent6"/>
                </a:solidFill>
              </a:rPr>
              <a:t>Activiteit herkansing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EBEFEF6-F68C-4990-BCDB-A2E18727D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>
                <a:solidFill>
                  <a:srgbClr val="00B050"/>
                </a:solidFill>
              </a:rPr>
              <a:t>Spellen</a:t>
            </a:r>
          </a:p>
          <a:p>
            <a:pPr marL="0" indent="0">
              <a:buNone/>
            </a:pPr>
            <a:r>
              <a:rPr lang="nl-NL" dirty="0">
                <a:solidFill>
                  <a:srgbClr val="00B050"/>
                </a:solidFill>
              </a:rPr>
              <a:t>              - Pimpampet</a:t>
            </a:r>
          </a:p>
          <a:p>
            <a:pPr marL="0" indent="0">
              <a:buNone/>
            </a:pPr>
            <a:r>
              <a:rPr lang="nl-NL" dirty="0">
                <a:solidFill>
                  <a:srgbClr val="00B050"/>
                </a:solidFill>
              </a:rPr>
              <a:t>              - Sjoelen </a:t>
            </a:r>
          </a:p>
          <a:p>
            <a:pPr marL="0" indent="0">
              <a:buNone/>
            </a:pPr>
            <a:r>
              <a:rPr lang="nl-NL" dirty="0">
                <a:solidFill>
                  <a:srgbClr val="00B050"/>
                </a:solidFill>
              </a:rPr>
              <a:t>              - Respectspel</a:t>
            </a:r>
          </a:p>
          <a:p>
            <a:pPr marL="0" indent="0">
              <a:buNone/>
            </a:pPr>
            <a:r>
              <a:rPr lang="nl-NL" dirty="0">
                <a:solidFill>
                  <a:srgbClr val="00B050"/>
                </a:solidFill>
              </a:rPr>
              <a:t>              - Kaarten</a:t>
            </a:r>
          </a:p>
          <a:p>
            <a:pPr marL="0" indent="0">
              <a:buNone/>
            </a:pPr>
            <a:r>
              <a:rPr lang="nl-NL" dirty="0">
                <a:solidFill>
                  <a:srgbClr val="00B050"/>
                </a:solidFill>
              </a:rPr>
              <a:t>              - eigen meegenomen spelletjes</a:t>
            </a:r>
          </a:p>
          <a:p>
            <a:r>
              <a:rPr lang="nl-NL" dirty="0">
                <a:solidFill>
                  <a:srgbClr val="00B050"/>
                </a:solidFill>
              </a:rPr>
              <a:t>Tekenen</a:t>
            </a:r>
          </a:p>
          <a:p>
            <a:pPr marL="0" indent="0">
              <a:buNone/>
            </a:pPr>
            <a:r>
              <a:rPr lang="nl-NL" dirty="0">
                <a:solidFill>
                  <a:srgbClr val="00B050"/>
                </a:solidFill>
              </a:rPr>
              <a:t>              - Mandela’s  </a:t>
            </a:r>
          </a:p>
          <a:p>
            <a:r>
              <a:rPr lang="nl-NL" dirty="0">
                <a:solidFill>
                  <a:srgbClr val="00B050"/>
                </a:solidFill>
              </a:rPr>
              <a:t>Breien</a:t>
            </a:r>
          </a:p>
          <a:p>
            <a:r>
              <a:rPr lang="nl-NL" dirty="0">
                <a:solidFill>
                  <a:srgbClr val="00B050"/>
                </a:solidFill>
              </a:rPr>
              <a:t>Haken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700C95A-C437-4EA4-AE43-19FCF7B1F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1010" y="5203871"/>
            <a:ext cx="199072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858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059774-1658-45DF-8D0F-386FDE2FE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accent6"/>
                </a:solidFill>
              </a:rPr>
              <a:t>Beoordelingsformulier</a:t>
            </a:r>
            <a:r>
              <a:rPr lang="nl-NL" dirty="0"/>
              <a:t>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E869918-559E-4609-A7D5-CA34E0A7A2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25" t="17346" r="3896" b="50000"/>
          <a:stretch/>
        </p:blipFill>
        <p:spPr>
          <a:xfrm>
            <a:off x="6096000" y="2087311"/>
            <a:ext cx="5704256" cy="4006315"/>
          </a:xfrm>
          <a:prstGeom prst="rect">
            <a:avLst/>
          </a:prstGeom>
        </p:spPr>
      </p:pic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9FA5C36-8A5B-4004-89FD-0C3039FF90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599" t="19385" r="2807" b="41569"/>
          <a:stretch/>
        </p:blipFill>
        <p:spPr>
          <a:xfrm>
            <a:off x="221941" y="2057401"/>
            <a:ext cx="5267615" cy="403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58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73D7ED-8AD0-4E23-B2A0-A10467B88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accent6"/>
                </a:solidFill>
              </a:rPr>
              <a:t>Art Journal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E812BB14-FB2A-4854-A4FD-BC8083897A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55579" y="2691778"/>
            <a:ext cx="6685718" cy="376363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866DA0B-19A6-48CF-B1B9-B8A79950D9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083" y="1410887"/>
            <a:ext cx="4892496" cy="276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362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BE544F-0E47-4F19-9BB3-513EDAD64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>
                <a:solidFill>
                  <a:schemeClr val="accent6"/>
                </a:solidFill>
              </a:rPr>
              <a:t>Project</a:t>
            </a:r>
            <a:r>
              <a:rPr lang="nl-NL"/>
              <a:t> 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01823F7-2AE8-40CD-95D4-48F1961CC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>
                <a:solidFill>
                  <a:srgbClr val="00B050"/>
                </a:solidFill>
              </a:rPr>
              <a:t>Kijkdoos</a:t>
            </a:r>
          </a:p>
          <a:p>
            <a:pPr marL="0" indent="0">
              <a:buNone/>
            </a:pPr>
            <a:endParaRPr lang="nl-NL">
              <a:solidFill>
                <a:srgbClr val="00B050"/>
              </a:solidFill>
            </a:endParaRPr>
          </a:p>
          <a:p>
            <a:r>
              <a:rPr lang="nl-NL">
                <a:solidFill>
                  <a:srgbClr val="00B050"/>
                </a:solidFill>
              </a:rPr>
              <a:t>Ideeën</a:t>
            </a:r>
          </a:p>
          <a:p>
            <a:pPr marL="0" indent="0">
              <a:buNone/>
            </a:pPr>
            <a:r>
              <a:rPr lang="nl-NL">
                <a:solidFill>
                  <a:srgbClr val="00B050"/>
                </a:solidFill>
              </a:rPr>
              <a:t>     - Anorexia</a:t>
            </a:r>
          </a:p>
          <a:p>
            <a:pPr marL="0" indent="0">
              <a:buNone/>
            </a:pPr>
            <a:r>
              <a:rPr lang="nl-NL">
                <a:solidFill>
                  <a:srgbClr val="00B050"/>
                </a:solidFill>
              </a:rPr>
              <a:t>     - Gender </a:t>
            </a:r>
          </a:p>
          <a:p>
            <a:pPr marL="0" indent="0">
              <a:buNone/>
            </a:pPr>
            <a:r>
              <a:rPr lang="nl-NL">
                <a:solidFill>
                  <a:srgbClr val="00B050"/>
                </a:solidFill>
              </a:rPr>
              <a:t>     - Schizofrenie</a:t>
            </a:r>
          </a:p>
          <a:p>
            <a:pPr marL="0" indent="0">
              <a:buNone/>
            </a:pPr>
            <a:r>
              <a:rPr lang="nl-NL">
                <a:solidFill>
                  <a:srgbClr val="00B050"/>
                </a:solidFill>
              </a:rPr>
              <a:t> </a:t>
            </a:r>
          </a:p>
          <a:p>
            <a:r>
              <a:rPr lang="nl-NL">
                <a:solidFill>
                  <a:srgbClr val="00B050"/>
                </a:solidFill>
              </a:rPr>
              <a:t>Verloop </a:t>
            </a:r>
          </a:p>
          <a:p>
            <a:endParaRPr lang="nl-NL" dirty="0">
              <a:solidFill>
                <a:srgbClr val="00B050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DE20DD3-812A-4B14-BD61-C36C304767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477" y="697072"/>
            <a:ext cx="3035562" cy="539655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DB44678-D6A1-4802-BF8B-7A92AA932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899" y="1879684"/>
            <a:ext cx="2937399" cy="487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101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704CC4-88EC-44E6-9E5E-E875D9A50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accent6"/>
                </a:solidFill>
              </a:rPr>
              <a:t>Einde</a:t>
            </a:r>
            <a:r>
              <a:rPr lang="nl-NL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2321A69-A66A-4173-9A64-2BB67FE89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8000" b="1" dirty="0">
                <a:solidFill>
                  <a:srgbClr val="00B050"/>
                </a:solidFill>
              </a:rPr>
              <a:t>Vragen?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C693602-DA37-4721-9D2F-262771A8A3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b="8803"/>
          <a:stretch/>
        </p:blipFill>
        <p:spPr>
          <a:xfrm>
            <a:off x="8681451" y="4167404"/>
            <a:ext cx="2961102" cy="207069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F4390BA-08E1-4154-B9AF-9DA1D07CDF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0349" y="1410887"/>
            <a:ext cx="2961102" cy="275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61269"/>
      </p:ext>
    </p:extLst>
  </p:cSld>
  <p:clrMapOvr>
    <a:masterClrMapping/>
  </p:clrMapOvr>
</p:sld>
</file>

<file path=ppt/theme/theme1.xml><?xml version="1.0" encoding="utf-8"?>
<a:theme xmlns:a="http://schemas.openxmlformats.org/drawingml/2006/main" name="Condensspoor">
  <a:themeElements>
    <a:clrScheme name="Condensspoor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Condensspoor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ndensspoor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Condensspoor</Template>
  <TotalTime>0</TotalTime>
  <Words>66</Words>
  <Application>Microsoft Office PowerPoint</Application>
  <PresentationFormat>Breedbeeld</PresentationFormat>
  <Paragraphs>38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2" baseType="lpstr">
      <vt:lpstr>Arial</vt:lpstr>
      <vt:lpstr>Century Gothic</vt:lpstr>
      <vt:lpstr>Condensspoor</vt:lpstr>
      <vt:lpstr>Expressief talent </vt:lpstr>
      <vt:lpstr>Inhoud </vt:lpstr>
      <vt:lpstr>Activiteit </vt:lpstr>
      <vt:lpstr>Beoordelingsformulier </vt:lpstr>
      <vt:lpstr>Activiteit herkansing </vt:lpstr>
      <vt:lpstr>Beoordelingsformulier </vt:lpstr>
      <vt:lpstr>Art Journal</vt:lpstr>
      <vt:lpstr>Project </vt:lpstr>
      <vt:lpstr>Einde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Expressief talent</dc:title>
  <dc:creator>patty elzinga</dc:creator>
  <cp:lastModifiedBy>patty elzinga</cp:lastModifiedBy>
  <cp:revision>21</cp:revision>
  <dcterms:created xsi:type="dcterms:W3CDTF">2018-01-25T13:39:22Z</dcterms:created>
  <dcterms:modified xsi:type="dcterms:W3CDTF">2018-01-25T22:07:09Z</dcterms:modified>
</cp:coreProperties>
</file>