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474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317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0495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1567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5573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929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7873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5571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5737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139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1221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5051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83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655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031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587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634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AEAB03C-E1C1-47C4-A510-E09A5E0322BF}" type="datetimeFigureOut">
              <a:rPr lang="nl-NL" smtClean="0"/>
              <a:t>1-5-2019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D8372B7-F23F-4BE2-A1E3-15C73BEA74D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0976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086376" y="2448232"/>
            <a:ext cx="8354611" cy="2809568"/>
          </a:xfrm>
        </p:spPr>
        <p:txBody>
          <a:bodyPr/>
          <a:lstStyle/>
          <a:p>
            <a:r>
              <a:rPr lang="nl-NL" sz="2000" b="1" dirty="0"/>
              <a:t>19 jaar</a:t>
            </a:r>
          </a:p>
          <a:p>
            <a:r>
              <a:rPr lang="nl-NL" sz="2000" b="1" dirty="0"/>
              <a:t>Hoogkerk/Groningen</a:t>
            </a:r>
          </a:p>
          <a:p>
            <a:endParaRPr lang="nl-NL" sz="2000" b="1" dirty="0"/>
          </a:p>
          <a:p>
            <a:endParaRPr lang="nl-NL" b="1" dirty="0"/>
          </a:p>
        </p:txBody>
      </p:sp>
      <p:sp>
        <p:nvSpPr>
          <p:cNvPr id="4" name="Rechthoek 3"/>
          <p:cNvSpPr/>
          <p:nvPr/>
        </p:nvSpPr>
        <p:spPr>
          <a:xfrm>
            <a:off x="4132064" y="1524901"/>
            <a:ext cx="49475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Patty </a:t>
            </a:r>
            <a:r>
              <a:rPr lang="nl-NL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E</a:t>
            </a:r>
            <a:r>
              <a:rPr lang="nl-NL" sz="5400" b="1" cap="none" spc="0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lzinga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6" r="12625"/>
          <a:stretch/>
        </p:blipFill>
        <p:spPr>
          <a:xfrm rot="5400000">
            <a:off x="1239101" y="2601812"/>
            <a:ext cx="2605170" cy="229800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t="22185" r="57046" b="27828"/>
          <a:stretch/>
        </p:blipFill>
        <p:spPr>
          <a:xfrm>
            <a:off x="9346587" y="716936"/>
            <a:ext cx="1673643" cy="346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24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Inhoud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Hoofd </a:t>
            </a:r>
          </a:p>
          <a:p>
            <a:r>
              <a:rPr lang="nl-NL" dirty="0"/>
              <a:t>Hart</a:t>
            </a:r>
          </a:p>
          <a:p>
            <a:r>
              <a:rPr lang="nl-NL" dirty="0"/>
              <a:t>handen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691" y="1049762"/>
            <a:ext cx="2113543" cy="158311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4332" y="2335759"/>
            <a:ext cx="2851933" cy="213619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709" y="4174835"/>
            <a:ext cx="1218922" cy="176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464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hoofd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r>
              <a:rPr lang="nl-NL" dirty="0"/>
              <a:t>Van BB naar GL</a:t>
            </a:r>
          </a:p>
          <a:p>
            <a:r>
              <a:rPr lang="nl-NL" dirty="0"/>
              <a:t>Dyslexie</a:t>
            </a:r>
          </a:p>
          <a:p>
            <a:r>
              <a:rPr lang="nl-NL" dirty="0"/>
              <a:t>Talen</a:t>
            </a:r>
          </a:p>
          <a:p>
            <a:r>
              <a:rPr lang="nl-NL" dirty="0"/>
              <a:t>Geschiedenis </a:t>
            </a:r>
          </a:p>
          <a:p>
            <a:r>
              <a:rPr lang="nl-NL" dirty="0"/>
              <a:t>reizen</a:t>
            </a:r>
          </a:p>
          <a:p>
            <a:r>
              <a:rPr lang="nl-NL" dirty="0"/>
              <a:t>Onthouden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245" y="1013347"/>
            <a:ext cx="2286000" cy="18288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627" y="257449"/>
            <a:ext cx="3143036" cy="209154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690" y="3082621"/>
            <a:ext cx="2724632" cy="209668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94029" y="3330500"/>
            <a:ext cx="3450230" cy="194075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325" y="2348997"/>
            <a:ext cx="2944752" cy="416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94079" y="257513"/>
            <a:ext cx="10364451" cy="1596177"/>
          </a:xfrm>
        </p:spPr>
        <p:txBody>
          <a:bodyPr/>
          <a:lstStyle/>
          <a:p>
            <a:r>
              <a:rPr lang="nl-NL" dirty="0"/>
              <a:t>Hart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7632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800" b="1" u="sng" dirty="0"/>
              <a:t>Familie </a:t>
            </a:r>
          </a:p>
          <a:p>
            <a:pPr marL="0" indent="0">
              <a:buNone/>
            </a:pPr>
            <a:r>
              <a:rPr lang="nl-NL" sz="2800" b="1" dirty="0">
                <a:effectLst/>
              </a:rPr>
              <a:t>         - </a:t>
            </a:r>
            <a:r>
              <a:rPr lang="nl-NL" dirty="0">
                <a:effectLst/>
              </a:rPr>
              <a:t>vader</a:t>
            </a:r>
          </a:p>
          <a:p>
            <a:pPr marL="0" indent="0">
              <a:buNone/>
            </a:pPr>
            <a:r>
              <a:rPr lang="nl-NL" sz="2800" b="1" dirty="0">
                <a:effectLst/>
              </a:rPr>
              <a:t>         - </a:t>
            </a:r>
            <a:r>
              <a:rPr lang="nl-NL" dirty="0">
                <a:effectLst/>
              </a:rPr>
              <a:t>moeder</a:t>
            </a:r>
          </a:p>
          <a:p>
            <a:pPr marL="0" indent="0">
              <a:buNone/>
            </a:pPr>
            <a:r>
              <a:rPr lang="nl-NL" sz="2800" b="1" dirty="0">
                <a:effectLst/>
              </a:rPr>
              <a:t>         -</a:t>
            </a:r>
            <a:r>
              <a:rPr lang="nl-NL" dirty="0">
                <a:effectLst/>
              </a:rPr>
              <a:t> zus</a:t>
            </a:r>
          </a:p>
          <a:p>
            <a:pPr marL="0" indent="0">
              <a:buNone/>
            </a:pPr>
            <a:r>
              <a:rPr lang="nl-NL" sz="2200" dirty="0">
                <a:effectLst/>
              </a:rPr>
              <a:t>           </a:t>
            </a:r>
            <a:r>
              <a:rPr lang="nl-NL" sz="2200" b="1" dirty="0">
                <a:effectLst/>
              </a:rPr>
              <a:t>-  </a:t>
            </a:r>
            <a:r>
              <a:rPr lang="nl-NL" sz="2200" dirty="0">
                <a:effectLst/>
              </a:rPr>
              <a:t>oma</a:t>
            </a:r>
          </a:p>
          <a:p>
            <a:pPr marL="0" indent="0">
              <a:buNone/>
            </a:pPr>
            <a:r>
              <a:rPr lang="nl-NL" sz="2800" b="1" dirty="0">
                <a:effectLst/>
              </a:rPr>
              <a:t>         - </a:t>
            </a:r>
            <a:r>
              <a:rPr lang="nl-NL" dirty="0">
                <a:effectLst/>
              </a:rPr>
              <a:t>huisdieren</a:t>
            </a:r>
            <a:endParaRPr lang="nl-NL" sz="2800" dirty="0">
              <a:effectLst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5661" y="357545"/>
            <a:ext cx="2528551" cy="245216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59" t="26074" r="29389" b="30859"/>
          <a:stretch/>
        </p:blipFill>
        <p:spPr>
          <a:xfrm rot="5400000">
            <a:off x="2500149" y="716504"/>
            <a:ext cx="2688387" cy="197046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7" t="9986" b="18243"/>
          <a:stretch/>
        </p:blipFill>
        <p:spPr>
          <a:xfrm rot="5400000">
            <a:off x="6666742" y="3651353"/>
            <a:ext cx="3537838" cy="1854558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5"/>
          <a:srcRect t="15826" b="13732"/>
          <a:stretch/>
        </p:blipFill>
        <p:spPr>
          <a:xfrm>
            <a:off x="5001731" y="1853690"/>
            <a:ext cx="2334497" cy="292350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6"/>
          <a:srcRect t="30291" r="2944" b="27267"/>
          <a:stretch/>
        </p:blipFill>
        <p:spPr>
          <a:xfrm>
            <a:off x="4303534" y="4963053"/>
            <a:ext cx="2161930" cy="168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717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Hart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r>
              <a:rPr lang="nl-NL" dirty="0"/>
              <a:t>Opvoeding</a:t>
            </a:r>
          </a:p>
          <a:p>
            <a:r>
              <a:rPr lang="nl-NL" dirty="0"/>
              <a:t>Luisteren</a:t>
            </a:r>
          </a:p>
          <a:p>
            <a:r>
              <a:rPr lang="nl-NL" dirty="0"/>
              <a:t>Lachen </a:t>
            </a:r>
          </a:p>
          <a:p>
            <a:r>
              <a:rPr lang="nl-NL" dirty="0"/>
              <a:t>Vrienden</a:t>
            </a:r>
          </a:p>
          <a:p>
            <a:r>
              <a:rPr lang="nl-NL" dirty="0"/>
              <a:t>Open</a:t>
            </a:r>
          </a:p>
          <a:p>
            <a:r>
              <a:rPr lang="nl-NL" dirty="0"/>
              <a:t>betrokken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42"/>
          <a:stretch/>
        </p:blipFill>
        <p:spPr>
          <a:xfrm>
            <a:off x="7909629" y="417640"/>
            <a:ext cx="3367971" cy="240516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259" y="2742061"/>
            <a:ext cx="3357350" cy="335735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/>
          <a:srcRect l="20641" t="21039" r="43591" b="4248"/>
          <a:stretch/>
        </p:blipFill>
        <p:spPr>
          <a:xfrm>
            <a:off x="8189282" y="2895597"/>
            <a:ext cx="2742576" cy="322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33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handen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Korfballen</a:t>
            </a:r>
          </a:p>
          <a:p>
            <a:r>
              <a:rPr lang="nl-NL" dirty="0"/>
              <a:t>Gitaarspelen</a:t>
            </a:r>
          </a:p>
          <a:p>
            <a:r>
              <a:rPr lang="nl-NL" dirty="0"/>
              <a:t>Mc Donalds </a:t>
            </a:r>
          </a:p>
          <a:p>
            <a:r>
              <a:rPr lang="nl-NL" dirty="0"/>
              <a:t>skiën</a:t>
            </a:r>
          </a:p>
          <a:p>
            <a:r>
              <a:rPr lang="nl-NL" dirty="0"/>
              <a:t>Cadeautjes kopen</a:t>
            </a:r>
          </a:p>
          <a:p>
            <a:r>
              <a:rPr lang="nl-NL" dirty="0"/>
              <a:t>toneel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23037"/>
          <a:stretch/>
        </p:blipFill>
        <p:spPr>
          <a:xfrm>
            <a:off x="7789955" y="618517"/>
            <a:ext cx="2717370" cy="278850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36577" t="24288" r="33387"/>
          <a:stretch/>
        </p:blipFill>
        <p:spPr>
          <a:xfrm>
            <a:off x="5841241" y="2289346"/>
            <a:ext cx="2085191" cy="350185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940" y="783192"/>
            <a:ext cx="16764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99966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Druppel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uppel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uppe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TM04033925[[fn=Druppel]]</Template>
  <TotalTime>0</TotalTime>
  <Words>54</Words>
  <Application>Microsoft Office PowerPoint</Application>
  <PresentationFormat>Breedbeeld</PresentationFormat>
  <Paragraphs>37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9" baseType="lpstr">
      <vt:lpstr>Arial</vt:lpstr>
      <vt:lpstr>Tw Cen MT</vt:lpstr>
      <vt:lpstr>Druppel</vt:lpstr>
      <vt:lpstr>PowerPoint-presentatie</vt:lpstr>
      <vt:lpstr>Inhoud </vt:lpstr>
      <vt:lpstr>hoofd</vt:lpstr>
      <vt:lpstr>Hart </vt:lpstr>
      <vt:lpstr>Hart </vt:lpstr>
      <vt:lpstr>handen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Jolanda Elzinga-Stienstra</dc:creator>
  <cp:lastModifiedBy>Jolanda Elzinga-Stienstra</cp:lastModifiedBy>
  <cp:revision>13</cp:revision>
  <dcterms:created xsi:type="dcterms:W3CDTF">2017-01-07T13:36:32Z</dcterms:created>
  <dcterms:modified xsi:type="dcterms:W3CDTF">2019-05-01T15:02:30Z</dcterms:modified>
</cp:coreProperties>
</file>