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93CCA2-02CF-470A-B920-A9FDA1AB81A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 </a:t>
            </a:r>
            <a:br>
              <a:rPr lang="nl-NL" dirty="0"/>
            </a:br>
            <a:br>
              <a:rPr lang="nl-NL" dirty="0"/>
            </a:b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0DB7C1E-76B2-4C95-86A6-A0674E976EF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115447" y="2683933"/>
            <a:ext cx="6400800" cy="1947333"/>
          </a:xfrm>
        </p:spPr>
        <p:txBody>
          <a:bodyPr/>
          <a:lstStyle/>
          <a:p>
            <a:r>
              <a:rPr lang="nl-NL" sz="2800" dirty="0">
                <a:solidFill>
                  <a:schemeClr val="accent6">
                    <a:lumMod val="75000"/>
                  </a:schemeClr>
                </a:solidFill>
              </a:rPr>
              <a:t>WEER EN KLIMAAT</a:t>
            </a:r>
          </a:p>
          <a:p>
            <a:r>
              <a:rPr lang="nl-NL" sz="2000" dirty="0">
                <a:solidFill>
                  <a:schemeClr val="accent6">
                    <a:lumMod val="75000"/>
                  </a:schemeClr>
                </a:solidFill>
              </a:rPr>
              <a:t>DE INVLOED VAN LUCHTDRUK OP HET WEER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56643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5">
            <a:extLst>
              <a:ext uri="{FF2B5EF4-FFF2-40B4-BE49-F238E27FC236}">
                <a16:creationId xmlns:a16="http://schemas.microsoft.com/office/drawing/2014/main" id="{62780ECC-4E9B-40BF-921C-60499F297E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1368287"/>
          </a:xfrm>
        </p:spPr>
        <p:txBody>
          <a:bodyPr/>
          <a:lstStyle/>
          <a:p>
            <a:r>
              <a:rPr lang="nl-NL" dirty="0">
                <a:solidFill>
                  <a:schemeClr val="accent6">
                    <a:lumMod val="75000"/>
                  </a:schemeClr>
                </a:solidFill>
              </a:rPr>
              <a:t>WAT GAAN WE DOEN VANDAAG?</a:t>
            </a:r>
          </a:p>
        </p:txBody>
      </p:sp>
      <p:sp>
        <p:nvSpPr>
          <p:cNvPr id="8" name="Tijdelijke aanduiding voor tekst 7">
            <a:extLst>
              <a:ext uri="{FF2B5EF4-FFF2-40B4-BE49-F238E27FC236}">
                <a16:creationId xmlns:a16="http://schemas.microsoft.com/office/drawing/2014/main" id="{2E3EE97D-476D-4344-9D8B-9375E52FDBA5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578193" y="2054087"/>
            <a:ext cx="8534401" cy="3126040"/>
          </a:xfrm>
        </p:spPr>
        <p:txBody>
          <a:bodyPr/>
          <a:lstStyle/>
          <a:p>
            <a:endParaRPr lang="nl-NL" dirty="0"/>
          </a:p>
        </p:txBody>
      </p:sp>
      <p:sp>
        <p:nvSpPr>
          <p:cNvPr id="7" name="Tijdelijke aanduiding voor tekst 6">
            <a:extLst>
              <a:ext uri="{FF2B5EF4-FFF2-40B4-BE49-F238E27FC236}">
                <a16:creationId xmlns:a16="http://schemas.microsoft.com/office/drawing/2014/main" id="{DF5A1726-47EC-4362-B240-B7338494C00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78192" y="2115193"/>
            <a:ext cx="8534401" cy="3064933"/>
          </a:xfrm>
        </p:spPr>
        <p:txBody>
          <a:bodyPr>
            <a:norm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>
                <a:solidFill>
                  <a:schemeClr val="tx1">
                    <a:lumMod val="95000"/>
                  </a:schemeClr>
                </a:solidFill>
              </a:rPr>
              <a:t>Lezen en bespreken 1.3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>
                <a:solidFill>
                  <a:schemeClr val="tx1">
                    <a:lumMod val="95000"/>
                  </a:schemeClr>
                </a:solidFill>
              </a:rPr>
              <a:t>Filmpje luchtdruk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>
                <a:solidFill>
                  <a:schemeClr val="tx1">
                    <a:lumMod val="95000"/>
                  </a:schemeClr>
                </a:solidFill>
              </a:rPr>
              <a:t>Maken opdrachten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18757105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FFE046-462A-4931-B064-F3D11FB1EA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8438" y="1881810"/>
            <a:ext cx="8534400" cy="1815548"/>
          </a:xfrm>
        </p:spPr>
        <p:txBody>
          <a:bodyPr>
            <a:normAutofit fontScale="90000"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nl-NL" sz="3200" dirty="0">
                <a:latin typeface="AngsanaUPC" panose="02020603050405020304" pitchFamily="18" charset="-34"/>
                <a:cs typeface="AngsanaUPC" panose="02020603050405020304" pitchFamily="18" charset="-34"/>
              </a:rPr>
              <a:t>- Kunnen uitleggen wat </a:t>
            </a:r>
            <a:r>
              <a:rPr lang="nl-NL" sz="3200" dirty="0" err="1">
                <a:latin typeface="AngsanaUPC" panose="02020603050405020304" pitchFamily="18" charset="-34"/>
                <a:cs typeface="AngsanaUPC" panose="02020603050405020304" pitchFamily="18" charset="-34"/>
              </a:rPr>
              <a:t>luchrduk</a:t>
            </a:r>
            <a:r>
              <a:rPr lang="nl-NL" sz="3200" dirty="0">
                <a:latin typeface="AngsanaUPC" panose="02020603050405020304" pitchFamily="18" charset="-34"/>
                <a:cs typeface="AngsanaUPC" panose="02020603050405020304" pitchFamily="18" charset="-34"/>
              </a:rPr>
              <a:t> is</a:t>
            </a:r>
            <a:br>
              <a:rPr lang="nl-NL" sz="3200" dirty="0">
                <a:latin typeface="AngsanaUPC" panose="02020603050405020304" pitchFamily="18" charset="-34"/>
                <a:cs typeface="AngsanaUPC" panose="02020603050405020304" pitchFamily="18" charset="-34"/>
              </a:rPr>
            </a:br>
            <a:r>
              <a:rPr lang="nl-NL" sz="3200" dirty="0">
                <a:latin typeface="AngsanaUPC" panose="02020603050405020304" pitchFamily="18" charset="-34"/>
                <a:cs typeface="AngsanaUPC" panose="02020603050405020304" pitchFamily="18" charset="-34"/>
              </a:rPr>
              <a:t>- het verschil weten tussen hoge- en </a:t>
            </a:r>
            <a:r>
              <a:rPr lang="nl-NL" sz="3200" dirty="0" err="1">
                <a:latin typeface="AngsanaUPC" panose="02020603050405020304" pitchFamily="18" charset="-34"/>
                <a:cs typeface="AngsanaUPC" panose="02020603050405020304" pitchFamily="18" charset="-34"/>
              </a:rPr>
              <a:t>lagerdruk</a:t>
            </a:r>
            <a:br>
              <a:rPr lang="nl-NL" sz="3200" dirty="0">
                <a:latin typeface="AngsanaUPC" panose="02020603050405020304" pitchFamily="18" charset="-34"/>
                <a:cs typeface="AngsanaUPC" panose="02020603050405020304" pitchFamily="18" charset="-34"/>
              </a:rPr>
            </a:br>
            <a:r>
              <a:rPr lang="nl-NL" sz="3200" dirty="0">
                <a:latin typeface="AngsanaUPC" panose="02020603050405020304" pitchFamily="18" charset="-34"/>
                <a:cs typeface="AngsanaUPC" panose="02020603050405020304" pitchFamily="18" charset="-34"/>
              </a:rPr>
              <a:t>- de waterkringloop begrijpen en uitleggen</a:t>
            </a:r>
            <a:br>
              <a:rPr lang="nl-NL" sz="2000" dirty="0"/>
            </a:br>
            <a:endParaRPr lang="nl-NL" sz="20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035582-EECC-4B9A-8DB4-1B4F451829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0473" y="500269"/>
            <a:ext cx="8534400" cy="119600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3200" dirty="0">
                <a:solidFill>
                  <a:schemeClr val="accent6">
                    <a:lumMod val="75000"/>
                  </a:schemeClr>
                </a:solidFill>
              </a:rPr>
              <a:t>Aan het einde van de les moet je:</a:t>
            </a:r>
          </a:p>
        </p:txBody>
      </p:sp>
    </p:spTree>
    <p:extLst>
      <p:ext uri="{BB962C8B-B14F-4D97-AF65-F5344CB8AC3E}">
        <p14:creationId xmlns:p14="http://schemas.microsoft.com/office/powerpoint/2010/main" val="7976430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A9775C-2239-4050-8E0D-733DC6FA02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259888"/>
            <a:ext cx="8534400" cy="1507067"/>
          </a:xfrm>
        </p:spPr>
        <p:txBody>
          <a:bodyPr/>
          <a:lstStyle/>
          <a:p>
            <a:r>
              <a:rPr lang="nl-NL" dirty="0"/>
              <a:t>luchtdruk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9E5C317-3E42-4CFC-A574-2D1E0694DDB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78195" y="672547"/>
            <a:ext cx="8534400" cy="3615267"/>
          </a:xfrm>
        </p:spPr>
        <p:txBody>
          <a:bodyPr/>
          <a:lstStyle/>
          <a:p>
            <a:r>
              <a:rPr lang="nl-NL" dirty="0">
                <a:solidFill>
                  <a:schemeClr val="tx1"/>
                </a:solidFill>
              </a:rPr>
              <a:t>Luchtdruk wordt veroorzaakt door alle lucht boven ons die op ons drukt</a:t>
            </a:r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6703177C-B9AB-4F74-B67D-2BF3B7C5A39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641923" y="2843856"/>
            <a:ext cx="5909750" cy="31982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124554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F54665-9411-40CA-A8BA-04E392C3AE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9499" y="0"/>
            <a:ext cx="8534400" cy="1507067"/>
          </a:xfrm>
        </p:spPr>
        <p:txBody>
          <a:bodyPr/>
          <a:lstStyle/>
          <a:p>
            <a:r>
              <a:rPr lang="nl-NL" dirty="0"/>
              <a:t>Hogedrukgebied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4421F61-C5E7-4DF6-8CB5-720D649D6B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7952" y="2223052"/>
            <a:ext cx="8534400" cy="3615267"/>
          </a:xfrm>
        </p:spPr>
        <p:txBody>
          <a:bodyPr/>
          <a:lstStyle/>
          <a:p>
            <a:r>
              <a:rPr lang="nl-NL" dirty="0">
                <a:solidFill>
                  <a:schemeClr val="tx1"/>
                </a:solidFill>
              </a:rPr>
              <a:t>Veel lucht------) lucht daalt</a:t>
            </a:r>
          </a:p>
          <a:p>
            <a:r>
              <a:rPr lang="nl-NL" dirty="0">
                <a:solidFill>
                  <a:schemeClr val="tx1"/>
                </a:solidFill>
              </a:rPr>
              <a:t>Wolken klaren op</a:t>
            </a:r>
          </a:p>
          <a:p>
            <a:r>
              <a:rPr lang="nl-NL" dirty="0">
                <a:solidFill>
                  <a:schemeClr val="tx1"/>
                </a:solidFill>
              </a:rPr>
              <a:t>Helder en mooi weer</a:t>
            </a:r>
          </a:p>
          <a:p>
            <a:endParaRPr lang="nl-NL" dirty="0">
              <a:solidFill>
                <a:schemeClr val="tx1"/>
              </a:solidFill>
            </a:endParaRPr>
          </a:p>
          <a:p>
            <a:r>
              <a:rPr lang="nl-NL" dirty="0">
                <a:solidFill>
                  <a:schemeClr val="tx1"/>
                </a:solidFill>
              </a:rPr>
              <a:t>Lucht wil altijd van een hoge- naar een lagedrukgebied</a:t>
            </a:r>
          </a:p>
          <a:p>
            <a:endParaRPr lang="nl-NL" dirty="0">
              <a:solidFill>
                <a:schemeClr val="tx1"/>
              </a:solidFill>
            </a:endParaRPr>
          </a:p>
          <a:p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25809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83006C-32C5-4F6A-AC41-4FDE3E78B9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114114"/>
            <a:ext cx="8534400" cy="1507067"/>
          </a:xfrm>
        </p:spPr>
        <p:txBody>
          <a:bodyPr/>
          <a:lstStyle/>
          <a:p>
            <a:r>
              <a:rPr lang="nl-NL" dirty="0"/>
              <a:t>lagedrukgebied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1F8233D-18DA-4638-BF8D-2D59926A40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9798" y="1621366"/>
            <a:ext cx="8534400" cy="3615267"/>
          </a:xfrm>
        </p:spPr>
        <p:txBody>
          <a:bodyPr/>
          <a:lstStyle/>
          <a:p>
            <a:r>
              <a:rPr lang="nl-NL" dirty="0">
                <a:solidFill>
                  <a:schemeClr val="tx1"/>
                </a:solidFill>
              </a:rPr>
              <a:t>Lucht wordt warm en stijgt op</a:t>
            </a:r>
          </a:p>
          <a:p>
            <a:r>
              <a:rPr lang="nl-NL" dirty="0">
                <a:solidFill>
                  <a:schemeClr val="tx1"/>
                </a:solidFill>
              </a:rPr>
              <a:t>Wolkenvorming----) zorgt voor…..</a:t>
            </a:r>
          </a:p>
          <a:p>
            <a:r>
              <a:rPr lang="nl-NL" dirty="0">
                <a:solidFill>
                  <a:schemeClr val="tx1"/>
                </a:solidFill>
              </a:rPr>
              <a:t>Slecht weer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5010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BEC79F-773E-4AE7-9282-22F8CBA61D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5D427F8-8D35-49D9-AAE7-D48741B6F6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https://www.youtube.com/watch?v=xzrM7Q2iylM</a:t>
            </a:r>
          </a:p>
        </p:txBody>
      </p:sp>
    </p:spTree>
    <p:extLst>
      <p:ext uri="{BB962C8B-B14F-4D97-AF65-F5344CB8AC3E}">
        <p14:creationId xmlns:p14="http://schemas.microsoft.com/office/powerpoint/2010/main" val="3792698153"/>
      </p:ext>
    </p:extLst>
  </p:cSld>
  <p:clrMapOvr>
    <a:masterClrMapping/>
  </p:clrMapOvr>
</p:sld>
</file>

<file path=ppt/theme/theme1.xml><?xml version="1.0" encoding="utf-8"?>
<a:theme xmlns:a="http://schemas.openxmlformats.org/drawingml/2006/main" name="Segment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174</TotalTime>
  <Words>102</Words>
  <Application>Microsoft Office PowerPoint</Application>
  <PresentationFormat>Breedbeeld</PresentationFormat>
  <Paragraphs>22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AngsanaUPC</vt:lpstr>
      <vt:lpstr>Arial</vt:lpstr>
      <vt:lpstr>Century Gothic</vt:lpstr>
      <vt:lpstr>Wingdings 3</vt:lpstr>
      <vt:lpstr>Segment</vt:lpstr>
      <vt:lpstr>   </vt:lpstr>
      <vt:lpstr>WAT GAAN WE DOEN VANDAAG?</vt:lpstr>
      <vt:lpstr>- Kunnen uitleggen wat luchrduk is - het verschil weten tussen hoge- en lagerdruk - de waterkringloop begrijpen en uitleggen </vt:lpstr>
      <vt:lpstr>luchtdruk</vt:lpstr>
      <vt:lpstr>Hogedrukgebied</vt:lpstr>
      <vt:lpstr>lagedrukgebied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</dc:title>
  <dc:creator>compaq</dc:creator>
  <cp:lastModifiedBy>compaq</cp:lastModifiedBy>
  <cp:revision>10</cp:revision>
  <dcterms:created xsi:type="dcterms:W3CDTF">2018-02-03T17:32:30Z</dcterms:created>
  <dcterms:modified xsi:type="dcterms:W3CDTF">2018-02-04T20:47:31Z</dcterms:modified>
</cp:coreProperties>
</file>

<file path=docProps/thumbnail.jpeg>
</file>