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6328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9447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7271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3487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7766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2065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2881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6785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87424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6830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4738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1F8F9-B1CF-4741-BF90-2E5C52ABEFEC}" type="datetimeFigureOut">
              <a:rPr lang="nl-NL" smtClean="0"/>
              <a:t>30-5-2018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E4AA0-E322-4DB3-92E8-3BB9D36896F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2640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Voersystemen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Les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91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</a:t>
            </a:r>
            <a:r>
              <a:rPr lang="nl-NL" dirty="0" smtClean="0"/>
              <a:t>oederbehoefte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72688" y="1617807"/>
            <a:ext cx="10515600" cy="4351338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Afhankelijk </a:t>
            </a:r>
            <a:r>
              <a:rPr lang="nl-NL" dirty="0" smtClean="0"/>
              <a:t>van………….?</a:t>
            </a:r>
            <a:endParaRPr lang="nl-NL" dirty="0" smtClean="0"/>
          </a:p>
          <a:p>
            <a:r>
              <a:rPr lang="nl-NL" dirty="0" smtClean="0"/>
              <a:t>onderhoud, voor de melkproductie en voor zijn groei en voortplanting</a:t>
            </a:r>
          </a:p>
          <a:p>
            <a:r>
              <a:rPr lang="nl-NL" dirty="0" smtClean="0"/>
              <a:t>Wat betekend VEM en DVE</a:t>
            </a:r>
          </a:p>
          <a:p>
            <a:r>
              <a:rPr lang="nl-NL" dirty="0" smtClean="0"/>
              <a:t>‘Voedereenheid Melk</a:t>
            </a:r>
          </a:p>
          <a:p>
            <a:r>
              <a:rPr lang="nl-NL" dirty="0"/>
              <a:t>verhoudingsgetal om de netto-energie van een voedermiddel weer te </a:t>
            </a:r>
            <a:r>
              <a:rPr lang="nl-NL" dirty="0" smtClean="0"/>
              <a:t>geven</a:t>
            </a:r>
          </a:p>
          <a:p>
            <a:r>
              <a:rPr lang="nl-NL" dirty="0" smtClean="0"/>
              <a:t>Darm verteerbaar eiwit</a:t>
            </a:r>
          </a:p>
          <a:p>
            <a:r>
              <a:rPr lang="nl-NL" dirty="0"/>
              <a:t>DVE is de maat voor de hoeveelheid eiwit die beschikbaar en verteerbaar is in de dunne </a:t>
            </a:r>
            <a:r>
              <a:rPr lang="nl-NL" dirty="0" smtClean="0"/>
              <a:t>darm</a:t>
            </a:r>
          </a:p>
          <a:p>
            <a:r>
              <a:rPr lang="nl-NL" dirty="0"/>
              <a:t>directe link tussen DVE, melk- en </a:t>
            </a:r>
            <a:r>
              <a:rPr lang="nl-NL" dirty="0" smtClean="0"/>
              <a:t>melkeiwitproduktie</a:t>
            </a:r>
          </a:p>
          <a:p>
            <a:r>
              <a:rPr lang="nl-NL" dirty="0" smtClean="0"/>
              <a:t>Te kort remt de melkproductie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224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Droge 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89807" y="1493116"/>
            <a:ext cx="10515600" cy="4351338"/>
          </a:xfrm>
        </p:spPr>
        <p:txBody>
          <a:bodyPr/>
          <a:lstStyle/>
          <a:p>
            <a:r>
              <a:rPr lang="nl-NL" dirty="0" smtClean="0"/>
              <a:t>VEM bij vochtrijke </a:t>
            </a:r>
            <a:r>
              <a:rPr lang="nl-NL" dirty="0" smtClean="0"/>
              <a:t>ruw</a:t>
            </a:r>
            <a:r>
              <a:rPr lang="nl-NL" dirty="0" smtClean="0"/>
              <a:t>voeders </a:t>
            </a:r>
            <a:r>
              <a:rPr lang="nl-NL" dirty="0" smtClean="0"/>
              <a:t>per kg droge stof</a:t>
            </a:r>
          </a:p>
          <a:p>
            <a:r>
              <a:rPr lang="nl-NL" dirty="0" smtClean="0"/>
              <a:t>VEM droge krachtvoeders per kg product</a:t>
            </a:r>
          </a:p>
          <a:p>
            <a:r>
              <a:rPr lang="nl-NL" b="1" dirty="0"/>
              <a:t>Fermentatie</a:t>
            </a:r>
            <a:r>
              <a:rPr lang="nl-NL" dirty="0"/>
              <a:t> is een proces waarbij bacteriën, schimmels en gisten gebruikt worden om een voedingsmiddel te maken</a:t>
            </a:r>
            <a:endParaRPr lang="nl-NL" dirty="0" smtClean="0"/>
          </a:p>
          <a:p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2573" y="3398717"/>
            <a:ext cx="7018020" cy="3226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45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87654" y="365125"/>
            <a:ext cx="9216692" cy="60484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809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258" y="1989502"/>
            <a:ext cx="12047484" cy="240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10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2167" y="595643"/>
            <a:ext cx="10671633" cy="5053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531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86</Words>
  <Application>Microsoft Office PowerPoint</Application>
  <PresentationFormat>Breedbeeld</PresentationFormat>
  <Paragraphs>16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Voersystemen</vt:lpstr>
      <vt:lpstr>Voederbehoefte</vt:lpstr>
      <vt:lpstr>Droge stof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Voersystemen</dc:title>
  <dc:creator>Nikki Pots</dc:creator>
  <cp:lastModifiedBy>Ruud Dalhoeven</cp:lastModifiedBy>
  <cp:revision>12</cp:revision>
  <dcterms:created xsi:type="dcterms:W3CDTF">2017-03-17T11:18:14Z</dcterms:created>
  <dcterms:modified xsi:type="dcterms:W3CDTF">2018-05-30T05:48:45Z</dcterms:modified>
</cp:coreProperties>
</file>