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80E23-B70C-4608-9974-D7B3C1FD8A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-Lichamelijke ingrepen bij dieren verboden.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-Ziek of gewond beschermd dier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0DA65E5-4BAA-462C-B771-31BFDC3A92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Danique </a:t>
            </a:r>
            <a:r>
              <a:rPr lang="nl-NL" dirty="0" err="1"/>
              <a:t>Soedira</a:t>
            </a:r>
            <a:endParaRPr lang="nl-NL" dirty="0"/>
          </a:p>
          <a:p>
            <a:r>
              <a:rPr lang="nl-NL" dirty="0"/>
              <a:t>Laura ten Voorde</a:t>
            </a:r>
          </a:p>
        </p:txBody>
      </p:sp>
    </p:spTree>
    <p:extLst>
      <p:ext uri="{BB962C8B-B14F-4D97-AF65-F5344CB8AC3E}">
        <p14:creationId xmlns:p14="http://schemas.microsoft.com/office/powerpoint/2010/main" val="303646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6A4FFD-60CF-4DB7-A985-FE01A773E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C0973D-BDD6-4733-8571-210954C41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gekozen voor dit onderwerp?</a:t>
            </a:r>
          </a:p>
          <a:p>
            <a:r>
              <a:rPr lang="nl-NL" dirty="0"/>
              <a:t>Ziek of gewond beschermd dier</a:t>
            </a:r>
          </a:p>
          <a:p>
            <a:r>
              <a:rPr lang="nl-NL" dirty="0"/>
              <a:t>Melden gewond/ziek beschermd dier</a:t>
            </a:r>
          </a:p>
          <a:p>
            <a:r>
              <a:rPr lang="nl-NL" dirty="0"/>
              <a:t>Vervoeren ziek/gewond beschermd dier</a:t>
            </a:r>
          </a:p>
          <a:p>
            <a:r>
              <a:rPr lang="nl-NL" dirty="0"/>
              <a:t>Lichamelijke ingrepen bij dieren verboden</a:t>
            </a:r>
          </a:p>
          <a:p>
            <a:r>
              <a:rPr lang="nl-NL" dirty="0"/>
              <a:t>Couperen</a:t>
            </a:r>
          </a:p>
          <a:p>
            <a:r>
              <a:rPr lang="nl-NL" dirty="0"/>
              <a:t>Pluimvee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960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0F3D2-AB4F-425C-A676-6B787C5A7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221498" cy="706964"/>
          </a:xfrm>
        </p:spPr>
        <p:txBody>
          <a:bodyPr/>
          <a:lstStyle/>
          <a:p>
            <a:r>
              <a:rPr lang="nl-NL" dirty="0"/>
              <a:t>Waarom gekozen voor dit onderwerp?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69324B-277C-4784-BB81-93AA99FD7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Ziek of gewond dier</a:t>
            </a:r>
          </a:p>
          <a:p>
            <a:r>
              <a:rPr lang="nl-NL" dirty="0"/>
              <a:t>Lichamelijke ingrepen bij dieren verboden</a:t>
            </a:r>
          </a:p>
        </p:txBody>
      </p:sp>
    </p:spTree>
    <p:extLst>
      <p:ext uri="{BB962C8B-B14F-4D97-AF65-F5344CB8AC3E}">
        <p14:creationId xmlns:p14="http://schemas.microsoft.com/office/powerpoint/2010/main" val="771299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A6DBC7-AC26-4388-9FBA-B918D47F6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 of gewond beschermd 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1F3E7E-12C4-400A-9CB3-83645D2C6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Wet natuur bescherming</a:t>
            </a:r>
          </a:p>
          <a:p>
            <a:r>
              <a:rPr lang="nl-NL" dirty="0"/>
              <a:t>Opvangen beschermende dieren verboden zonder vrijstelling </a:t>
            </a:r>
          </a:p>
          <a:p>
            <a:r>
              <a:rPr lang="nl-NL" dirty="0"/>
              <a:t>Beschermd diersoorten en plantensoorten in het wild</a:t>
            </a:r>
          </a:p>
          <a:p>
            <a:r>
              <a:rPr lang="nl-NL" dirty="0"/>
              <a:t>Schadelijk, verboden</a:t>
            </a:r>
          </a:p>
          <a:p>
            <a:r>
              <a:rPr lang="nl-NL" dirty="0"/>
              <a:t>Met vrijstelling wel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0832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61803-2D6D-4247-956B-1BA9F72D7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Melden gewond/ziek beschermd 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A5AECF-ECEE-4476-8235-665886DF3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Ziek/gewond beschermd dier gevonden, deskundige</a:t>
            </a:r>
          </a:p>
          <a:p>
            <a:r>
              <a:rPr lang="nl-NL" dirty="0"/>
              <a:t>Gemerkt of gechipt, politie/gemeente</a:t>
            </a:r>
          </a:p>
          <a:p>
            <a:endParaRPr lang="nl-NL" dirty="0"/>
          </a:p>
          <a:p>
            <a:r>
              <a:rPr lang="nl-NL" dirty="0"/>
              <a:t>Binnen 13 uur naar gespecialiseerd opvangcentrum</a:t>
            </a:r>
          </a:p>
          <a:p>
            <a:r>
              <a:rPr lang="nl-NL" dirty="0"/>
              <a:t>Opvangcentrum moet ontheffing hebben</a:t>
            </a:r>
          </a:p>
        </p:txBody>
      </p:sp>
    </p:spTree>
    <p:extLst>
      <p:ext uri="{BB962C8B-B14F-4D97-AF65-F5344CB8AC3E}">
        <p14:creationId xmlns:p14="http://schemas.microsoft.com/office/powerpoint/2010/main" val="2333688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FCFAC-040E-4E0F-BDBC-256D2B093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9181742" cy="706964"/>
          </a:xfrm>
        </p:spPr>
        <p:txBody>
          <a:bodyPr/>
          <a:lstStyle/>
          <a:p>
            <a:r>
              <a:rPr lang="nl-NL" dirty="0"/>
              <a:t>Vervoeren ziek/gewond beschermd 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28A59F-2F6B-47F1-AD89-110DF423E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Mag vervoeren </a:t>
            </a:r>
          </a:p>
          <a:p>
            <a:r>
              <a:rPr lang="nl-NL" dirty="0"/>
              <a:t>Niet vervoeren: </a:t>
            </a:r>
            <a:r>
              <a:rPr lang="nl-NL" dirty="0" err="1"/>
              <a:t>reeen</a:t>
            </a:r>
            <a:r>
              <a:rPr lang="nl-NL" dirty="0"/>
              <a:t>, edelherten, damherten, wilde zwijnen</a:t>
            </a:r>
          </a:p>
          <a:p>
            <a:r>
              <a:rPr lang="nl-NL" dirty="0"/>
              <a:t>Hierbij contact opnemen met politie</a:t>
            </a:r>
          </a:p>
        </p:txBody>
      </p:sp>
    </p:spTree>
    <p:extLst>
      <p:ext uri="{BB962C8B-B14F-4D97-AF65-F5344CB8AC3E}">
        <p14:creationId xmlns:p14="http://schemas.microsoft.com/office/powerpoint/2010/main" val="2432625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994D8E-8731-47B1-8EB7-6CDCD696D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10016629" cy="706964"/>
          </a:xfrm>
        </p:spPr>
        <p:txBody>
          <a:bodyPr/>
          <a:lstStyle/>
          <a:p>
            <a:r>
              <a:rPr lang="nl-NL" dirty="0"/>
              <a:t>Lichamelijke ingrepen bij dieren verboden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8537A2-7E45-4EEE-8C1D-D421E20CC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lichamelijke ingreep wordt in de Wet dieren uitgelegd als een ingreep, waarbij de natuurlijke samenhang van levende weefsels wordt verbroken. </a:t>
            </a:r>
          </a:p>
          <a:p>
            <a:r>
              <a:rPr lang="nl-NL" dirty="0"/>
              <a:t>Uitzonderingen; lichamelijke ingrepen waarvoor een medische oorzaak is &amp; wettelijk aangewezen lichamelijke ingrepen.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2126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B139C-C184-4A25-8715-012D55A60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Couperen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862F03-8DAF-4E28-AC4F-C0B95CFD4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het couperen van bijv. de staart en/of oren wordt de natuurlijke samenhang van levende weefsel verbroken. Dit is een lichamelijke ingreep en mag niet in Nederland. </a:t>
            </a:r>
          </a:p>
          <a:p>
            <a:r>
              <a:rPr lang="nl-NL" dirty="0"/>
              <a:t>Een dier heeft zijn staart en oren nodig als onderdeel van zijn lichaamstaal. </a:t>
            </a:r>
          </a:p>
          <a:p>
            <a:r>
              <a:rPr lang="nl-NL" dirty="0"/>
              <a:t>Het college van beroep voor bedrijfsleven heeft bepaald dat dieren die gecoupeerd zijn na 1 december niet meer tentoongesteld mogen worden, ook niet als het couperen in een ander land is gebeurd. </a:t>
            </a:r>
          </a:p>
          <a:p>
            <a:r>
              <a:rPr lang="nl-NL" dirty="0"/>
              <a:t>naast het verbod op tentoonstellen mag je gecoupeerde dieren niet verhandelen.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3478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528A39-5EA6-408E-B02D-70940EEA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Pluimvee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CCDA79-07D0-4673-AEBB-99B017DFD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Ook mag je geen pluimvee houden als deze dieren een niet toegestane ingreep hebben ondergaan, ook niet als deze lichamelijke ingreep legaal in het buitenland is gedaan.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32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</TotalTime>
  <Words>306</Words>
  <Application>Microsoft Office PowerPoint</Application>
  <PresentationFormat>Breedbeeld</PresentationFormat>
  <Paragraphs>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Ion-directiekamer</vt:lpstr>
      <vt:lpstr>-Lichamelijke ingrepen bij dieren verboden.  -Ziek of gewond beschermd dier</vt:lpstr>
      <vt:lpstr>Inhoud </vt:lpstr>
      <vt:lpstr>Waarom gekozen voor dit onderwerp?</vt:lpstr>
      <vt:lpstr>Ziek of gewond beschermd dier</vt:lpstr>
      <vt:lpstr>Melden gewond/ziek beschermd dier</vt:lpstr>
      <vt:lpstr>Vervoeren ziek/gewond beschermd dier</vt:lpstr>
      <vt:lpstr>Lichamelijke ingrepen bij dieren verboden</vt:lpstr>
      <vt:lpstr>Couperen </vt:lpstr>
      <vt:lpstr>Pluimvee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-Lichamelijke ingrepen bij dieren verboden.  -Ziek of gewond beschermd dier</dc:title>
  <dc:creator>Laura ten Voorde</dc:creator>
  <cp:lastModifiedBy>Danique Soedira</cp:lastModifiedBy>
  <cp:revision>5</cp:revision>
  <dcterms:created xsi:type="dcterms:W3CDTF">2018-06-04T10:14:53Z</dcterms:created>
  <dcterms:modified xsi:type="dcterms:W3CDTF">2018-06-04T11:46:15Z</dcterms:modified>
</cp:coreProperties>
</file>