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8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39" d="100"/>
          <a:sy n="39" d="100"/>
        </p:scale>
        <p:origin x="72" y="1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1992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990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056378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4278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085021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93596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0323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984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5922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2789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6/4/2018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9878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4724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2283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0883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6/4/2018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4751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3587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198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Presentatie verzorging en huisvesting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err="1" smtClean="0"/>
              <a:t>Zoe</a:t>
            </a:r>
            <a:r>
              <a:rPr lang="nl-NL" dirty="0" smtClean="0"/>
              <a:t> en fleur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918948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Goede verzorging</a:t>
            </a:r>
          </a:p>
          <a:p>
            <a:r>
              <a:rPr lang="nl-NL" dirty="0" smtClean="0"/>
              <a:t>Waarom?</a:t>
            </a:r>
          </a:p>
          <a:p>
            <a:r>
              <a:rPr lang="nl-NL" dirty="0" smtClean="0"/>
              <a:t>Goede huisvesting</a:t>
            </a:r>
          </a:p>
          <a:p>
            <a:r>
              <a:rPr lang="nl-NL" dirty="0" smtClean="0"/>
              <a:t>Waarom?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410792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Goede verzorging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Bewegingsvrijheid</a:t>
            </a:r>
          </a:p>
          <a:p>
            <a:r>
              <a:rPr lang="nl-NL" dirty="0" smtClean="0"/>
              <a:t>Beschermt tegen weersomstandigheden</a:t>
            </a:r>
          </a:p>
          <a:p>
            <a:r>
              <a:rPr lang="nl-NL" dirty="0" smtClean="0"/>
              <a:t>Natuurlijk gedrag vertonen</a:t>
            </a:r>
          </a:p>
          <a:p>
            <a:r>
              <a:rPr lang="nl-NL" dirty="0" smtClean="0"/>
              <a:t>Word verzorgt door een persoon met kennis</a:t>
            </a:r>
          </a:p>
          <a:p>
            <a:r>
              <a:rPr lang="nl-NL" dirty="0" smtClean="0"/>
              <a:t>Zieke/ gewonde dieren direct verzorgen</a:t>
            </a:r>
          </a:p>
          <a:p>
            <a:r>
              <a:rPr lang="nl-NL" dirty="0" smtClean="0"/>
              <a:t>Hygiënische ruimte</a:t>
            </a:r>
          </a:p>
          <a:p>
            <a:r>
              <a:rPr lang="nl-NL" dirty="0" smtClean="0"/>
              <a:t>Voldoende eten/ water</a:t>
            </a:r>
          </a:p>
          <a:p>
            <a:r>
              <a:rPr lang="nl-NL" dirty="0" smtClean="0"/>
              <a:t>Voldoende zuurstof/verse lucht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5098" y="2160589"/>
            <a:ext cx="3624320" cy="2680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3298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Waarom?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Belangrijk</a:t>
            </a:r>
          </a:p>
          <a:p>
            <a:r>
              <a:rPr lang="nl-NL" dirty="0" smtClean="0"/>
              <a:t>Gezondheid 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4032" y="1739987"/>
            <a:ext cx="4655666" cy="3536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0850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Goede huisvesting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Geen scherpe randen en uitsteeksels</a:t>
            </a:r>
          </a:p>
          <a:p>
            <a:r>
              <a:rPr lang="nl-NL" dirty="0" smtClean="0"/>
              <a:t>Gemakkelijk schoon te maken</a:t>
            </a:r>
          </a:p>
          <a:p>
            <a:r>
              <a:rPr lang="nl-NL" dirty="0" smtClean="0"/>
              <a:t>Goede verlichting/verduistering</a:t>
            </a:r>
          </a:p>
          <a:p>
            <a:r>
              <a:rPr lang="nl-NL" dirty="0" smtClean="0"/>
              <a:t>Materialen aangepast op behoefte dier</a:t>
            </a:r>
          </a:p>
          <a:p>
            <a:r>
              <a:rPr lang="nl-NL" dirty="0" smtClean="0"/>
              <a:t>Niet belemmerd in bewegingsvrijheid</a:t>
            </a:r>
          </a:p>
          <a:p>
            <a:r>
              <a:rPr lang="nl-NL" dirty="0" smtClean="0"/>
              <a:t>Niet ontsnappen</a:t>
            </a:r>
          </a:p>
          <a:p>
            <a:r>
              <a:rPr lang="nl-NL" dirty="0" smtClean="0"/>
              <a:t>Beschermt tegen weersomstandigheden</a:t>
            </a:r>
          </a:p>
          <a:p>
            <a:r>
              <a:rPr lang="nl-NL" dirty="0" smtClean="0"/>
              <a:t>Nestruimte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6268" y="2474073"/>
            <a:ext cx="4405570" cy="2294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5425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Waarom?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Ziek worden door slechte huisvesting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1666" y="2965842"/>
            <a:ext cx="4413292" cy="3305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87567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Einde 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599" y="2920871"/>
            <a:ext cx="4289725" cy="3213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765251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Violet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</TotalTime>
  <Words>87</Words>
  <Application>Microsoft Office PowerPoint</Application>
  <PresentationFormat>Breedbeeld</PresentationFormat>
  <Paragraphs>31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Trebuchet MS</vt:lpstr>
      <vt:lpstr>Wingdings 3</vt:lpstr>
      <vt:lpstr>Facet</vt:lpstr>
      <vt:lpstr>Presentatie verzorging en huisvesting</vt:lpstr>
      <vt:lpstr>Inhoud </vt:lpstr>
      <vt:lpstr>Goede verzorging</vt:lpstr>
      <vt:lpstr>Waarom?</vt:lpstr>
      <vt:lpstr>Goede huisvesting </vt:lpstr>
      <vt:lpstr>Waarom? </vt:lpstr>
      <vt:lpstr>Einde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Presentatie verzorging en huisvesting</dc:title>
  <dc:creator>Gebruiker</dc:creator>
  <cp:lastModifiedBy>Gebruiker</cp:lastModifiedBy>
  <cp:revision>3</cp:revision>
  <dcterms:created xsi:type="dcterms:W3CDTF">2018-06-04T08:18:00Z</dcterms:created>
  <dcterms:modified xsi:type="dcterms:W3CDTF">2018-06-04T08:34:28Z</dcterms:modified>
</cp:coreProperties>
</file>