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1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7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75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59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271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9009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45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49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89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153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790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66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17401-0359-1141-A913-6DB758E02719}" type="datetimeFigureOut">
              <a:rPr lang="nl-NL" smtClean="0"/>
              <a:t>15-03-18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11F73-2586-A84B-A70A-CD2BAB27349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PERSONENLIJST</a:t>
            </a:r>
            <a:br>
              <a:rPr lang="nl-NL" dirty="0" smtClean="0"/>
            </a:br>
            <a:r>
              <a:rPr lang="nl-NL" dirty="0" smtClean="0"/>
              <a:t>EXAMEN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6</a:t>
            </a:r>
          </a:p>
          <a:p>
            <a:r>
              <a:rPr lang="nl-NL" dirty="0" smtClean="0"/>
              <a:t>NEDERLAND NA 1945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981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b="1" dirty="0" smtClean="0"/>
              <a:t>MYSTERY GUEST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Hoe heet deze persoon?</a:t>
            </a:r>
          </a:p>
          <a:p>
            <a:r>
              <a:rPr lang="nl-NL" dirty="0" smtClean="0"/>
              <a:t>Met welke gebeurtenis heeft hij/zij te maken?</a:t>
            </a:r>
          </a:p>
          <a:p>
            <a:r>
              <a:rPr lang="nl-NL" dirty="0" smtClean="0"/>
              <a:t>Wanneer speelde zich dit af?</a:t>
            </a:r>
          </a:p>
          <a:p>
            <a:r>
              <a:rPr lang="nl-NL" dirty="0" smtClean="0"/>
              <a:t>Welke andere personen hebben met deze gebeurtenis te maken?</a:t>
            </a:r>
          </a:p>
          <a:p>
            <a:r>
              <a:rPr lang="nl-NL" dirty="0" smtClean="0"/>
              <a:t>Wat weet jij nog meer van deze persoon?</a:t>
            </a:r>
          </a:p>
          <a:p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834" y="1938725"/>
            <a:ext cx="5181600" cy="2926958"/>
          </a:xfrm>
        </p:spPr>
      </p:pic>
    </p:spTree>
    <p:extLst>
      <p:ext uri="{BB962C8B-B14F-4D97-AF65-F5344CB8AC3E}">
        <p14:creationId xmlns:p14="http://schemas.microsoft.com/office/powerpoint/2010/main" val="720739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46</Words>
  <Application>Microsoft Macintosh PowerPoint</Application>
  <PresentationFormat>Breedbeeld</PresentationFormat>
  <Paragraphs>9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Office-thema</vt:lpstr>
      <vt:lpstr>PERSONENLIJST EXAMEN</vt:lpstr>
      <vt:lpstr>MYSTERY GUEST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PERSONENLIJST EXAMEN</dc:title>
  <dc:creator>Microsoft Office-gebruiker</dc:creator>
  <cp:lastModifiedBy>Microsoft Office-gebruiker</cp:lastModifiedBy>
  <cp:revision>1</cp:revision>
  <dcterms:created xsi:type="dcterms:W3CDTF">2018-03-15T07:43:09Z</dcterms:created>
  <dcterms:modified xsi:type="dcterms:W3CDTF">2018-03-15T07:48:09Z</dcterms:modified>
</cp:coreProperties>
</file>