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3631"/>
  </p:normalViewPr>
  <p:slideViewPr>
    <p:cSldViewPr snapToGrid="0" snapToObjects="1">
      <p:cViewPr varScale="1">
        <p:scale>
          <a:sx n="120" d="100"/>
          <a:sy n="120" d="100"/>
        </p:scale>
        <p:origin x="256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863523-A759-A649-A85F-00F79D4AD498}" type="datetimeFigureOut">
              <a:rPr lang="nl-NL" smtClean="0"/>
              <a:t>23-08-17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5E113E-53C7-2B45-8A4A-49A35E1E82A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739056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863523-A759-A649-A85F-00F79D4AD498}" type="datetimeFigureOut">
              <a:rPr lang="nl-NL" smtClean="0"/>
              <a:t>23-08-17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5E113E-53C7-2B45-8A4A-49A35E1E82A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453674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863523-A759-A649-A85F-00F79D4AD498}" type="datetimeFigureOut">
              <a:rPr lang="nl-NL" smtClean="0"/>
              <a:t>23-08-17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5E113E-53C7-2B45-8A4A-49A35E1E82A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22906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863523-A759-A649-A85F-00F79D4AD498}" type="datetimeFigureOut">
              <a:rPr lang="nl-NL" smtClean="0"/>
              <a:t>23-08-17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5E113E-53C7-2B45-8A4A-49A35E1E82A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333826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863523-A759-A649-A85F-00F79D4AD498}" type="datetimeFigureOut">
              <a:rPr lang="nl-NL" smtClean="0"/>
              <a:t>23-08-17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5E113E-53C7-2B45-8A4A-49A35E1E82A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389186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ee objec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863523-A759-A649-A85F-00F79D4AD498}" type="datetimeFigureOut">
              <a:rPr lang="nl-NL" smtClean="0"/>
              <a:t>23-08-17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5E113E-53C7-2B45-8A4A-49A35E1E82A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005800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863523-A759-A649-A85F-00F79D4AD498}" type="datetimeFigureOut">
              <a:rPr lang="nl-NL" smtClean="0"/>
              <a:t>23-08-17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5E113E-53C7-2B45-8A4A-49A35E1E82A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839209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863523-A759-A649-A85F-00F79D4AD498}" type="datetimeFigureOut">
              <a:rPr lang="nl-NL" smtClean="0"/>
              <a:t>23-08-17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5E113E-53C7-2B45-8A4A-49A35E1E82A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073966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863523-A759-A649-A85F-00F79D4AD498}" type="datetimeFigureOut">
              <a:rPr lang="nl-NL" smtClean="0"/>
              <a:t>23-08-17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5E113E-53C7-2B45-8A4A-49A35E1E82A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673536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863523-A759-A649-A85F-00F79D4AD498}" type="datetimeFigureOut">
              <a:rPr lang="nl-NL" smtClean="0"/>
              <a:t>23-08-17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5E113E-53C7-2B45-8A4A-49A35E1E82A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851003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863523-A759-A649-A85F-00F79D4AD498}" type="datetimeFigureOut">
              <a:rPr lang="nl-NL" smtClean="0"/>
              <a:t>23-08-17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5E113E-53C7-2B45-8A4A-49A35E1E82A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216500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863523-A759-A649-A85F-00F79D4AD498}" type="datetimeFigureOut">
              <a:rPr lang="nl-NL" smtClean="0"/>
              <a:t>23-08-17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5E113E-53C7-2B45-8A4A-49A35E1E82A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61322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/>
            </a:r>
            <a:br>
              <a:rPr lang="nl-NL" dirty="0" smtClean="0"/>
            </a:br>
            <a:r>
              <a:rPr lang="nl-NL" dirty="0" smtClean="0"/>
              <a:t>INLEIDING </a:t>
            </a:r>
            <a:br>
              <a:rPr lang="nl-NL" dirty="0" smtClean="0"/>
            </a:br>
            <a:r>
              <a:rPr lang="nl-NL" dirty="0" smtClean="0"/>
              <a:t>1.1 DE NEDERLANDSE STAATSINRICHTING NU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HOOFDSTUK 1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2834529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LEG HET NEDERLANDS BESTUUR UIT MET BEHULP VAN DE VOLGENDE BEGRIPPEN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38199" y="1825624"/>
            <a:ext cx="11027735" cy="4957947"/>
          </a:xfrm>
        </p:spPr>
        <p:txBody>
          <a:bodyPr>
            <a:normAutofit lnSpcReduction="10000"/>
          </a:bodyPr>
          <a:lstStyle/>
          <a:p>
            <a:r>
              <a:rPr lang="nl-NL" dirty="0" smtClean="0"/>
              <a:t>MONARCHIE 				DEMOCRATIE </a:t>
            </a:r>
          </a:p>
          <a:p>
            <a:r>
              <a:rPr lang="nl-NL" dirty="0" smtClean="0"/>
              <a:t>GRONDWET				EERSTE KAMER</a:t>
            </a:r>
          </a:p>
          <a:p>
            <a:r>
              <a:rPr lang="nl-NL" dirty="0" smtClean="0"/>
              <a:t>REGERING					VERKIEZINGEN</a:t>
            </a:r>
          </a:p>
          <a:p>
            <a:r>
              <a:rPr lang="nl-NL" dirty="0" smtClean="0"/>
              <a:t>2</a:t>
            </a:r>
            <a:r>
              <a:rPr lang="nl-NL" baseline="30000" dirty="0" smtClean="0"/>
              <a:t>E</a:t>
            </a:r>
            <a:r>
              <a:rPr lang="nl-NL" dirty="0" smtClean="0"/>
              <a:t> KAMER					</a:t>
            </a:r>
            <a:r>
              <a:rPr lang="nl-NL" dirty="0" smtClean="0"/>
              <a:t>WETGEVENDE MACHT</a:t>
            </a:r>
          </a:p>
          <a:p>
            <a:r>
              <a:rPr lang="nl-NL" dirty="0" smtClean="0"/>
              <a:t>UITVOERENDE MACHT			RECHTERLIJKE MACHT</a:t>
            </a:r>
          </a:p>
          <a:p>
            <a:r>
              <a:rPr lang="nl-NL" dirty="0" smtClean="0"/>
              <a:t>RECHTSSTAAT				MINISTERS</a:t>
            </a:r>
          </a:p>
          <a:p>
            <a:r>
              <a:rPr lang="nl-NL" dirty="0" smtClean="0"/>
              <a:t>GEMEENTERAAD				PROVINCIALE STATEN</a:t>
            </a:r>
          </a:p>
          <a:p>
            <a:r>
              <a:rPr lang="nl-NL" dirty="0" smtClean="0"/>
              <a:t>WETGEVENDE BEVOEGDHEDEN	CONTROLERENDE BEVOEGDHEDEN</a:t>
            </a:r>
          </a:p>
          <a:p>
            <a:r>
              <a:rPr lang="nl-NL" dirty="0" smtClean="0"/>
              <a:t>COALIIEPARTIJEN				OPPOSITIEPARTIJEN</a:t>
            </a:r>
          </a:p>
          <a:p>
            <a:r>
              <a:rPr lang="nl-NL" smtClean="0"/>
              <a:t>HOOGSTE MACHT			GRONDRECHTEN</a:t>
            </a:r>
            <a:endParaRPr lang="nl-NL" dirty="0" smtClean="0"/>
          </a:p>
          <a:p>
            <a:endParaRPr lang="nl-NL" dirty="0" smtClean="0"/>
          </a:p>
          <a:p>
            <a:endParaRPr lang="nl-NL" dirty="0" smtClean="0"/>
          </a:p>
        </p:txBody>
      </p:sp>
    </p:spTree>
    <p:extLst>
      <p:ext uri="{BB962C8B-B14F-4D97-AF65-F5344CB8AC3E}">
        <p14:creationId xmlns:p14="http://schemas.microsoft.com/office/powerpoint/2010/main" val="156627676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14</Words>
  <Application>Microsoft Macintosh PowerPoint</Application>
  <PresentationFormat>Breedbeeld</PresentationFormat>
  <Paragraphs>13</Paragraphs>
  <Slides>2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Office-thema</vt:lpstr>
      <vt:lpstr> INLEIDING  1.1 DE NEDERLANDSE STAATSINRICHTING NU</vt:lpstr>
      <vt:lpstr>LEG HET NEDERLANDS BESTUUR UIT MET BEHULP VAN DE VOLGENDE BEGRIPPEN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INLEIDING  1.1 DE NEDERLANDSE STAATSINRICHTING NU</dc:title>
  <dc:creator>Microsoft Office-gebruiker</dc:creator>
  <cp:lastModifiedBy>Microsoft Office-gebruiker</cp:lastModifiedBy>
  <cp:revision>1</cp:revision>
  <dcterms:created xsi:type="dcterms:W3CDTF">2017-08-23T06:47:25Z</dcterms:created>
  <dcterms:modified xsi:type="dcterms:W3CDTF">2017-08-23T06:56:07Z</dcterms:modified>
</cp:coreProperties>
</file>