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1" r:id="rId3"/>
    <p:sldId id="257" r:id="rId4"/>
    <p:sldId id="259" r:id="rId5"/>
    <p:sldId id="260" r:id="rId6"/>
    <p:sldId id="258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1" autoAdjust="0"/>
    <p:restoredTop sz="94660"/>
  </p:normalViewPr>
  <p:slideViewPr>
    <p:cSldViewPr snapToGrid="0">
      <p:cViewPr varScale="1">
        <p:scale>
          <a:sx n="42" d="100"/>
          <a:sy n="42" d="100"/>
        </p:scale>
        <p:origin x="72" y="7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254800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302974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8303398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312449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6745678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0769573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038505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499052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77254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731692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43355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88870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852507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61438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017341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448001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DA9099-1CCE-47EF-86DB-C72C178CBC90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B5A2C931-E45E-4F15-8815-9E6FAD08D6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121388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levendehave.nl/dierenwikis/pluimvee/kortwieken-en-leewieken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schooltv.nl/video/verschillende-soorten-veren-hoe-is-het-verenpakket-van-een-vogel-opgebouwd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Les 4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66969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Terug blik vorige les</a:t>
            </a:r>
          </a:p>
          <a:p>
            <a:r>
              <a:rPr lang="nl-NL" dirty="0" smtClean="0"/>
              <a:t>Verzorging hoenders</a:t>
            </a:r>
          </a:p>
          <a:p>
            <a:r>
              <a:rPr lang="nl-NL" dirty="0" smtClean="0"/>
              <a:t>Leewieken en kortwieken</a:t>
            </a:r>
          </a:p>
          <a:p>
            <a:r>
              <a:rPr lang="nl-NL" dirty="0" smtClean="0"/>
              <a:t>Verder met algemene opdrachten </a:t>
            </a:r>
            <a:r>
              <a:rPr lang="nl-NL" smtClean="0"/>
              <a:t>of rassenbunde</a:t>
            </a:r>
            <a:r>
              <a:rPr lang="nl-NL"/>
              <a:t>l</a:t>
            </a:r>
          </a:p>
        </p:txBody>
      </p:sp>
    </p:spTree>
    <p:extLst>
      <p:ext uri="{BB962C8B-B14F-4D97-AF65-F5344CB8AC3E}">
        <p14:creationId xmlns:p14="http://schemas.microsoft.com/office/powerpoint/2010/main" val="7375638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verzorging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Haan bevrucht de kip</a:t>
            </a:r>
            <a:r>
              <a:rPr lang="nl-NL" dirty="0" smtClean="0">
                <a:sym typeface="Wingdings" panose="05000000000000000000" pitchFamily="2" charset="2"/>
              </a:rPr>
              <a:t> na 25 uur ei en na 21 dagen kuiken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Standaard behoeften vooral water en voer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Vooral vers water elke dag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Kip hoort actief te zijn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Eieren rapen iedere dag, koel bewaren met puntige kant na beneden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Eieren niet schoonvegen, membraam wordt aangetast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Hok in de avond afsluiten </a:t>
            </a:r>
            <a:r>
              <a:rPr lang="nl-NL" dirty="0" err="1" smtClean="0">
                <a:sym typeface="Wingdings" panose="05000000000000000000" pitchFamily="2" charset="2"/>
              </a:rPr>
              <a:t>ivm</a:t>
            </a:r>
            <a:r>
              <a:rPr lang="nl-NL" dirty="0" smtClean="0">
                <a:sym typeface="Wingdings" panose="05000000000000000000" pitchFamily="2" charset="2"/>
              </a:rPr>
              <a:t> roofdieren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1 keer per week binnenkant van hok schoonmaken ook lignesten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675478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Kortwieken en leewieken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>
                <a:hlinkClick r:id="rId2"/>
              </a:rPr>
              <a:t>https://www.levendehave.nl/dierenwikis/pluimvee/kortwieken-en-leewieken</a:t>
            </a:r>
            <a:endParaRPr lang="nl-NL" dirty="0"/>
          </a:p>
          <a:p>
            <a:r>
              <a:rPr lang="nl-NL" dirty="0" smtClean="0"/>
              <a:t>Waarom?</a:t>
            </a:r>
          </a:p>
          <a:p>
            <a:r>
              <a:rPr lang="nl-NL" dirty="0" smtClean="0"/>
              <a:t>Leewieken mag niet meer</a:t>
            </a:r>
          </a:p>
          <a:p>
            <a:r>
              <a:rPr lang="nl-NL" dirty="0" smtClean="0"/>
              <a:t>Kortwieken is het afknippen van een punt van de slagpennen bij uitgespreide vleugel (grote slagpennen) geen lichamelijke ingreep</a:t>
            </a:r>
          </a:p>
          <a:p>
            <a:r>
              <a:rPr lang="nl-NL" dirty="0" smtClean="0"/>
              <a:t>Na de rui groeien de slagpennen weer uit</a:t>
            </a:r>
          </a:p>
          <a:p>
            <a:r>
              <a:rPr lang="nl-NL" dirty="0" smtClean="0"/>
              <a:t>Aan 1 kant om uit balans te krijgen</a:t>
            </a:r>
          </a:p>
          <a:p>
            <a:r>
              <a:rPr lang="nl-NL" dirty="0"/>
              <a:t>middenhandsbeentje (met daaraan vast de slagpennen) geamputeerd</a:t>
            </a:r>
            <a:r>
              <a:rPr lang="nl-NL" dirty="0" smtClean="0"/>
              <a:t>. </a:t>
            </a:r>
          </a:p>
          <a:p>
            <a:r>
              <a:rPr lang="nl-NL" dirty="0" smtClean="0"/>
              <a:t>Kan nooit meer aangroeien, vaak bij zeer jonge vogels (tot 3 </a:t>
            </a:r>
            <a:r>
              <a:rPr lang="nl-NL" dirty="0" err="1" smtClean="0"/>
              <a:t>wkn</a:t>
            </a:r>
            <a:r>
              <a:rPr lang="nl-NL" dirty="0" smtClean="0"/>
              <a:t>)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1735794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Kortwieken of leewieken?</a:t>
            </a:r>
            <a:endParaRPr lang="nl-NL" dirty="0"/>
          </a:p>
        </p:txBody>
      </p:sp>
      <p:pic>
        <p:nvPicPr>
          <p:cNvPr id="1026" name="Picture 2" descr="Afbeeldingsresultaat voor kortwieken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14499" y="1690688"/>
            <a:ext cx="7108727" cy="47337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0718840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>
                <a:hlinkClick r:id="rId2"/>
              </a:rPr>
              <a:t>https://schooltv.nl/video/verschillende-soorten-veren-hoe-is-het-verenpakket-van-een-vogel-opgebouwd/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4054028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42</TotalTime>
  <Words>166</Words>
  <Application>Microsoft Office PowerPoint</Application>
  <PresentationFormat>Breedbeeld</PresentationFormat>
  <Paragraphs>26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1" baseType="lpstr">
      <vt:lpstr>Arial</vt:lpstr>
      <vt:lpstr>Trebuchet MS</vt:lpstr>
      <vt:lpstr>Wingdings</vt:lpstr>
      <vt:lpstr>Wingdings 3</vt:lpstr>
      <vt:lpstr>Facet</vt:lpstr>
      <vt:lpstr>Les 4 </vt:lpstr>
      <vt:lpstr>Inhoud</vt:lpstr>
      <vt:lpstr>verzorging</vt:lpstr>
      <vt:lpstr>Kortwieken en leewieken</vt:lpstr>
      <vt:lpstr>Kortwieken of leewieken?</vt:lpstr>
      <vt:lpstr>PowerPoint-presentatie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4</dc:title>
  <dc:creator>Nikki Pots</dc:creator>
  <cp:lastModifiedBy>Nikki Pots</cp:lastModifiedBy>
  <cp:revision>4</cp:revision>
  <dcterms:created xsi:type="dcterms:W3CDTF">2018-06-04T13:30:54Z</dcterms:created>
  <dcterms:modified xsi:type="dcterms:W3CDTF">2018-06-04T14:13:37Z</dcterms:modified>
</cp:coreProperties>
</file>

<file path=docProps/thumbnail.jpeg>
</file>