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4107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99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4556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8191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9823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2796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714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967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989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7993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518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49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692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592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296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6975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5CCA6-970B-4FC6-B63E-3C773C9F4B35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519618D-6D76-484E-BDB2-D510E858D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82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Skelet: spieren en pezen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4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7965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Herhaling van vorige les over gedrag en gezondheid paard en ezel</a:t>
            </a:r>
          </a:p>
          <a:p>
            <a:r>
              <a:rPr lang="nl-NL" dirty="0" smtClean="0"/>
              <a:t>Uitleg spieren en pezen en botten (paragraaf 2,5- 2,6- 2,8)</a:t>
            </a:r>
          </a:p>
          <a:p>
            <a:endParaRPr lang="nl-NL" dirty="0"/>
          </a:p>
          <a:p>
            <a:r>
              <a:rPr lang="nl-NL" dirty="0" smtClean="0"/>
              <a:t>Opdracht boekje</a:t>
            </a:r>
          </a:p>
          <a:p>
            <a:r>
              <a:rPr lang="nl-NL" dirty="0" err="1" smtClean="0"/>
              <a:t>Kahoot</a:t>
            </a:r>
            <a:r>
              <a:rPr lang="nl-NL" dirty="0" smtClean="0"/>
              <a:t>- quiz maken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603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Spieren en pezen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Glad en dwarsgestreept</a:t>
            </a:r>
          </a:p>
          <a:p>
            <a:r>
              <a:rPr lang="nl-NL" dirty="0" smtClean="0"/>
              <a:t>Glad</a:t>
            </a:r>
            <a:r>
              <a:rPr lang="nl-NL" dirty="0" smtClean="0">
                <a:sym typeface="Wingdings" panose="05000000000000000000" pitchFamily="2" charset="2"/>
              </a:rPr>
              <a:t> onwillekeurig spierweefsel (niet onder invloed van de wil) maagdarmstelsel, bloedvaten, luchtwegen </a:t>
            </a:r>
          </a:p>
          <a:p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/>
              <a:t>Dwarsgestreept</a:t>
            </a:r>
            <a:r>
              <a:rPr lang="nl-NL" dirty="0" smtClean="0">
                <a:sym typeface="Wingdings" panose="05000000000000000000" pitchFamily="2" charset="2"/>
              </a:rPr>
              <a:t> Willekeurig spierweefsel (wel onder invloed van wil) voornamelijk in het skelet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5391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Skeletspieren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kan de keuze maken om wel niet de spieren aan te spannen.</a:t>
            </a:r>
          </a:p>
          <a:p>
            <a:endParaRPr lang="nl-NL" dirty="0" smtClean="0"/>
          </a:p>
          <a:p>
            <a:r>
              <a:rPr lang="nl-NL" dirty="0" smtClean="0"/>
              <a:t>Wordt niet altijd automatisch langer</a:t>
            </a:r>
            <a:r>
              <a:rPr lang="nl-NL" dirty="0" smtClean="0">
                <a:sym typeface="Wingdings" panose="05000000000000000000" pitchFamily="2" charset="2"/>
              </a:rPr>
              <a:t> antagonist nodig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Basisspanning</a:t>
            </a:r>
          </a:p>
          <a:p>
            <a:r>
              <a:rPr lang="nl-NL" dirty="0" err="1" smtClean="0"/>
              <a:t>Synergisten</a:t>
            </a:r>
            <a:endParaRPr lang="nl-NL" dirty="0" smtClean="0"/>
          </a:p>
          <a:p>
            <a:r>
              <a:rPr lang="nl-NL" dirty="0" smtClean="0"/>
              <a:t>Hechting aan het skelet via pezen</a:t>
            </a:r>
          </a:p>
          <a:p>
            <a:r>
              <a:rPr lang="nl-NL" dirty="0" smtClean="0"/>
              <a:t>Witte stukken</a:t>
            </a:r>
            <a:r>
              <a:rPr lang="nl-NL" dirty="0" smtClean="0">
                <a:sym typeface="Wingdings" panose="05000000000000000000" pitchFamily="2" charset="2"/>
              </a:rPr>
              <a:t> taai weefsel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2615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Skelet botten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Massief en ruimten met lucht (sinussen) (schedel)</a:t>
            </a:r>
            <a:endParaRPr lang="nl-NL" dirty="0"/>
          </a:p>
          <a:p>
            <a:r>
              <a:rPr lang="nl-NL" dirty="0" smtClean="0"/>
              <a:t>Wervels weinig bewegelijk</a:t>
            </a:r>
            <a:r>
              <a:rPr lang="nl-NL" dirty="0" smtClean="0">
                <a:sym typeface="Wingdings" panose="05000000000000000000" pitchFamily="2" charset="2"/>
              </a:rPr>
              <a:t> verbinding aan alle andere botten en spieren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Halswervels, borstwervels,  lendenwervels, heiligbeenwervels, staartwervels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Borstkas ribben en borstbeen (draagribben, ademribben, zwevende ribben)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Bekken, bevestiging achterpoten darmbeen, </a:t>
            </a:r>
            <a:r>
              <a:rPr lang="nl-NL" dirty="0" err="1" smtClean="0">
                <a:sym typeface="Wingdings" panose="05000000000000000000" pitchFamily="2" charset="2"/>
              </a:rPr>
              <a:t>zitbeen</a:t>
            </a:r>
            <a:r>
              <a:rPr lang="nl-NL" dirty="0" smtClean="0">
                <a:sym typeface="Wingdings" panose="05000000000000000000" pitchFamily="2" charset="2"/>
              </a:rPr>
              <a:t> en schaambeen</a:t>
            </a:r>
          </a:p>
          <a:p>
            <a:endParaRPr lang="nl-NL" dirty="0" smtClean="0">
              <a:sym typeface="Wingdings" panose="05000000000000000000" pitchFamily="2" charset="2"/>
            </a:endParaRPr>
          </a:p>
          <a:p>
            <a:endParaRPr lang="nl-NL" dirty="0" smtClean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7377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Spiergroepen bij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Kopspieren, nek-,rug-en borstspieren, buikspieren, pootspieren, staartspieren,</a:t>
            </a:r>
          </a:p>
          <a:p>
            <a:endParaRPr lang="nl-NL" dirty="0"/>
          </a:p>
          <a:p>
            <a:r>
              <a:rPr lang="nl-NL" dirty="0" smtClean="0"/>
              <a:t>De kopspieren zijn heel dik waardoor onderliggende botten niet voelbaar zijn</a:t>
            </a:r>
          </a:p>
          <a:p>
            <a:r>
              <a:rPr lang="nl-NL" dirty="0" smtClean="0"/>
              <a:t>Bij minder </a:t>
            </a:r>
            <a:r>
              <a:rPr lang="nl-NL" dirty="0" err="1" smtClean="0"/>
              <a:t>bespiering</a:t>
            </a:r>
            <a:r>
              <a:rPr lang="nl-NL" dirty="0" smtClean="0"/>
              <a:t> wordt de kam van de schedel voelbaar</a:t>
            </a:r>
          </a:p>
          <a:p>
            <a:r>
              <a:rPr lang="nl-NL" dirty="0" smtClean="0"/>
              <a:t>Aantal spieren van schedel naar huid</a:t>
            </a:r>
            <a:r>
              <a:rPr lang="nl-NL" dirty="0" smtClean="0">
                <a:sym typeface="Wingdings" panose="05000000000000000000" pitchFamily="2" charset="2"/>
              </a:rPr>
              <a:t> mimische spieren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Nekspieren kopbewegingen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Rugspieren hol en bol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Borstspieren bewegen voorpoten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Buikspieren 4 buikspieren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Pootspieren strekkende, buigende en opzij bewegen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Staartspieren bekken naar de eerste </a:t>
            </a:r>
            <a:r>
              <a:rPr lang="nl-NL" dirty="0" err="1" smtClean="0">
                <a:sym typeface="Wingdings" panose="05000000000000000000" pitchFamily="2" charset="2"/>
              </a:rPr>
              <a:t>staartwerfels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3360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Omschrijf de werking en aanhechting van de spiergroepen (</a:t>
            </a:r>
            <a:r>
              <a:rPr lang="nl-NL" dirty="0" smtClean="0"/>
              <a:t>Kopspieren, nek-,rug-en borstspieren, buikspieren, pootspieren, staartspieren),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266417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264</TotalTime>
  <Words>269</Words>
  <Application>Microsoft Office PowerPoint</Application>
  <PresentationFormat>Breedbeeld</PresentationFormat>
  <Paragraphs>42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Wingdings</vt:lpstr>
      <vt:lpstr>Wingdings 3</vt:lpstr>
      <vt:lpstr>Facet</vt:lpstr>
      <vt:lpstr>Skelet: spieren en pezen </vt:lpstr>
      <vt:lpstr>Inhoud</vt:lpstr>
      <vt:lpstr>Spieren en pezen</vt:lpstr>
      <vt:lpstr>Skeletspieren</vt:lpstr>
      <vt:lpstr>Skelet botten </vt:lpstr>
      <vt:lpstr>Spiergroepen bij dieren</vt:lpstr>
      <vt:lpstr>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Skelet: spieren en pezen</dc:title>
  <dc:creator>Nikki Pots</dc:creator>
  <cp:lastModifiedBy>Nikki Pots</cp:lastModifiedBy>
  <cp:revision>13</cp:revision>
  <dcterms:created xsi:type="dcterms:W3CDTF">2018-06-04T08:30:41Z</dcterms:created>
  <dcterms:modified xsi:type="dcterms:W3CDTF">2018-06-04T12:54:52Z</dcterms:modified>
</cp:coreProperties>
</file>