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741076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79960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25455625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0819185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78982392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927964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2671472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3967765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67989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79930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518945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44951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166925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859216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062964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56975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05CCA6-970B-4FC6-B63E-3C773C9F4B35}" type="datetimeFigureOut">
              <a:rPr lang="nl-NL" smtClean="0"/>
              <a:t>4-6-2018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8519618D-6D76-484E-BDB2-D510E858D12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88825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Skelet: spieren en pezen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Les 4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379659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Inhoud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Herhaling van vorige les over gedrag en gezondheid paard en ezel</a:t>
            </a:r>
          </a:p>
          <a:p>
            <a:r>
              <a:rPr lang="nl-NL" dirty="0" smtClean="0"/>
              <a:t>Uitleg spieren en pezen en botten (paragraaf 2,5- 2,6- 2,8)</a:t>
            </a:r>
          </a:p>
          <a:p>
            <a:endParaRPr lang="nl-NL" dirty="0"/>
          </a:p>
          <a:p>
            <a:r>
              <a:rPr lang="nl-NL" dirty="0" smtClean="0"/>
              <a:t>Opdracht boekje</a:t>
            </a:r>
          </a:p>
          <a:p>
            <a:r>
              <a:rPr lang="nl-NL" dirty="0" err="1" smtClean="0"/>
              <a:t>Kahoot</a:t>
            </a:r>
            <a:r>
              <a:rPr lang="nl-NL" dirty="0" smtClean="0"/>
              <a:t>- quiz maken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3603741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Spieren en pezen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Glad en dwarsgestreept</a:t>
            </a:r>
          </a:p>
          <a:p>
            <a:r>
              <a:rPr lang="nl-NL" dirty="0" smtClean="0"/>
              <a:t>Glad</a:t>
            </a:r>
            <a:r>
              <a:rPr lang="nl-NL" dirty="0" smtClean="0">
                <a:sym typeface="Wingdings" panose="05000000000000000000" pitchFamily="2" charset="2"/>
              </a:rPr>
              <a:t> onwillekeurig spierweefsel (niet onder invloed van de wil) maagdarmstelsel, bloedvaten, luchtwegen </a:t>
            </a:r>
          </a:p>
          <a:p>
            <a:endParaRPr lang="nl-NL" dirty="0" smtClean="0">
              <a:sym typeface="Wingdings" panose="05000000000000000000" pitchFamily="2" charset="2"/>
            </a:endParaRPr>
          </a:p>
          <a:p>
            <a:r>
              <a:rPr lang="nl-NL" dirty="0" smtClean="0"/>
              <a:t>Dwarsgestreept</a:t>
            </a:r>
            <a:r>
              <a:rPr lang="nl-NL" dirty="0" smtClean="0">
                <a:sym typeface="Wingdings" panose="05000000000000000000" pitchFamily="2" charset="2"/>
              </a:rPr>
              <a:t> Willekeurig spierweefsel (wel onder invloed van wil) voornamelijk in het skelet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653917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Skeletspieren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Je kan de keuze maken om wel niet de spieren aan te spannen.</a:t>
            </a:r>
          </a:p>
          <a:p>
            <a:endParaRPr lang="nl-NL" dirty="0" smtClean="0"/>
          </a:p>
          <a:p>
            <a:r>
              <a:rPr lang="nl-NL" dirty="0" smtClean="0"/>
              <a:t>Wordt niet altijd automatisch langer</a:t>
            </a:r>
            <a:r>
              <a:rPr lang="nl-NL" dirty="0" smtClean="0">
                <a:sym typeface="Wingdings" panose="05000000000000000000" pitchFamily="2" charset="2"/>
              </a:rPr>
              <a:t> antagonist nodig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Basisspanning</a:t>
            </a:r>
          </a:p>
          <a:p>
            <a:r>
              <a:rPr lang="nl-NL" dirty="0" err="1" smtClean="0"/>
              <a:t>Synergisten</a:t>
            </a:r>
            <a:endParaRPr lang="nl-NL" dirty="0" smtClean="0"/>
          </a:p>
          <a:p>
            <a:r>
              <a:rPr lang="nl-NL" dirty="0" smtClean="0"/>
              <a:t>Hechting aan het skelet via pezen</a:t>
            </a:r>
          </a:p>
          <a:p>
            <a:r>
              <a:rPr lang="nl-NL" dirty="0" smtClean="0"/>
              <a:t>Witte stukken</a:t>
            </a:r>
            <a:r>
              <a:rPr lang="nl-NL" dirty="0" smtClean="0">
                <a:sym typeface="Wingdings" panose="05000000000000000000" pitchFamily="2" charset="2"/>
              </a:rPr>
              <a:t> taai weefsel</a:t>
            </a: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7261516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Skelet botten</a:t>
            </a:r>
            <a:br>
              <a:rPr lang="nl-NL" dirty="0" smtClean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Massief en ruimten met lucht (sinussen) (schedel)</a:t>
            </a:r>
            <a:endParaRPr lang="nl-NL" dirty="0"/>
          </a:p>
          <a:p>
            <a:r>
              <a:rPr lang="nl-NL" dirty="0" smtClean="0"/>
              <a:t>Wervels weinig bewegelijk</a:t>
            </a:r>
            <a:r>
              <a:rPr lang="nl-NL" dirty="0" smtClean="0">
                <a:sym typeface="Wingdings" panose="05000000000000000000" pitchFamily="2" charset="2"/>
              </a:rPr>
              <a:t> verbinding aan alle andere botten en spieren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Halswervels, borstwervels,  lendenwervels, heiligbeenwervels, staartwervels</a:t>
            </a:r>
            <a:endParaRPr lang="nl-NL" dirty="0">
              <a:sym typeface="Wingdings" panose="05000000000000000000" pitchFamily="2" charset="2"/>
            </a:endParaRPr>
          </a:p>
          <a:p>
            <a:r>
              <a:rPr lang="nl-NL" dirty="0" smtClean="0">
                <a:sym typeface="Wingdings" panose="05000000000000000000" pitchFamily="2" charset="2"/>
              </a:rPr>
              <a:t>Borstkas ribben en borstbeen (draagribben, ademribben, zwevende ribben)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Bekken, bevestiging achterpoten darmbeen, </a:t>
            </a:r>
            <a:r>
              <a:rPr lang="nl-NL" dirty="0" err="1" smtClean="0">
                <a:sym typeface="Wingdings" panose="05000000000000000000" pitchFamily="2" charset="2"/>
              </a:rPr>
              <a:t>zitbeen</a:t>
            </a:r>
            <a:r>
              <a:rPr lang="nl-NL" dirty="0" smtClean="0">
                <a:sym typeface="Wingdings" panose="05000000000000000000" pitchFamily="2" charset="2"/>
              </a:rPr>
              <a:t> en schaambeen</a:t>
            </a:r>
          </a:p>
          <a:p>
            <a:endParaRPr lang="nl-NL" dirty="0" smtClean="0">
              <a:sym typeface="Wingdings" panose="05000000000000000000" pitchFamily="2" charset="2"/>
            </a:endParaRPr>
          </a:p>
          <a:p>
            <a:endParaRPr lang="nl-NL" dirty="0" smtClean="0">
              <a:sym typeface="Wingdings" panose="05000000000000000000" pitchFamily="2" charset="2"/>
            </a:endParaRP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873770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Spiergroepen bij dieren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 smtClean="0"/>
              <a:t>Kopspieren, nek-,rug-en borstspieren, buikspieren, pootspieren, staartspieren,</a:t>
            </a:r>
          </a:p>
          <a:p>
            <a:endParaRPr lang="nl-NL" dirty="0"/>
          </a:p>
          <a:p>
            <a:r>
              <a:rPr lang="nl-NL" dirty="0" smtClean="0"/>
              <a:t>De kopspieren zijn heel dik waardoor onderliggende botten niet voelbaar zijn</a:t>
            </a:r>
          </a:p>
          <a:p>
            <a:r>
              <a:rPr lang="nl-NL" dirty="0" smtClean="0"/>
              <a:t>Bij minder </a:t>
            </a:r>
            <a:r>
              <a:rPr lang="nl-NL" dirty="0" err="1" smtClean="0"/>
              <a:t>bespiering</a:t>
            </a:r>
            <a:r>
              <a:rPr lang="nl-NL" dirty="0" smtClean="0"/>
              <a:t> wordt de kam van de schedel voelbaar</a:t>
            </a:r>
          </a:p>
          <a:p>
            <a:r>
              <a:rPr lang="nl-NL" dirty="0" smtClean="0"/>
              <a:t>Aantal spieren van schedel naar huid</a:t>
            </a:r>
            <a:r>
              <a:rPr lang="nl-NL" dirty="0" smtClean="0">
                <a:sym typeface="Wingdings" panose="05000000000000000000" pitchFamily="2" charset="2"/>
              </a:rPr>
              <a:t> mimische spieren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Nekspieren kopbewegingen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Rugspieren hol en bol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Borstspieren bewegen voorpoten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Buikspieren 4 buikspieren 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Pootspieren strekkende, buigende en opzij bewegen</a:t>
            </a:r>
          </a:p>
          <a:p>
            <a:r>
              <a:rPr lang="nl-NL" dirty="0" smtClean="0">
                <a:sym typeface="Wingdings" panose="05000000000000000000" pitchFamily="2" charset="2"/>
              </a:rPr>
              <a:t>Staartspieren bekken naar de eerste </a:t>
            </a:r>
            <a:r>
              <a:rPr lang="nl-NL" dirty="0" err="1" smtClean="0">
                <a:sym typeface="Wingdings" panose="05000000000000000000" pitchFamily="2" charset="2"/>
              </a:rPr>
              <a:t>staartwerfels</a:t>
            </a:r>
            <a:r>
              <a:rPr lang="nl-NL" dirty="0" smtClean="0">
                <a:sym typeface="Wingdings" panose="05000000000000000000" pitchFamily="2" charset="2"/>
              </a:rPr>
              <a:t>, </a:t>
            </a:r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8336053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Omschrijf de werking en aanhechting van de spiergroepen (</a:t>
            </a:r>
            <a:r>
              <a:rPr lang="nl-NL" dirty="0" smtClean="0"/>
              <a:t>Kopspieren, nek-,rug-en borstspieren, buikspieren, pootspieren, staartspieren),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52664170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264</TotalTime>
  <Words>269</Words>
  <Application>Microsoft Office PowerPoint</Application>
  <PresentationFormat>Breedbeeld</PresentationFormat>
  <Paragraphs>42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2" baseType="lpstr">
      <vt:lpstr>Arial</vt:lpstr>
      <vt:lpstr>Trebuchet MS</vt:lpstr>
      <vt:lpstr>Wingdings</vt:lpstr>
      <vt:lpstr>Wingdings 3</vt:lpstr>
      <vt:lpstr>Facet</vt:lpstr>
      <vt:lpstr>Skelet: spieren en pezen </vt:lpstr>
      <vt:lpstr>Inhoud</vt:lpstr>
      <vt:lpstr>Spieren en pezen</vt:lpstr>
      <vt:lpstr>Skeletspieren</vt:lpstr>
      <vt:lpstr>Skelet botten </vt:lpstr>
      <vt:lpstr>Spiergroepen bij dieren</vt:lpstr>
      <vt:lpstr>Opdracht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Skelet: spieren en pezen</dc:title>
  <dc:creator>Nikki Pots</dc:creator>
  <cp:lastModifiedBy>Nikki Pots</cp:lastModifiedBy>
  <cp:revision>13</cp:revision>
  <dcterms:created xsi:type="dcterms:W3CDTF">2018-06-04T08:30:41Z</dcterms:created>
  <dcterms:modified xsi:type="dcterms:W3CDTF">2018-06-04T12:54:52Z</dcterms:modified>
</cp:coreProperties>
</file>

<file path=docProps/thumbnail.jpeg>
</file>