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57" r:id="rId4"/>
    <p:sldId id="259" r:id="rId5"/>
    <p:sldId id="260" r:id="rId6"/>
    <p:sldId id="265" r:id="rId7"/>
    <p:sldId id="266" r:id="rId8"/>
    <p:sldId id="262" r:id="rId9"/>
    <p:sldId id="267" r:id="rId10"/>
    <p:sldId id="261" r:id="rId11"/>
    <p:sldId id="268" r:id="rId12"/>
    <p:sldId id="269" r:id="rId13"/>
    <p:sldId id="270" r:id="rId14"/>
    <p:sldId id="263" r:id="rId15"/>
    <p:sldId id="26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NL" dirty="0" smtClean="0"/>
              <a:t>Dit is juist, als dierverzorger ben jij verantwoordelijk om te beoordelen of een dier ziek is of niet.</a:t>
            </a:r>
          </a:p>
          <a:p>
            <a:pPr marL="228600" indent="-228600">
              <a:buAutoNum type="arabicPeriod"/>
            </a:pPr>
            <a:r>
              <a:rPr lang="nl-NL" dirty="0" smtClean="0"/>
              <a:t>Nee, je kan niet altijd alles van een afstand zien. De eerste</a:t>
            </a:r>
            <a:r>
              <a:rPr lang="nl-NL" baseline="0" dirty="0" smtClean="0"/>
              <a:t> observatie is op afstand, maar je observeert ook van dichtbij. Dichtbij kan je bepaalde kenmerken beter observeren.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Als een dier chronisch ziek is dan duurt de ziekte langer dan </a:t>
            </a:r>
            <a:r>
              <a:rPr lang="nl-NL" baseline="0" smtClean="0"/>
              <a:t>6 weken.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210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24-6-2019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92992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Module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Diergezondheidszorg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4. </a:t>
            </a:r>
          </a:p>
          <a:p>
            <a:r>
              <a:rPr lang="en-US" sz="3600" b="1" dirty="0" err="1" smtClean="0"/>
              <a:t>Gezond</a:t>
            </a:r>
            <a:r>
              <a:rPr lang="en-US" sz="3600" b="1" dirty="0" smtClean="0"/>
              <a:t> of </a:t>
            </a:r>
            <a:r>
              <a:rPr lang="en-US" sz="3600" b="1" dirty="0" err="1" smtClean="0"/>
              <a:t>ziek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69114" cy="7379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Volgorde van onderzoek</a:t>
            </a:r>
          </a:p>
          <a:p>
            <a:r>
              <a:rPr lang="nl-NL" dirty="0" smtClean="0"/>
              <a:t>Ademhaling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</a:t>
            </a:r>
            <a:r>
              <a:rPr lang="nl-NL" dirty="0"/>
              <a:t>ademhalingsfrequentie is het aantal ademhalingen per tijdseenheid </a:t>
            </a:r>
            <a:endParaRPr lang="nl-NL" dirty="0" smtClean="0"/>
          </a:p>
          <a:p>
            <a:r>
              <a:rPr lang="nl-NL" dirty="0" smtClean="0"/>
              <a:t>Pols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/>
              <a:t>pols </a:t>
            </a:r>
            <a:r>
              <a:rPr lang="nl-NL" dirty="0" smtClean="0"/>
              <a:t>is </a:t>
            </a:r>
            <a:r>
              <a:rPr lang="nl-NL" dirty="0"/>
              <a:t>de hartslag die voelbaar is aan de slagaders die aan de oppervlakte liggen </a:t>
            </a:r>
            <a:endParaRPr lang="nl-NL" dirty="0" smtClean="0"/>
          </a:p>
          <a:p>
            <a:r>
              <a:rPr lang="nl-NL" dirty="0" smtClean="0"/>
              <a:t>Lichaamstemperatuur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lichaamstemperatuur meet je bij dieren in de anus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2" y="1655127"/>
            <a:ext cx="10310888" cy="46115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741" y="1724988"/>
            <a:ext cx="10283379" cy="45526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061" y="1203723"/>
            <a:ext cx="10310888" cy="452423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6231" y="2490463"/>
            <a:ext cx="2932862" cy="1669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084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2767"/>
            <a:ext cx="10515600" cy="466226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Huid, beharing en hoornige structuren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huid ligt los en is elastisch ten opzichte van de onderliggende laag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Deze elasticiteit heet </a:t>
            </a:r>
            <a:r>
              <a:rPr lang="nl-NL" i="1" dirty="0" err="1" smtClean="0"/>
              <a:t>turgor</a:t>
            </a:r>
            <a:endParaRPr lang="nl-NL" i="1" dirty="0" smtClean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Slijmvliezen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Slijmvliezen beoordeel je aan de binnenkant van de bek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Beoordeling is op kleur, vochtigheid en bloedingen of wondjes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Lymfeknopen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Lymfeknopen voelen bij de kaakomslag, voor het schouderblad en in de knieholte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Onder de huid betasten met duim en wijsvinger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Lymfeknoop aan de rechter en linkerkant even groot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89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4.5 </a:t>
            </a:r>
            <a:r>
              <a:rPr lang="en-US" sz="4000" dirty="0" err="1" smtClean="0"/>
              <a:t>Een</a:t>
            </a:r>
            <a:r>
              <a:rPr lang="en-US" sz="4000" dirty="0" smtClean="0"/>
              <a:t> </a:t>
            </a:r>
            <a:r>
              <a:rPr lang="en-US" sz="4000" dirty="0" err="1" smtClean="0"/>
              <a:t>ziek</a:t>
            </a:r>
            <a:r>
              <a:rPr lang="en-US" sz="4000" dirty="0" smtClean="0"/>
              <a:t> </a:t>
            </a:r>
            <a:r>
              <a:rPr lang="en-US" sz="4000" dirty="0" err="1" smtClean="0"/>
              <a:t>dier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Bij ziekte toont het dier algemene ziekteverschijnselen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Minder alert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Ligt veel en beweegt minder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Heeft minder of geen eetlust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Vaak ademhaling versneld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Lichaamstemperatuur </a:t>
            </a:r>
            <a:r>
              <a:rPr lang="nl-NL" dirty="0" smtClean="0"/>
              <a:t>verhoogd</a:t>
            </a:r>
          </a:p>
          <a:p>
            <a:r>
              <a:rPr lang="nl-NL" dirty="0" smtClean="0"/>
              <a:t>Acuut ziekteverloop duurt maar een paar dagen</a:t>
            </a:r>
          </a:p>
          <a:p>
            <a:r>
              <a:rPr lang="nl-NL" dirty="0" smtClean="0"/>
              <a:t>Chronische ziekte dan duurt het langer dan 6 weken</a:t>
            </a:r>
          </a:p>
          <a:p>
            <a:r>
              <a:rPr lang="nl-NL" dirty="0" smtClean="0"/>
              <a:t>Congenitale afwijkingen zijn bij de geboorte aanwezig</a:t>
            </a:r>
          </a:p>
          <a:p>
            <a:r>
              <a:rPr lang="nl-NL" dirty="0" smtClean="0"/>
              <a:t>Idiopathische ziekte is de oorzaak van ziekte niet bekend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2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4.5 </a:t>
            </a:r>
            <a:r>
              <a:rPr lang="en-US" sz="4000" dirty="0" err="1" smtClean="0"/>
              <a:t>Een</a:t>
            </a:r>
            <a:r>
              <a:rPr lang="en-US" sz="4000" dirty="0" smtClean="0"/>
              <a:t> </a:t>
            </a:r>
            <a:r>
              <a:rPr lang="en-US" sz="4000" dirty="0" err="1" smtClean="0"/>
              <a:t>ziek</a:t>
            </a:r>
            <a:r>
              <a:rPr lang="en-US" sz="4000" dirty="0" smtClean="0"/>
              <a:t> </a:t>
            </a:r>
            <a:r>
              <a:rPr lang="en-US" sz="4000" dirty="0" err="1" smtClean="0"/>
              <a:t>dier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/>
          </a:bodyPr>
          <a:lstStyle/>
          <a:p>
            <a:r>
              <a:rPr lang="nl-NL" dirty="0" smtClean="0"/>
              <a:t>Afwijkingen melden bij leidinggevende</a:t>
            </a:r>
          </a:p>
          <a:p>
            <a:r>
              <a:rPr lang="nl-NL" dirty="0" smtClean="0"/>
              <a:t>Leidinggevende beoordeeld bellen naar dierenarts</a:t>
            </a:r>
          </a:p>
          <a:p>
            <a:r>
              <a:rPr lang="nl-NL" dirty="0" smtClean="0"/>
              <a:t>Afwijking registreren zodat collega’s op de hoogte zijn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Registreren met de 5 W’s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ie (welk dier)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at (gevonden afwijking)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aar (waar was het dier toen en nu)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aar mee of waardoor (bijvoorbeeld bij verwondingen)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anneer (wanneer is het gebeurd/ geconstateerd)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444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Stellingen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988355"/>
            <a:ext cx="10515600" cy="157071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dierverzorger moet je goed waarnemen.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Je kan van een afstand al zien of een dier ziek is.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een dier chronisch ziek is, duurt dit maar een paar dagen.</a:t>
            </a:r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84" y="594171"/>
            <a:ext cx="2882674" cy="185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05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 </a:t>
            </a:r>
            <a:r>
              <a:rPr lang="en-US" sz="4000" dirty="0" err="1" smtClean="0"/>
              <a:t>Gezond</a:t>
            </a:r>
            <a:r>
              <a:rPr lang="en-US" sz="4000" dirty="0" smtClean="0"/>
              <a:t> of </a:t>
            </a:r>
            <a:r>
              <a:rPr lang="en-US" sz="4000" dirty="0" err="1" smtClean="0"/>
              <a:t>ziek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78743"/>
            <a:ext cx="6980873" cy="3898220"/>
          </a:xfrm>
        </p:spPr>
        <p:txBody>
          <a:bodyPr/>
          <a:lstStyle/>
          <a:p>
            <a:r>
              <a:rPr lang="en-US" dirty="0" err="1" smtClean="0"/>
              <a:t>Gezondheidskenmerken</a:t>
            </a:r>
            <a:r>
              <a:rPr lang="en-US" dirty="0" smtClean="0"/>
              <a:t> </a:t>
            </a:r>
            <a:r>
              <a:rPr lang="en-US" dirty="0" err="1" smtClean="0"/>
              <a:t>observeren</a:t>
            </a:r>
            <a:endParaRPr lang="en-US" dirty="0" smtClean="0"/>
          </a:p>
          <a:p>
            <a:r>
              <a:rPr lang="en-US" dirty="0" err="1" smtClean="0"/>
              <a:t>Onderzoeken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dier</a:t>
            </a:r>
            <a:endParaRPr lang="en-US" dirty="0" smtClean="0"/>
          </a:p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ziek</a:t>
            </a:r>
            <a:r>
              <a:rPr lang="en-US" dirty="0" smtClean="0"/>
              <a:t> </a:t>
            </a:r>
            <a:r>
              <a:rPr lang="en-US" dirty="0" err="1" smtClean="0"/>
              <a:t>dier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Gezond</a:t>
            </a:r>
            <a:r>
              <a:rPr lang="en-US" dirty="0" smtClean="0"/>
              <a:t> of </a:t>
            </a:r>
            <a:r>
              <a:rPr lang="en-US" dirty="0" err="1" smtClean="0"/>
              <a:t>ziek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73" y="432141"/>
            <a:ext cx="3677360" cy="379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.1 </a:t>
            </a:r>
            <a:r>
              <a:rPr lang="en-US" sz="4000" dirty="0" err="1" smtClean="0"/>
              <a:t>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>
                <a:solidFill>
                  <a:srgbClr val="1F9BDE"/>
                </a:solidFill>
              </a:rPr>
              <a:t>“Een </a:t>
            </a:r>
            <a:r>
              <a:rPr lang="nl-NL" dirty="0">
                <a:solidFill>
                  <a:srgbClr val="1F9BDE"/>
                </a:solidFill>
              </a:rPr>
              <a:t>dierverzorger </a:t>
            </a:r>
            <a:r>
              <a:rPr lang="nl-NL" dirty="0" smtClean="0">
                <a:solidFill>
                  <a:srgbClr val="1F9BDE"/>
                </a:solidFill>
              </a:rPr>
              <a:t>moet beoordelen of een dier </a:t>
            </a:r>
          </a:p>
          <a:p>
            <a:pPr marL="0" indent="0" algn="ctr">
              <a:buNone/>
            </a:pPr>
            <a:r>
              <a:rPr lang="nl-NL" dirty="0" smtClean="0">
                <a:solidFill>
                  <a:srgbClr val="1F9BDE"/>
                </a:solidFill>
              </a:rPr>
              <a:t>gezond is of niet”</a:t>
            </a:r>
            <a:endParaRPr lang="nl-NL" dirty="0">
              <a:solidFill>
                <a:srgbClr val="1F9BDE"/>
              </a:solidFill>
            </a:endParaRPr>
          </a:p>
          <a:p>
            <a:pPr marL="0" indent="0">
              <a:buNone/>
            </a:pPr>
            <a:endParaRPr lang="nl-NL" sz="1200" dirty="0" smtClean="0"/>
          </a:p>
          <a:p>
            <a:r>
              <a:rPr lang="nl-NL" dirty="0" smtClean="0"/>
              <a:t>Goed waarnemen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Kijken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Luisteren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Ruiken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Voelen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Niet zichtbare kenmerken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Metingen uitvoeren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8611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 smtClean="0"/>
              <a:t> 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72343"/>
            <a:ext cx="10515600" cy="4849132"/>
          </a:xfrm>
        </p:spPr>
        <p:txBody>
          <a:bodyPr/>
          <a:lstStyle/>
          <a:p>
            <a:r>
              <a:rPr lang="nl-NL" dirty="0" smtClean="0"/>
              <a:t>Kennis van gedrag en biologie van het dier</a:t>
            </a:r>
          </a:p>
          <a:p>
            <a:r>
              <a:rPr lang="nl-NL" dirty="0" smtClean="0"/>
              <a:t>Hoe ziet een gezond dier eruit?</a:t>
            </a:r>
          </a:p>
          <a:p>
            <a:r>
              <a:rPr lang="nl-NL" dirty="0" smtClean="0"/>
              <a:t>Hoe gedraagt een gezond dier zich?</a:t>
            </a:r>
          </a:p>
          <a:p>
            <a:r>
              <a:rPr lang="nl-NL" dirty="0" smtClean="0"/>
              <a:t>Afwijkingen herkennen</a:t>
            </a:r>
          </a:p>
          <a:p>
            <a:r>
              <a:rPr lang="nl-NL" dirty="0" smtClean="0"/>
              <a:t>Controleren op gezondheidskenmerken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2006836"/>
            <a:ext cx="3013710" cy="21908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283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8540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Eerst observeren op afstand dan pas van dichtbij</a:t>
            </a:r>
          </a:p>
          <a:p>
            <a:r>
              <a:rPr lang="nl-NL" dirty="0" smtClean="0"/>
              <a:t>Observeren gedrag zonder beïnvloeding jouw aanwezigheid</a:t>
            </a:r>
          </a:p>
          <a:p>
            <a:r>
              <a:rPr lang="nl-NL" dirty="0" smtClean="0"/>
              <a:t>Bij prooidieren extra goed opletten</a:t>
            </a:r>
          </a:p>
          <a:p>
            <a:r>
              <a:rPr lang="nl-NL" dirty="0" smtClean="0"/>
              <a:t>Niet alleen kijken, maar ook luisteren</a:t>
            </a:r>
          </a:p>
          <a:p>
            <a:r>
              <a:rPr lang="nl-NL" dirty="0" smtClean="0"/>
              <a:t>Kenmerken die je op afstand kan observeren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Bewustzijn en gedrag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Houding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Beweging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Vacht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Opvallende afwijkingen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09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58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 smtClean="0"/>
              <a:t> 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Bewustzijn en gedrag</a:t>
            </a:r>
          </a:p>
          <a:p>
            <a:r>
              <a:rPr lang="nl-NL" dirty="0" smtClean="0"/>
              <a:t>Houding</a:t>
            </a:r>
          </a:p>
          <a:p>
            <a:r>
              <a:rPr lang="nl-NL" dirty="0" smtClean="0"/>
              <a:t>Beweging</a:t>
            </a:r>
          </a:p>
          <a:p>
            <a:r>
              <a:rPr lang="nl-NL" dirty="0" smtClean="0"/>
              <a:t>Vacht</a:t>
            </a:r>
          </a:p>
          <a:p>
            <a:r>
              <a:rPr lang="nl-NL" dirty="0" smtClean="0"/>
              <a:t>Opvallende afwijkingen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29628" y="2223297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‘Dit valt als eerste op, is het dier zich bewust van zijn omgeving en reageert het dier alert’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829628" y="2610657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‘Lichaamshouding voor het specifieke dier, diersoort en ras, kijk naar de stand van lichaamsdelen’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29628" y="3200026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‘Voortbeweging (gang) van het dier, houdingsafwijkingen als het dier loopt’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838200" y="3743739"/>
            <a:ext cx="990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‘Een gezonde vacht glanst, de haren sluiten goed op elkaar aan en geen kale plekken. Voor vogels geldt hetzelfde ’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29628" y="4233080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‘Afwijkingen die goed zichtbaar zijn, zoals verdikkingen of verwondingen, ook hoorbare afwijkingen zijn van belang’</a:t>
            </a:r>
          </a:p>
        </p:txBody>
      </p:sp>
    </p:spTree>
    <p:extLst>
      <p:ext uri="{BB962C8B-B14F-4D97-AF65-F5344CB8AC3E}">
        <p14:creationId xmlns:p14="http://schemas.microsoft.com/office/powerpoint/2010/main" val="337169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787743" cy="11879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4.3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van </a:t>
            </a:r>
            <a:r>
              <a:rPr lang="en-US" sz="3600" dirty="0" err="1" smtClean="0"/>
              <a:t>dichtbij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r>
              <a:rPr lang="nl-NL" dirty="0" smtClean="0"/>
              <a:t>Aantal gezondheidskenmerken moeilijk van veraf waarnemen</a:t>
            </a:r>
          </a:p>
          <a:p>
            <a:r>
              <a:rPr lang="nl-NL" dirty="0" smtClean="0"/>
              <a:t>Dier van dichtbij bekijken en eventueel vastzetten</a:t>
            </a:r>
          </a:p>
          <a:p>
            <a:r>
              <a:rPr lang="nl-NL" dirty="0" smtClean="0"/>
              <a:t>Lichaamskenmerken die een indicatie geven over gezondheid</a:t>
            </a:r>
          </a:p>
          <a:p>
            <a:r>
              <a:rPr lang="nl-NL" dirty="0"/>
              <a:t>Kenmerken die je </a:t>
            </a:r>
            <a:r>
              <a:rPr lang="nl-NL" dirty="0" smtClean="0"/>
              <a:t>van dichtbij </a:t>
            </a:r>
            <a:r>
              <a:rPr lang="nl-NL" dirty="0"/>
              <a:t>kan </a:t>
            </a:r>
            <a:r>
              <a:rPr lang="nl-NL" dirty="0" smtClean="0"/>
              <a:t>observeren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Voedingstoestand en conditie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Huid, vacht, nagels, klauwen en hoeven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Ogen en lichaamsopeningen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Gebit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Spijsvertering (eten, drinken en ontlasting)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Urine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125" y="4219574"/>
            <a:ext cx="471487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5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03857" cy="102824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4.3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van </a:t>
            </a:r>
            <a:r>
              <a:rPr lang="en-US" sz="3600" dirty="0" err="1" smtClean="0"/>
              <a:t>dichtbij</a:t>
            </a:r>
            <a:endParaRPr lang="nl-NL" sz="36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sp>
        <p:nvSpPr>
          <p:cNvPr id="9" name="Rond diagonale hoek rechthoek 8"/>
          <p:cNvSpPr/>
          <p:nvPr/>
        </p:nvSpPr>
        <p:spPr>
          <a:xfrm>
            <a:off x="838200" y="1685822"/>
            <a:ext cx="1051560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Voedingstoestand en conditie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Voedingstoestand  ook wel conditie genoemd. Dier te mager of te vet, rekening houdend met ras, leeftijd, geslacht en voeding                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838200" y="2380886"/>
            <a:ext cx="10515600" cy="935355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Huid en vacht, nagels, klauwen en hoeven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De huid heeft een voor het dier normale kleur, let ook op de temperatuur. Nagels, hoeven en klauwen controleer je op beschadigingen en lengte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2" name="Rond diagonale hoek rechthoek 11"/>
          <p:cNvSpPr/>
          <p:nvPr/>
        </p:nvSpPr>
        <p:spPr>
          <a:xfrm>
            <a:off x="838200" y="3358047"/>
            <a:ext cx="1051560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Ogen en lichaamsopeningen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Ogen en lichaamsopeningen moeten schoon zijn. Geen uitvloeiing en niet stinken               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3" name="Rond diagonale hoek rechthoek 12"/>
          <p:cNvSpPr/>
          <p:nvPr/>
        </p:nvSpPr>
        <p:spPr>
          <a:xfrm>
            <a:off x="838200" y="4064248"/>
            <a:ext cx="10515600" cy="65151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Gebit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Zijn alle tanden er nog en hoeveel gebitselementen moeten er zijn afhankelijk van leeftijd en van het dier. Tanden moeten niet beschadigd zijn of scheef staan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4" name="Rond diagonale hoek rechthoek 13"/>
          <p:cNvSpPr/>
          <p:nvPr/>
        </p:nvSpPr>
        <p:spPr>
          <a:xfrm>
            <a:off x="838200" y="4763178"/>
            <a:ext cx="10515600" cy="873255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Spijsvertering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Kijken naar het eten, drinken en de ontlasting. Dier moet een goede eetlust tonen en vlot eten en drinken. Ontlasting moet een normale kleur hebben en een redelijk vaste vorm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5" name="Rond diagonale hoek rechthoek 14"/>
          <p:cNvSpPr/>
          <p:nvPr/>
        </p:nvSpPr>
        <p:spPr>
          <a:xfrm>
            <a:off x="838200" y="5683853"/>
            <a:ext cx="10515600" cy="65151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Urine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Let op de kleur van de urine en de manier van urineren. Plast het dier niet vaker  of grotere hoeveelheden dan normaal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4714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15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19835"/>
            <a:ext cx="9902371" cy="516699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Details waarnemen als je het dier dicht bij je hebt</a:t>
            </a:r>
          </a:p>
          <a:p>
            <a:r>
              <a:rPr lang="nl-NL" dirty="0" smtClean="0"/>
              <a:t>Dier aftasten om b.v. verwondingen waar te nemen</a:t>
            </a:r>
          </a:p>
          <a:p>
            <a:r>
              <a:rPr lang="nl-NL" dirty="0" smtClean="0"/>
              <a:t>Lymfeklieren zeggen iets over aanwezigheid ontstekingen</a:t>
            </a:r>
          </a:p>
          <a:p>
            <a:r>
              <a:rPr lang="nl-NL" dirty="0" smtClean="0"/>
              <a:t>Werken in een vaste volgorde voor betere inschatting</a:t>
            </a:r>
          </a:p>
          <a:p>
            <a:r>
              <a:rPr lang="nl-NL" dirty="0" smtClean="0"/>
              <a:t>Start met waarden die het snelst veranderen door stress</a:t>
            </a:r>
          </a:p>
          <a:p>
            <a:r>
              <a:rPr lang="nl-NL" dirty="0" smtClean="0"/>
              <a:t>Volgorde van het onderzoek bij het dier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Ademhaling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Pols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Lichaamstemperatuur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Huid, beharing en hoornige structuren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Slijmvliezen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Lymfeknopen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729" y="3975735"/>
            <a:ext cx="3060942" cy="2045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005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37</TotalTime>
  <Words>955</Words>
  <Application>Microsoft Office PowerPoint</Application>
  <PresentationFormat>Breedbeeld</PresentationFormat>
  <Paragraphs>158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Diergezondheidszorg</vt:lpstr>
      <vt:lpstr>4. Gezond of ziek</vt:lpstr>
      <vt:lpstr>4.1 Oriëntatie</vt:lpstr>
      <vt:lpstr>4.2 Gezondheidskenmerken observeren op afstand</vt:lpstr>
      <vt:lpstr>4.2 Gezondheidskenmerken observeren op afstand</vt:lpstr>
      <vt:lpstr>4.2 Gezondheidskenmerken observeren op afstand</vt:lpstr>
      <vt:lpstr>4.3 Gezondheidskenmerken observeren van dichtbij</vt:lpstr>
      <vt:lpstr>4.3 Gezondheidskenmerken observeren van dichtbij</vt:lpstr>
      <vt:lpstr>4.4 Het onderzoek</vt:lpstr>
      <vt:lpstr>4.4 Het onderzoek</vt:lpstr>
      <vt:lpstr>4.4 Het onderzoek</vt:lpstr>
      <vt:lpstr>4.5 Een ziek dier</vt:lpstr>
      <vt:lpstr>4.5 Een ziek dier</vt:lpstr>
      <vt:lpstr>Stellingen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56</cp:revision>
  <dcterms:created xsi:type="dcterms:W3CDTF">2018-01-29T13:04:35Z</dcterms:created>
  <dcterms:modified xsi:type="dcterms:W3CDTF">2019-06-24T08:21:08Z</dcterms:modified>
</cp:coreProperties>
</file>