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4"/>
  </p:sldMasterIdLst>
  <p:notesMasterIdLst>
    <p:notesMasterId r:id="rId24"/>
  </p:notesMasterIdLst>
  <p:sldIdLst>
    <p:sldId id="299" r:id="rId5"/>
    <p:sldId id="258" r:id="rId6"/>
    <p:sldId id="257" r:id="rId7"/>
    <p:sldId id="274" r:id="rId8"/>
    <p:sldId id="290" r:id="rId9"/>
    <p:sldId id="291" r:id="rId10"/>
    <p:sldId id="292" r:id="rId11"/>
    <p:sldId id="262" r:id="rId12"/>
    <p:sldId id="300" r:id="rId13"/>
    <p:sldId id="288" r:id="rId14"/>
    <p:sldId id="293" r:id="rId15"/>
    <p:sldId id="296" r:id="rId16"/>
    <p:sldId id="294" r:id="rId17"/>
    <p:sldId id="273" r:id="rId18"/>
    <p:sldId id="295" r:id="rId19"/>
    <p:sldId id="301" r:id="rId20"/>
    <p:sldId id="298" r:id="rId21"/>
    <p:sldId id="302" r:id="rId22"/>
    <p:sldId id="303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07C4AF-2622-446C-8777-2AEA3982B5EA}" v="102" dt="2018-05-08T13:40:34.170"/>
    <p1510:client id="{1E1AE88A-16AA-4A09-B60F-CA44D56F20E0}" v="24" dt="2018-05-08T13:42:49.5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tske van der Veen" userId="S::jm.vdveen@noorderpoort.nl::b961d80f-d0d3-44ae-a712-d94f224f071e" providerId="AD" clId="Web-{49A5A5BB-C740-4165-B2AA-F0821FC24108}"/>
    <pc:docChg chg="addSld modSld sldOrd">
      <pc:chgData name="Jetske van der Veen" userId="S::jm.vdveen@noorderpoort.nl::b961d80f-d0d3-44ae-a712-d94f224f071e" providerId="AD" clId="Web-{49A5A5BB-C740-4165-B2AA-F0821FC24108}" dt="2018-05-30T12:34:33.573" v="209" actId="20577"/>
      <pc:docMkLst>
        <pc:docMk/>
      </pc:docMkLst>
      <pc:sldChg chg="modSp">
        <pc:chgData name="Jetske van der Veen" userId="S::jm.vdveen@noorderpoort.nl::b961d80f-d0d3-44ae-a712-d94f224f071e" providerId="AD" clId="Web-{49A5A5BB-C740-4165-B2AA-F0821FC24108}" dt="2018-05-30T12:04:41.187" v="34" actId="20577"/>
        <pc:sldMkLst>
          <pc:docMk/>
          <pc:sldMk cId="0" sldId="270"/>
        </pc:sldMkLst>
        <pc:spChg chg="mod">
          <ac:chgData name="Jetske van der Veen" userId="S::jm.vdveen@noorderpoort.nl::b961d80f-d0d3-44ae-a712-d94f224f071e" providerId="AD" clId="Web-{49A5A5BB-C740-4165-B2AA-F0821FC24108}" dt="2018-05-30T12:04:41.187" v="34" actId="20577"/>
          <ac:spMkLst>
            <pc:docMk/>
            <pc:sldMk cId="0" sldId="270"/>
            <ac:spMk id="10243" creationId="{C90DF468-4A16-42F1-BA6D-51359338E4D2}"/>
          </ac:spMkLst>
        </pc:spChg>
      </pc:sldChg>
      <pc:sldChg chg="modSp">
        <pc:chgData name="Jetske van der Veen" userId="S::jm.vdveen@noorderpoort.nl::b961d80f-d0d3-44ae-a712-d94f224f071e" providerId="AD" clId="Web-{49A5A5BB-C740-4165-B2AA-F0821FC24108}" dt="2018-05-30T12:04:54.812" v="37" actId="20577"/>
        <pc:sldMkLst>
          <pc:docMk/>
          <pc:sldMk cId="0" sldId="282"/>
        </pc:sldMkLst>
        <pc:spChg chg="mod">
          <ac:chgData name="Jetske van der Veen" userId="S::jm.vdveen@noorderpoort.nl::b961d80f-d0d3-44ae-a712-d94f224f071e" providerId="AD" clId="Web-{49A5A5BB-C740-4165-B2AA-F0821FC24108}" dt="2018-05-30T12:04:54.812" v="37" actId="20577"/>
          <ac:spMkLst>
            <pc:docMk/>
            <pc:sldMk cId="0" sldId="282"/>
            <ac:spMk id="11267" creationId="{02506F30-FA36-4E2F-A47E-D1292F6214CC}"/>
          </ac:spMkLst>
        </pc:spChg>
      </pc:sldChg>
      <pc:sldChg chg="ord">
        <pc:chgData name="Jetske van der Veen" userId="S::jm.vdveen@noorderpoort.nl::b961d80f-d0d3-44ae-a712-d94f224f071e" providerId="AD" clId="Web-{49A5A5BB-C740-4165-B2AA-F0821FC24108}" dt="2018-05-30T12:02:40.422" v="32" actId="20577"/>
        <pc:sldMkLst>
          <pc:docMk/>
          <pc:sldMk cId="0" sldId="288"/>
        </pc:sldMkLst>
      </pc:sldChg>
      <pc:sldChg chg="modSp ord">
        <pc:chgData name="Jetske van der Veen" userId="S::jm.vdveen@noorderpoort.nl::b961d80f-d0d3-44ae-a712-d94f224f071e" providerId="AD" clId="Web-{49A5A5BB-C740-4165-B2AA-F0821FC24108}" dt="2018-05-30T12:01:42.719" v="29" actId="20577"/>
        <pc:sldMkLst>
          <pc:docMk/>
          <pc:sldMk cId="1224679749" sldId="291"/>
        </pc:sldMkLst>
        <pc:spChg chg="mod">
          <ac:chgData name="Jetske van der Veen" userId="S::jm.vdveen@noorderpoort.nl::b961d80f-d0d3-44ae-a712-d94f224f071e" providerId="AD" clId="Web-{49A5A5BB-C740-4165-B2AA-F0821FC24108}" dt="2018-05-30T12:01:42.719" v="29" actId="20577"/>
          <ac:spMkLst>
            <pc:docMk/>
            <pc:sldMk cId="1224679749" sldId="291"/>
            <ac:spMk id="3" creationId="{57AB92AE-98A3-4C25-ABC3-329DB9ABB273}"/>
          </ac:spMkLst>
        </pc:spChg>
      </pc:sldChg>
      <pc:sldChg chg="ord">
        <pc:chgData name="Jetske van der Veen" userId="S::jm.vdveen@noorderpoort.nl::b961d80f-d0d3-44ae-a712-d94f224f071e" providerId="AD" clId="Web-{49A5A5BB-C740-4165-B2AA-F0821FC24108}" dt="2018-05-30T12:03:37.953" v="33" actId="20577"/>
        <pc:sldMkLst>
          <pc:docMk/>
          <pc:sldMk cId="3779116533" sldId="293"/>
        </pc:sldMkLst>
      </pc:sldChg>
      <pc:sldChg chg="modSp">
        <pc:chgData name="Jetske van der Veen" userId="S::jm.vdveen@noorderpoort.nl::b961d80f-d0d3-44ae-a712-d94f224f071e" providerId="AD" clId="Web-{49A5A5BB-C740-4165-B2AA-F0821FC24108}" dt="2018-05-30T12:05:17.922" v="40" actId="20577"/>
        <pc:sldMkLst>
          <pc:docMk/>
          <pc:sldMk cId="1975038648" sldId="294"/>
        </pc:sldMkLst>
        <pc:spChg chg="mod">
          <ac:chgData name="Jetske van der Veen" userId="S::jm.vdveen@noorderpoort.nl::b961d80f-d0d3-44ae-a712-d94f224f071e" providerId="AD" clId="Web-{49A5A5BB-C740-4165-B2AA-F0821FC24108}" dt="2018-05-30T12:05:17.922" v="40" actId="20577"/>
          <ac:spMkLst>
            <pc:docMk/>
            <pc:sldMk cId="1975038648" sldId="294"/>
            <ac:spMk id="3" creationId="{89B6C95E-A381-4043-B1DA-7BCCA7C402BD}"/>
          </ac:spMkLst>
        </pc:spChg>
      </pc:sldChg>
      <pc:sldChg chg="modSp">
        <pc:chgData name="Jetske van der Veen" userId="S::jm.vdveen@noorderpoort.nl::b961d80f-d0d3-44ae-a712-d94f224f071e" providerId="AD" clId="Web-{49A5A5BB-C740-4165-B2AA-F0821FC24108}" dt="2018-05-30T12:07:18.890" v="62" actId="20577"/>
        <pc:sldMkLst>
          <pc:docMk/>
          <pc:sldMk cId="2397872" sldId="295"/>
        </pc:sldMkLst>
        <pc:spChg chg="mod">
          <ac:chgData name="Jetske van der Veen" userId="S::jm.vdveen@noorderpoort.nl::b961d80f-d0d3-44ae-a712-d94f224f071e" providerId="AD" clId="Web-{49A5A5BB-C740-4165-B2AA-F0821FC24108}" dt="2018-05-30T12:07:18.890" v="62" actId="20577"/>
          <ac:spMkLst>
            <pc:docMk/>
            <pc:sldMk cId="2397872" sldId="295"/>
            <ac:spMk id="2" creationId="{54438540-DA56-4B24-8C4B-C172B666B22A}"/>
          </ac:spMkLst>
        </pc:spChg>
        <pc:spChg chg="mod">
          <ac:chgData name="Jetske van der Veen" userId="S::jm.vdveen@noorderpoort.nl::b961d80f-d0d3-44ae-a712-d94f224f071e" providerId="AD" clId="Web-{49A5A5BB-C740-4165-B2AA-F0821FC24108}" dt="2018-05-30T12:06:20.375" v="43" actId="20577"/>
          <ac:spMkLst>
            <pc:docMk/>
            <pc:sldMk cId="2397872" sldId="295"/>
            <ac:spMk id="3" creationId="{51BD232D-6A72-4D67-A4FD-67896494ABAB}"/>
          </ac:spMkLst>
        </pc:spChg>
      </pc:sldChg>
      <pc:sldChg chg="ord">
        <pc:chgData name="Jetske van der Veen" userId="S::jm.vdveen@noorderpoort.nl::b961d80f-d0d3-44ae-a712-d94f224f071e" providerId="AD" clId="Web-{49A5A5BB-C740-4165-B2AA-F0821FC24108}" dt="2018-05-30T12:02:05.281" v="31" actId="20577"/>
        <pc:sldMkLst>
          <pc:docMk/>
          <pc:sldMk cId="1977832814" sldId="296"/>
        </pc:sldMkLst>
      </pc:sldChg>
      <pc:sldChg chg="modSp new">
        <pc:chgData name="Jetske van der Veen" userId="S::jm.vdveen@noorderpoort.nl::b961d80f-d0d3-44ae-a712-d94f224f071e" providerId="AD" clId="Web-{49A5A5BB-C740-4165-B2AA-F0821FC24108}" dt="2018-05-30T12:10:29.875" v="110" actId="20577"/>
        <pc:sldMkLst>
          <pc:docMk/>
          <pc:sldMk cId="3168671639" sldId="297"/>
        </pc:sldMkLst>
        <pc:spChg chg="mod">
          <ac:chgData name="Jetske van der Veen" userId="S::jm.vdveen@noorderpoort.nl::b961d80f-d0d3-44ae-a712-d94f224f071e" providerId="AD" clId="Web-{49A5A5BB-C740-4165-B2AA-F0821FC24108}" dt="2018-05-30T12:10:29.875" v="110" actId="20577"/>
          <ac:spMkLst>
            <pc:docMk/>
            <pc:sldMk cId="3168671639" sldId="297"/>
            <ac:spMk id="2" creationId="{68F1CC01-69DB-4732-A751-FCC9E393B77B}"/>
          </ac:spMkLst>
        </pc:spChg>
      </pc:sldChg>
      <pc:sldChg chg="modSp new">
        <pc:chgData name="Jetske van der Veen" userId="S::jm.vdveen@noorderpoort.nl::b961d80f-d0d3-44ae-a712-d94f224f071e" providerId="AD" clId="Web-{49A5A5BB-C740-4165-B2AA-F0821FC24108}" dt="2018-05-30T12:34:22.025" v="207" actId="20577"/>
        <pc:sldMkLst>
          <pc:docMk/>
          <pc:sldMk cId="872893488" sldId="298"/>
        </pc:sldMkLst>
        <pc:spChg chg="mod">
          <ac:chgData name="Jetske van der Veen" userId="S::jm.vdveen@noorderpoort.nl::b961d80f-d0d3-44ae-a712-d94f224f071e" providerId="AD" clId="Web-{49A5A5BB-C740-4165-B2AA-F0821FC24108}" dt="2018-05-30T12:32:15.943" v="124" actId="20577"/>
          <ac:spMkLst>
            <pc:docMk/>
            <pc:sldMk cId="872893488" sldId="298"/>
            <ac:spMk id="2" creationId="{32F0EDD9-C9BD-4DEB-AA7C-CDB2F3B86AFC}"/>
          </ac:spMkLst>
        </pc:spChg>
        <pc:spChg chg="mod">
          <ac:chgData name="Jetske van der Veen" userId="S::jm.vdveen@noorderpoort.nl::b961d80f-d0d3-44ae-a712-d94f224f071e" providerId="AD" clId="Web-{49A5A5BB-C740-4165-B2AA-F0821FC24108}" dt="2018-05-30T12:34:22.025" v="207" actId="20577"/>
          <ac:spMkLst>
            <pc:docMk/>
            <pc:sldMk cId="872893488" sldId="298"/>
            <ac:spMk id="3" creationId="{CD04F855-C8A7-4EA2-9A95-AFFA9AF151CE}"/>
          </ac:spMkLst>
        </pc:spChg>
      </pc:sldChg>
    </pc:docChg>
  </pc:docChgLst>
  <pc:docChgLst>
    <pc:chgData name="Jetske van der Veen" userId="S::jm.vdveen@noorderpoort.nl::b961d80f-d0d3-44ae-a712-d94f224f071e" providerId="AD" clId="Web-{9355D517-EAD4-41D5-A12C-1304C4236FC2}"/>
    <pc:docChg chg="modSld">
      <pc:chgData name="Jetske van der Veen" userId="S::jm.vdveen@noorderpoort.nl::b961d80f-d0d3-44ae-a712-d94f224f071e" providerId="AD" clId="Web-{9355D517-EAD4-41D5-A12C-1304C4236FC2}" dt="2018-05-30T12:41:56.798" v="38" actId="20577"/>
      <pc:docMkLst>
        <pc:docMk/>
      </pc:docMkLst>
      <pc:sldChg chg="modSp">
        <pc:chgData name="Jetske van der Veen" userId="S::jm.vdveen@noorderpoort.nl::b961d80f-d0d3-44ae-a712-d94f224f071e" providerId="AD" clId="Web-{9355D517-EAD4-41D5-A12C-1304C4236FC2}" dt="2018-05-30T12:41:56.798" v="37" actId="20577"/>
        <pc:sldMkLst>
          <pc:docMk/>
          <pc:sldMk cId="872893488" sldId="298"/>
        </pc:sldMkLst>
        <pc:spChg chg="mod">
          <ac:chgData name="Jetske van der Veen" userId="S::jm.vdveen@noorderpoort.nl::b961d80f-d0d3-44ae-a712-d94f224f071e" providerId="AD" clId="Web-{9355D517-EAD4-41D5-A12C-1304C4236FC2}" dt="2018-05-30T12:41:56.798" v="37" actId="20577"/>
          <ac:spMkLst>
            <pc:docMk/>
            <pc:sldMk cId="872893488" sldId="298"/>
            <ac:spMk id="3" creationId="{CD04F855-C8A7-4EA2-9A95-AFFA9AF151CE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1BFF6B-394F-463C-B7EA-A7C1921E4D8D}" type="doc">
      <dgm:prSet loTypeId="urn:microsoft.com/office/officeart/2005/8/layout/radial4" loCatId="relationship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nl-NL"/>
        </a:p>
      </dgm:t>
    </dgm:pt>
    <dgm:pt modelId="{E1313C75-8676-4257-A345-D66B809B4AA7}">
      <dgm:prSet phldrT="[Tekst]" custT="1"/>
      <dgm:spPr/>
      <dgm:t>
        <a:bodyPr/>
        <a:lstStyle/>
        <a:p>
          <a:r>
            <a:rPr lang="nl-NL" sz="2800" dirty="0"/>
            <a:t>Mantel </a:t>
          </a:r>
          <a:r>
            <a:rPr lang="nl-NL" sz="2800" dirty="0" err="1"/>
            <a:t>zorgers</a:t>
          </a:r>
          <a:r>
            <a:rPr lang="nl-NL" sz="2800" dirty="0"/>
            <a:t> &amp;</a:t>
          </a:r>
        </a:p>
        <a:p>
          <a:r>
            <a:rPr lang="nl-NL" sz="2800" dirty="0"/>
            <a:t>Groepen </a:t>
          </a:r>
        </a:p>
      </dgm:t>
    </dgm:pt>
    <dgm:pt modelId="{47D72D37-082A-4CA7-9FB2-6A34BE9FEFC3}" type="parTrans" cxnId="{BC3CF866-0E23-4565-A9ED-02B87D96BD91}">
      <dgm:prSet/>
      <dgm:spPr/>
      <dgm:t>
        <a:bodyPr/>
        <a:lstStyle/>
        <a:p>
          <a:endParaRPr lang="nl-NL"/>
        </a:p>
      </dgm:t>
    </dgm:pt>
    <dgm:pt modelId="{04CD8AA9-14B3-4024-9CD0-F196A35AA9FD}" type="sibTrans" cxnId="{BC3CF866-0E23-4565-A9ED-02B87D96BD91}">
      <dgm:prSet/>
      <dgm:spPr/>
      <dgm:t>
        <a:bodyPr/>
        <a:lstStyle/>
        <a:p>
          <a:endParaRPr lang="nl-NL"/>
        </a:p>
      </dgm:t>
    </dgm:pt>
    <dgm:pt modelId="{4D0FB702-AF0A-468A-829F-DDEF63E6FF1B}">
      <dgm:prSet phldrT="[Tekst]" custT="1"/>
      <dgm:spPr/>
      <dgm:t>
        <a:bodyPr/>
        <a:lstStyle/>
        <a:p>
          <a:r>
            <a:rPr lang="nl-NL" sz="1600" dirty="0"/>
            <a:t>Heterogene groep</a:t>
          </a:r>
        </a:p>
      </dgm:t>
    </dgm:pt>
    <dgm:pt modelId="{BAEDDC8E-DE7B-4477-9EED-377BF87BC0F4}" type="parTrans" cxnId="{1548FA0A-F0F1-42B5-B1A0-14511A91EAED}">
      <dgm:prSet/>
      <dgm:spPr/>
      <dgm:t>
        <a:bodyPr/>
        <a:lstStyle/>
        <a:p>
          <a:endParaRPr lang="nl-NL"/>
        </a:p>
      </dgm:t>
    </dgm:pt>
    <dgm:pt modelId="{580ADF54-F1B1-4650-93DE-8586FF11DCCD}" type="sibTrans" cxnId="{1548FA0A-F0F1-42B5-B1A0-14511A91EAED}">
      <dgm:prSet/>
      <dgm:spPr/>
      <dgm:t>
        <a:bodyPr/>
        <a:lstStyle/>
        <a:p>
          <a:endParaRPr lang="nl-NL"/>
        </a:p>
      </dgm:t>
    </dgm:pt>
    <dgm:pt modelId="{7EF8C84A-9E13-4F32-A9A2-FBF592CFC352}">
      <dgm:prSet phldrT="[Tekst]" custT="1"/>
      <dgm:spPr/>
      <dgm:t>
        <a:bodyPr/>
        <a:lstStyle/>
        <a:p>
          <a:r>
            <a:rPr lang="nl-NL" sz="1600" dirty="0"/>
            <a:t>Groepsfasen </a:t>
          </a:r>
        </a:p>
      </dgm:t>
    </dgm:pt>
    <dgm:pt modelId="{7115CF3A-684F-4A9E-9156-795AF6E57921}" type="parTrans" cxnId="{60890C4D-8AED-4BAC-8CD7-11F9597D88AA}">
      <dgm:prSet/>
      <dgm:spPr/>
      <dgm:t>
        <a:bodyPr/>
        <a:lstStyle/>
        <a:p>
          <a:endParaRPr lang="nl-NL"/>
        </a:p>
      </dgm:t>
    </dgm:pt>
    <dgm:pt modelId="{E6F411AE-8533-461B-98EA-8F616AB2A4AB}" type="sibTrans" cxnId="{60890C4D-8AED-4BAC-8CD7-11F9597D88AA}">
      <dgm:prSet/>
      <dgm:spPr/>
      <dgm:t>
        <a:bodyPr/>
        <a:lstStyle/>
        <a:p>
          <a:endParaRPr lang="nl-NL"/>
        </a:p>
      </dgm:t>
    </dgm:pt>
    <dgm:pt modelId="{5201124E-44F7-4D0C-8A27-A8849B98D937}">
      <dgm:prSet phldrT="[Tekst]" custT="1"/>
      <dgm:spPr/>
      <dgm:t>
        <a:bodyPr/>
        <a:lstStyle/>
        <a:p>
          <a:r>
            <a:rPr lang="nl-NL" sz="1600" dirty="0"/>
            <a:t>Mantelzorger </a:t>
          </a:r>
        </a:p>
      </dgm:t>
    </dgm:pt>
    <dgm:pt modelId="{0A2FEAC4-F067-4196-BF31-34D8751ACFD4}" type="parTrans" cxnId="{5552E95E-F2E8-45B3-AC98-F0B0EBF9A2CB}">
      <dgm:prSet/>
      <dgm:spPr/>
      <dgm:t>
        <a:bodyPr/>
        <a:lstStyle/>
        <a:p>
          <a:endParaRPr lang="nl-NL"/>
        </a:p>
      </dgm:t>
    </dgm:pt>
    <dgm:pt modelId="{5D75EB78-599B-4143-8761-19C4E004FEC5}" type="sibTrans" cxnId="{5552E95E-F2E8-45B3-AC98-F0B0EBF9A2CB}">
      <dgm:prSet/>
      <dgm:spPr/>
      <dgm:t>
        <a:bodyPr/>
        <a:lstStyle/>
        <a:p>
          <a:endParaRPr lang="nl-NL"/>
        </a:p>
      </dgm:t>
    </dgm:pt>
    <dgm:pt modelId="{5FE0846E-5066-4C53-B4AE-AA7BF80F5CA6}">
      <dgm:prSet phldrT="[Tekst]" custT="1"/>
      <dgm:spPr/>
      <dgm:t>
        <a:bodyPr/>
        <a:lstStyle/>
        <a:p>
          <a:r>
            <a:rPr lang="nl-NL" sz="1600" dirty="0"/>
            <a:t>Geleide vrijwilliger </a:t>
          </a:r>
        </a:p>
      </dgm:t>
    </dgm:pt>
    <dgm:pt modelId="{87A4A554-BE7D-4D3E-BD72-9801759D046D}" type="parTrans" cxnId="{683BA35A-4370-4C6F-8CC1-B693C3A129E9}">
      <dgm:prSet/>
      <dgm:spPr/>
      <dgm:t>
        <a:bodyPr/>
        <a:lstStyle/>
        <a:p>
          <a:endParaRPr lang="nl-NL"/>
        </a:p>
      </dgm:t>
    </dgm:pt>
    <dgm:pt modelId="{076FF966-8EDE-41B9-95F4-6D5C425E92CA}" type="sibTrans" cxnId="{683BA35A-4370-4C6F-8CC1-B693C3A129E9}">
      <dgm:prSet/>
      <dgm:spPr/>
      <dgm:t>
        <a:bodyPr/>
        <a:lstStyle/>
        <a:p>
          <a:endParaRPr lang="nl-NL"/>
        </a:p>
      </dgm:t>
    </dgm:pt>
    <dgm:pt modelId="{ECB3F492-2527-46E7-9E21-822B8D220B31}">
      <dgm:prSet phldrT="[Tekst]" custT="1"/>
      <dgm:spPr/>
      <dgm:t>
        <a:bodyPr/>
        <a:lstStyle/>
        <a:p>
          <a:r>
            <a:rPr lang="nl-NL" sz="1500" dirty="0"/>
            <a:t>Overbelasting</a:t>
          </a:r>
        </a:p>
      </dgm:t>
    </dgm:pt>
    <dgm:pt modelId="{A61FA6CA-6A7D-4C24-B24D-4CCF5DD15EF3}" type="parTrans" cxnId="{42723AF4-DD78-47EA-B19B-2622414E9B9C}">
      <dgm:prSet/>
      <dgm:spPr/>
      <dgm:t>
        <a:bodyPr/>
        <a:lstStyle/>
        <a:p>
          <a:endParaRPr lang="nl-NL"/>
        </a:p>
      </dgm:t>
    </dgm:pt>
    <dgm:pt modelId="{19E8BB93-8616-48FE-A7A2-49C0BD463C05}" type="sibTrans" cxnId="{42723AF4-DD78-47EA-B19B-2622414E9B9C}">
      <dgm:prSet/>
      <dgm:spPr/>
      <dgm:t>
        <a:bodyPr/>
        <a:lstStyle/>
        <a:p>
          <a:endParaRPr lang="nl-NL"/>
        </a:p>
      </dgm:t>
    </dgm:pt>
    <dgm:pt modelId="{706410F0-6027-49BC-BD9D-6096DE049658}">
      <dgm:prSet phldrT="[Tekst]" custT="1"/>
      <dgm:spPr/>
      <dgm:t>
        <a:bodyPr/>
        <a:lstStyle/>
        <a:p>
          <a:r>
            <a:rPr lang="nl-NL" sz="1500" dirty="0"/>
            <a:t>Basisfuncties: respijtzorg</a:t>
          </a:r>
        </a:p>
      </dgm:t>
    </dgm:pt>
    <dgm:pt modelId="{E22D99AF-CC9F-4A1F-9FED-E80F19EC43F1}" type="parTrans" cxnId="{C25E131A-27C6-4B6B-9D59-99C881B5E9FB}">
      <dgm:prSet/>
      <dgm:spPr/>
      <dgm:t>
        <a:bodyPr/>
        <a:lstStyle/>
        <a:p>
          <a:endParaRPr lang="nl-NL"/>
        </a:p>
      </dgm:t>
    </dgm:pt>
    <dgm:pt modelId="{7CB91A5C-B880-4C12-B817-E2CC65888C35}" type="sibTrans" cxnId="{C25E131A-27C6-4B6B-9D59-99C881B5E9FB}">
      <dgm:prSet/>
      <dgm:spPr/>
      <dgm:t>
        <a:bodyPr/>
        <a:lstStyle/>
        <a:p>
          <a:endParaRPr lang="nl-NL"/>
        </a:p>
      </dgm:t>
    </dgm:pt>
    <dgm:pt modelId="{8862E1E0-2509-4262-941B-20DD616954FD}">
      <dgm:prSet phldrT="[Tekst]" custT="1"/>
      <dgm:spPr/>
      <dgm:t>
        <a:bodyPr/>
        <a:lstStyle/>
        <a:p>
          <a:r>
            <a:rPr lang="nl-NL" sz="1500" dirty="0"/>
            <a:t>Dagopvang</a:t>
          </a:r>
        </a:p>
      </dgm:t>
    </dgm:pt>
    <dgm:pt modelId="{2AC79767-1245-4FD6-90C9-FC99D22894FD}" type="parTrans" cxnId="{6AAEE686-E60A-4C72-9E94-6402E1B107D9}">
      <dgm:prSet/>
      <dgm:spPr/>
      <dgm:t>
        <a:bodyPr/>
        <a:lstStyle/>
        <a:p>
          <a:endParaRPr lang="nl-NL"/>
        </a:p>
      </dgm:t>
    </dgm:pt>
    <dgm:pt modelId="{C7C6F8B3-A2BA-45E5-8610-049E5296FC98}" type="sibTrans" cxnId="{6AAEE686-E60A-4C72-9E94-6402E1B107D9}">
      <dgm:prSet/>
      <dgm:spPr/>
      <dgm:t>
        <a:bodyPr/>
        <a:lstStyle/>
        <a:p>
          <a:endParaRPr lang="nl-NL"/>
        </a:p>
      </dgm:t>
    </dgm:pt>
    <dgm:pt modelId="{9F90EA18-61AB-4E50-B034-2C5E11623AC8}">
      <dgm:prSet phldrT="[Tekst]" custT="1"/>
      <dgm:spPr/>
      <dgm:t>
        <a:bodyPr/>
        <a:lstStyle/>
        <a:p>
          <a:r>
            <a:rPr lang="nl-NL" sz="1500" dirty="0"/>
            <a:t>Leefgroep</a:t>
          </a:r>
        </a:p>
      </dgm:t>
    </dgm:pt>
    <dgm:pt modelId="{A38B3B96-C250-4468-A965-AD6437A37A69}" type="parTrans" cxnId="{DB2245A5-0E8C-4A99-9DAB-22642769CBE8}">
      <dgm:prSet/>
      <dgm:spPr/>
      <dgm:t>
        <a:bodyPr/>
        <a:lstStyle/>
        <a:p>
          <a:endParaRPr lang="nl-NL"/>
        </a:p>
      </dgm:t>
    </dgm:pt>
    <dgm:pt modelId="{788DE81C-4DAB-429B-9C65-8456995DDA84}" type="sibTrans" cxnId="{DB2245A5-0E8C-4A99-9DAB-22642769CBE8}">
      <dgm:prSet/>
      <dgm:spPr/>
      <dgm:t>
        <a:bodyPr/>
        <a:lstStyle/>
        <a:p>
          <a:endParaRPr lang="nl-NL"/>
        </a:p>
      </dgm:t>
    </dgm:pt>
    <dgm:pt modelId="{5165DBBC-3867-42E7-AA9D-50CBFE4A1A64}" type="pres">
      <dgm:prSet presAssocID="{3E1BFF6B-394F-463C-B7EA-A7C1921E4D8D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648FF96-7B33-4D14-AA17-95E88AF414DC}" type="pres">
      <dgm:prSet presAssocID="{E1313C75-8676-4257-A345-D66B809B4AA7}" presName="centerShape" presStyleLbl="node0" presStyleIdx="0" presStyleCnt="1" custLinFactNeighborX="0" custLinFactNeighborY="-11254"/>
      <dgm:spPr/>
    </dgm:pt>
    <dgm:pt modelId="{C28EEA2C-DCD6-46A7-A776-45B9E0DA8F84}" type="pres">
      <dgm:prSet presAssocID="{BAEDDC8E-DE7B-4477-9EED-377BF87BC0F4}" presName="parTrans" presStyleLbl="bgSibTrans2D1" presStyleIdx="0" presStyleCnt="8"/>
      <dgm:spPr/>
    </dgm:pt>
    <dgm:pt modelId="{1BC1E0AC-A9C2-446B-8DAF-074DAAF3D260}" type="pres">
      <dgm:prSet presAssocID="{4D0FB702-AF0A-468A-829F-DDEF63E6FF1B}" presName="node" presStyleLbl="node1" presStyleIdx="0" presStyleCnt="8">
        <dgm:presLayoutVars>
          <dgm:bulletEnabled val="1"/>
        </dgm:presLayoutVars>
      </dgm:prSet>
      <dgm:spPr/>
    </dgm:pt>
    <dgm:pt modelId="{579F6EE3-1118-4D71-901A-7A84FA87E3F2}" type="pres">
      <dgm:prSet presAssocID="{7115CF3A-684F-4A9E-9156-795AF6E57921}" presName="parTrans" presStyleLbl="bgSibTrans2D1" presStyleIdx="1" presStyleCnt="8"/>
      <dgm:spPr/>
    </dgm:pt>
    <dgm:pt modelId="{BE76706A-9A06-4AE5-ADC2-CB8BDAD02732}" type="pres">
      <dgm:prSet presAssocID="{7EF8C84A-9E13-4F32-A9A2-FBF592CFC352}" presName="node" presStyleLbl="node1" presStyleIdx="1" presStyleCnt="8">
        <dgm:presLayoutVars>
          <dgm:bulletEnabled val="1"/>
        </dgm:presLayoutVars>
      </dgm:prSet>
      <dgm:spPr/>
    </dgm:pt>
    <dgm:pt modelId="{B08D0D5B-B399-46EB-88EB-AB9C92D0F690}" type="pres">
      <dgm:prSet presAssocID="{0A2FEAC4-F067-4196-BF31-34D8751ACFD4}" presName="parTrans" presStyleLbl="bgSibTrans2D1" presStyleIdx="2" presStyleCnt="8"/>
      <dgm:spPr/>
    </dgm:pt>
    <dgm:pt modelId="{FAC78D3D-9F19-4A17-B6B4-68341C4B7157}" type="pres">
      <dgm:prSet presAssocID="{5201124E-44F7-4D0C-8A27-A8849B98D937}" presName="node" presStyleLbl="node1" presStyleIdx="2" presStyleCnt="8">
        <dgm:presLayoutVars>
          <dgm:bulletEnabled val="1"/>
        </dgm:presLayoutVars>
      </dgm:prSet>
      <dgm:spPr/>
    </dgm:pt>
    <dgm:pt modelId="{FF46E583-A5F7-43AD-A83E-4C77A2C4EE90}" type="pres">
      <dgm:prSet presAssocID="{87A4A554-BE7D-4D3E-BD72-9801759D046D}" presName="parTrans" presStyleLbl="bgSibTrans2D1" presStyleIdx="3" presStyleCnt="8"/>
      <dgm:spPr/>
    </dgm:pt>
    <dgm:pt modelId="{64F509AE-FE7A-4E5D-8EC8-58EC82223DBD}" type="pres">
      <dgm:prSet presAssocID="{5FE0846E-5066-4C53-B4AE-AA7BF80F5CA6}" presName="node" presStyleLbl="node1" presStyleIdx="3" presStyleCnt="8">
        <dgm:presLayoutVars>
          <dgm:bulletEnabled val="1"/>
        </dgm:presLayoutVars>
      </dgm:prSet>
      <dgm:spPr/>
    </dgm:pt>
    <dgm:pt modelId="{C4B9AE07-B532-4479-BC16-927DAD02E9A0}" type="pres">
      <dgm:prSet presAssocID="{A61FA6CA-6A7D-4C24-B24D-4CCF5DD15EF3}" presName="parTrans" presStyleLbl="bgSibTrans2D1" presStyleIdx="4" presStyleCnt="8"/>
      <dgm:spPr/>
    </dgm:pt>
    <dgm:pt modelId="{6F07282C-CAF0-48F1-BB6F-D7A766857A62}" type="pres">
      <dgm:prSet presAssocID="{ECB3F492-2527-46E7-9E21-822B8D220B31}" presName="node" presStyleLbl="node1" presStyleIdx="4" presStyleCnt="8">
        <dgm:presLayoutVars>
          <dgm:bulletEnabled val="1"/>
        </dgm:presLayoutVars>
      </dgm:prSet>
      <dgm:spPr/>
    </dgm:pt>
    <dgm:pt modelId="{87A06333-20BB-49EB-BB6B-22739F097366}" type="pres">
      <dgm:prSet presAssocID="{E22D99AF-CC9F-4A1F-9FED-E80F19EC43F1}" presName="parTrans" presStyleLbl="bgSibTrans2D1" presStyleIdx="5" presStyleCnt="8"/>
      <dgm:spPr/>
    </dgm:pt>
    <dgm:pt modelId="{331EF8C8-4FF1-43B9-A4A5-2D7368A9C7DF}" type="pres">
      <dgm:prSet presAssocID="{706410F0-6027-49BC-BD9D-6096DE049658}" presName="node" presStyleLbl="node1" presStyleIdx="5" presStyleCnt="8">
        <dgm:presLayoutVars>
          <dgm:bulletEnabled val="1"/>
        </dgm:presLayoutVars>
      </dgm:prSet>
      <dgm:spPr/>
    </dgm:pt>
    <dgm:pt modelId="{A2B4BCDB-24AF-40F2-AB01-6675105B38D7}" type="pres">
      <dgm:prSet presAssocID="{2AC79767-1245-4FD6-90C9-FC99D22894FD}" presName="parTrans" presStyleLbl="bgSibTrans2D1" presStyleIdx="6" presStyleCnt="8"/>
      <dgm:spPr/>
    </dgm:pt>
    <dgm:pt modelId="{AF85AA2A-6594-44DB-B0C2-0028B66FF33A}" type="pres">
      <dgm:prSet presAssocID="{8862E1E0-2509-4262-941B-20DD616954FD}" presName="node" presStyleLbl="node1" presStyleIdx="6" presStyleCnt="8">
        <dgm:presLayoutVars>
          <dgm:bulletEnabled val="1"/>
        </dgm:presLayoutVars>
      </dgm:prSet>
      <dgm:spPr/>
    </dgm:pt>
    <dgm:pt modelId="{9A229DE5-251D-4C0E-BBBC-3F3DD1981D04}" type="pres">
      <dgm:prSet presAssocID="{A38B3B96-C250-4468-A965-AD6437A37A69}" presName="parTrans" presStyleLbl="bgSibTrans2D1" presStyleIdx="7" presStyleCnt="8"/>
      <dgm:spPr/>
    </dgm:pt>
    <dgm:pt modelId="{42D18B61-19C9-4FF7-A034-817643A5169C}" type="pres">
      <dgm:prSet presAssocID="{9F90EA18-61AB-4E50-B034-2C5E11623AC8}" presName="node" presStyleLbl="node1" presStyleIdx="7" presStyleCnt="8">
        <dgm:presLayoutVars>
          <dgm:bulletEnabled val="1"/>
        </dgm:presLayoutVars>
      </dgm:prSet>
      <dgm:spPr/>
    </dgm:pt>
  </dgm:ptLst>
  <dgm:cxnLst>
    <dgm:cxn modelId="{1548FA0A-F0F1-42B5-B1A0-14511A91EAED}" srcId="{E1313C75-8676-4257-A345-D66B809B4AA7}" destId="{4D0FB702-AF0A-468A-829F-DDEF63E6FF1B}" srcOrd="0" destOrd="0" parTransId="{BAEDDC8E-DE7B-4477-9EED-377BF87BC0F4}" sibTransId="{580ADF54-F1B1-4650-93DE-8586FF11DCCD}"/>
    <dgm:cxn modelId="{C25E131A-27C6-4B6B-9D59-99C881B5E9FB}" srcId="{E1313C75-8676-4257-A345-D66B809B4AA7}" destId="{706410F0-6027-49BC-BD9D-6096DE049658}" srcOrd="5" destOrd="0" parTransId="{E22D99AF-CC9F-4A1F-9FED-E80F19EC43F1}" sibTransId="{7CB91A5C-B880-4C12-B817-E2CC65888C35}"/>
    <dgm:cxn modelId="{B0E0141E-BAC4-46D6-8B56-BFB77AE0CC0A}" type="presOf" srcId="{2AC79767-1245-4FD6-90C9-FC99D22894FD}" destId="{A2B4BCDB-24AF-40F2-AB01-6675105B38D7}" srcOrd="0" destOrd="0" presId="urn:microsoft.com/office/officeart/2005/8/layout/radial4"/>
    <dgm:cxn modelId="{5E475B2C-A1E9-4BB0-9632-0E0F1AF43FA8}" type="presOf" srcId="{87A4A554-BE7D-4D3E-BD72-9801759D046D}" destId="{FF46E583-A5F7-43AD-A83E-4C77A2C4EE90}" srcOrd="0" destOrd="0" presId="urn:microsoft.com/office/officeart/2005/8/layout/radial4"/>
    <dgm:cxn modelId="{60DAAD2C-0654-437A-9EB5-E15FEFD2B4BB}" type="presOf" srcId="{5201124E-44F7-4D0C-8A27-A8849B98D937}" destId="{FAC78D3D-9F19-4A17-B6B4-68341C4B7157}" srcOrd="0" destOrd="0" presId="urn:microsoft.com/office/officeart/2005/8/layout/radial4"/>
    <dgm:cxn modelId="{5552E95E-F2E8-45B3-AC98-F0B0EBF9A2CB}" srcId="{E1313C75-8676-4257-A345-D66B809B4AA7}" destId="{5201124E-44F7-4D0C-8A27-A8849B98D937}" srcOrd="2" destOrd="0" parTransId="{0A2FEAC4-F067-4196-BF31-34D8751ACFD4}" sibTransId="{5D75EB78-599B-4143-8761-19C4E004FEC5}"/>
    <dgm:cxn modelId="{1A7AFA43-68EE-4C52-92FA-A0114744A366}" type="presOf" srcId="{0A2FEAC4-F067-4196-BF31-34D8751ACFD4}" destId="{B08D0D5B-B399-46EB-88EB-AB9C92D0F690}" srcOrd="0" destOrd="0" presId="urn:microsoft.com/office/officeart/2005/8/layout/radial4"/>
    <dgm:cxn modelId="{BC3CF866-0E23-4565-A9ED-02B87D96BD91}" srcId="{3E1BFF6B-394F-463C-B7EA-A7C1921E4D8D}" destId="{E1313C75-8676-4257-A345-D66B809B4AA7}" srcOrd="0" destOrd="0" parTransId="{47D72D37-082A-4CA7-9FB2-6A34BE9FEFC3}" sibTransId="{04CD8AA9-14B3-4024-9CD0-F196A35AA9FD}"/>
    <dgm:cxn modelId="{60890C4D-8AED-4BAC-8CD7-11F9597D88AA}" srcId="{E1313C75-8676-4257-A345-D66B809B4AA7}" destId="{7EF8C84A-9E13-4F32-A9A2-FBF592CFC352}" srcOrd="1" destOrd="0" parTransId="{7115CF3A-684F-4A9E-9156-795AF6E57921}" sibTransId="{E6F411AE-8533-461B-98EA-8F616AB2A4AB}"/>
    <dgm:cxn modelId="{26052250-4BFB-44A6-B5B7-76C06D3E2576}" type="presOf" srcId="{A38B3B96-C250-4468-A965-AD6437A37A69}" destId="{9A229DE5-251D-4C0E-BBBC-3F3DD1981D04}" srcOrd="0" destOrd="0" presId="urn:microsoft.com/office/officeart/2005/8/layout/radial4"/>
    <dgm:cxn modelId="{683BA35A-4370-4C6F-8CC1-B693C3A129E9}" srcId="{E1313C75-8676-4257-A345-D66B809B4AA7}" destId="{5FE0846E-5066-4C53-B4AE-AA7BF80F5CA6}" srcOrd="3" destOrd="0" parTransId="{87A4A554-BE7D-4D3E-BD72-9801759D046D}" sibTransId="{076FF966-8EDE-41B9-95F4-6D5C425E92CA}"/>
    <dgm:cxn modelId="{6AAEE686-E60A-4C72-9E94-6402E1B107D9}" srcId="{E1313C75-8676-4257-A345-D66B809B4AA7}" destId="{8862E1E0-2509-4262-941B-20DD616954FD}" srcOrd="6" destOrd="0" parTransId="{2AC79767-1245-4FD6-90C9-FC99D22894FD}" sibTransId="{C7C6F8B3-A2BA-45E5-8610-049E5296FC98}"/>
    <dgm:cxn modelId="{61518D9E-24F4-404E-A52C-E399AF9B14B3}" type="presOf" srcId="{ECB3F492-2527-46E7-9E21-822B8D220B31}" destId="{6F07282C-CAF0-48F1-BB6F-D7A766857A62}" srcOrd="0" destOrd="0" presId="urn:microsoft.com/office/officeart/2005/8/layout/radial4"/>
    <dgm:cxn modelId="{DB2245A5-0E8C-4A99-9DAB-22642769CBE8}" srcId="{E1313C75-8676-4257-A345-D66B809B4AA7}" destId="{9F90EA18-61AB-4E50-B034-2C5E11623AC8}" srcOrd="7" destOrd="0" parTransId="{A38B3B96-C250-4468-A965-AD6437A37A69}" sibTransId="{788DE81C-4DAB-429B-9C65-8456995DDA84}"/>
    <dgm:cxn modelId="{01F498A8-49A6-470D-82B6-C99609D17D07}" type="presOf" srcId="{BAEDDC8E-DE7B-4477-9EED-377BF87BC0F4}" destId="{C28EEA2C-DCD6-46A7-A776-45B9E0DA8F84}" srcOrd="0" destOrd="0" presId="urn:microsoft.com/office/officeart/2005/8/layout/radial4"/>
    <dgm:cxn modelId="{0705FCA8-5CC8-48A1-A92F-AFA6542D44EC}" type="presOf" srcId="{7115CF3A-684F-4A9E-9156-795AF6E57921}" destId="{579F6EE3-1118-4D71-901A-7A84FA87E3F2}" srcOrd="0" destOrd="0" presId="urn:microsoft.com/office/officeart/2005/8/layout/radial4"/>
    <dgm:cxn modelId="{AE7A4DAA-63BA-439D-BE12-8BF9ECB2D96F}" type="presOf" srcId="{E1313C75-8676-4257-A345-D66B809B4AA7}" destId="{0648FF96-7B33-4D14-AA17-95E88AF414DC}" srcOrd="0" destOrd="0" presId="urn:microsoft.com/office/officeart/2005/8/layout/radial4"/>
    <dgm:cxn modelId="{ADE7BEAC-A596-46FE-887A-C590757AA212}" type="presOf" srcId="{7EF8C84A-9E13-4F32-A9A2-FBF592CFC352}" destId="{BE76706A-9A06-4AE5-ADC2-CB8BDAD02732}" srcOrd="0" destOrd="0" presId="urn:microsoft.com/office/officeart/2005/8/layout/radial4"/>
    <dgm:cxn modelId="{810A57C5-0F6A-4AAA-9EDE-5B799641D639}" type="presOf" srcId="{9F90EA18-61AB-4E50-B034-2C5E11623AC8}" destId="{42D18B61-19C9-4FF7-A034-817643A5169C}" srcOrd="0" destOrd="0" presId="urn:microsoft.com/office/officeart/2005/8/layout/radial4"/>
    <dgm:cxn modelId="{3B999CCE-3D2B-464C-BACB-E3D9EFC87B09}" type="presOf" srcId="{5FE0846E-5066-4C53-B4AE-AA7BF80F5CA6}" destId="{64F509AE-FE7A-4E5D-8EC8-58EC82223DBD}" srcOrd="0" destOrd="0" presId="urn:microsoft.com/office/officeart/2005/8/layout/radial4"/>
    <dgm:cxn modelId="{5E0EEEE0-6B9E-4056-A510-D4C413E3E921}" type="presOf" srcId="{A61FA6CA-6A7D-4C24-B24D-4CCF5DD15EF3}" destId="{C4B9AE07-B532-4479-BC16-927DAD02E9A0}" srcOrd="0" destOrd="0" presId="urn:microsoft.com/office/officeart/2005/8/layout/radial4"/>
    <dgm:cxn modelId="{73A569E6-E552-4B4C-8A06-9836F3B141BE}" type="presOf" srcId="{4D0FB702-AF0A-468A-829F-DDEF63E6FF1B}" destId="{1BC1E0AC-A9C2-446B-8DAF-074DAAF3D260}" srcOrd="0" destOrd="0" presId="urn:microsoft.com/office/officeart/2005/8/layout/radial4"/>
    <dgm:cxn modelId="{937309E9-075C-496F-B1FD-731D4B89BCF8}" type="presOf" srcId="{E22D99AF-CC9F-4A1F-9FED-E80F19EC43F1}" destId="{87A06333-20BB-49EB-BB6B-22739F097366}" srcOrd="0" destOrd="0" presId="urn:microsoft.com/office/officeart/2005/8/layout/radial4"/>
    <dgm:cxn modelId="{3B1534EC-5609-4EDF-B276-9540AD81A48B}" type="presOf" srcId="{3E1BFF6B-394F-463C-B7EA-A7C1921E4D8D}" destId="{5165DBBC-3867-42E7-AA9D-50CBFE4A1A64}" srcOrd="0" destOrd="0" presId="urn:microsoft.com/office/officeart/2005/8/layout/radial4"/>
    <dgm:cxn modelId="{D43706F0-3C55-4A3F-8469-8F1E62A29D43}" type="presOf" srcId="{8862E1E0-2509-4262-941B-20DD616954FD}" destId="{AF85AA2A-6594-44DB-B0C2-0028B66FF33A}" srcOrd="0" destOrd="0" presId="urn:microsoft.com/office/officeart/2005/8/layout/radial4"/>
    <dgm:cxn modelId="{39410DF0-3986-4252-BDDD-D19CB573E9C1}" type="presOf" srcId="{706410F0-6027-49BC-BD9D-6096DE049658}" destId="{331EF8C8-4FF1-43B9-A4A5-2D7368A9C7DF}" srcOrd="0" destOrd="0" presId="urn:microsoft.com/office/officeart/2005/8/layout/radial4"/>
    <dgm:cxn modelId="{42723AF4-DD78-47EA-B19B-2622414E9B9C}" srcId="{E1313C75-8676-4257-A345-D66B809B4AA7}" destId="{ECB3F492-2527-46E7-9E21-822B8D220B31}" srcOrd="4" destOrd="0" parTransId="{A61FA6CA-6A7D-4C24-B24D-4CCF5DD15EF3}" sibTransId="{19E8BB93-8616-48FE-A7A2-49C0BD463C05}"/>
    <dgm:cxn modelId="{CBBE6F1D-873D-4547-8828-EA3E0376F307}" type="presParOf" srcId="{5165DBBC-3867-42E7-AA9D-50CBFE4A1A64}" destId="{0648FF96-7B33-4D14-AA17-95E88AF414DC}" srcOrd="0" destOrd="0" presId="urn:microsoft.com/office/officeart/2005/8/layout/radial4"/>
    <dgm:cxn modelId="{96CD7222-A91C-477D-9303-A0315744F6EF}" type="presParOf" srcId="{5165DBBC-3867-42E7-AA9D-50CBFE4A1A64}" destId="{C28EEA2C-DCD6-46A7-A776-45B9E0DA8F84}" srcOrd="1" destOrd="0" presId="urn:microsoft.com/office/officeart/2005/8/layout/radial4"/>
    <dgm:cxn modelId="{46BD2E5B-EBE3-4AD4-B55A-4DAAE0397236}" type="presParOf" srcId="{5165DBBC-3867-42E7-AA9D-50CBFE4A1A64}" destId="{1BC1E0AC-A9C2-446B-8DAF-074DAAF3D260}" srcOrd="2" destOrd="0" presId="urn:microsoft.com/office/officeart/2005/8/layout/radial4"/>
    <dgm:cxn modelId="{2C4D1918-4E03-4609-B1D7-17B418F6590C}" type="presParOf" srcId="{5165DBBC-3867-42E7-AA9D-50CBFE4A1A64}" destId="{579F6EE3-1118-4D71-901A-7A84FA87E3F2}" srcOrd="3" destOrd="0" presId="urn:microsoft.com/office/officeart/2005/8/layout/radial4"/>
    <dgm:cxn modelId="{3D55EF2F-5909-4349-90DD-589ED6A27DE7}" type="presParOf" srcId="{5165DBBC-3867-42E7-AA9D-50CBFE4A1A64}" destId="{BE76706A-9A06-4AE5-ADC2-CB8BDAD02732}" srcOrd="4" destOrd="0" presId="urn:microsoft.com/office/officeart/2005/8/layout/radial4"/>
    <dgm:cxn modelId="{FA30D6A9-4DB7-4586-B41E-CF5AC94506E6}" type="presParOf" srcId="{5165DBBC-3867-42E7-AA9D-50CBFE4A1A64}" destId="{B08D0D5B-B399-46EB-88EB-AB9C92D0F690}" srcOrd="5" destOrd="0" presId="urn:microsoft.com/office/officeart/2005/8/layout/radial4"/>
    <dgm:cxn modelId="{7BC09B67-46E6-4D43-B204-E0F4766E4BA9}" type="presParOf" srcId="{5165DBBC-3867-42E7-AA9D-50CBFE4A1A64}" destId="{FAC78D3D-9F19-4A17-B6B4-68341C4B7157}" srcOrd="6" destOrd="0" presId="urn:microsoft.com/office/officeart/2005/8/layout/radial4"/>
    <dgm:cxn modelId="{8DBEE7B2-0FA6-4D71-A319-02AF36E8DFC5}" type="presParOf" srcId="{5165DBBC-3867-42E7-AA9D-50CBFE4A1A64}" destId="{FF46E583-A5F7-43AD-A83E-4C77A2C4EE90}" srcOrd="7" destOrd="0" presId="urn:microsoft.com/office/officeart/2005/8/layout/radial4"/>
    <dgm:cxn modelId="{B9CDEE55-11E1-4ABF-AD5A-0D0626B05947}" type="presParOf" srcId="{5165DBBC-3867-42E7-AA9D-50CBFE4A1A64}" destId="{64F509AE-FE7A-4E5D-8EC8-58EC82223DBD}" srcOrd="8" destOrd="0" presId="urn:microsoft.com/office/officeart/2005/8/layout/radial4"/>
    <dgm:cxn modelId="{DD8F4A9C-7CEC-4BB4-84A1-188B5BD56907}" type="presParOf" srcId="{5165DBBC-3867-42E7-AA9D-50CBFE4A1A64}" destId="{C4B9AE07-B532-4479-BC16-927DAD02E9A0}" srcOrd="9" destOrd="0" presId="urn:microsoft.com/office/officeart/2005/8/layout/radial4"/>
    <dgm:cxn modelId="{C2F53259-BB60-460A-8645-2F68C3E4ED30}" type="presParOf" srcId="{5165DBBC-3867-42E7-AA9D-50CBFE4A1A64}" destId="{6F07282C-CAF0-48F1-BB6F-D7A766857A62}" srcOrd="10" destOrd="0" presId="urn:microsoft.com/office/officeart/2005/8/layout/radial4"/>
    <dgm:cxn modelId="{B1DF354B-2EBF-445B-A24D-5E7513F707D6}" type="presParOf" srcId="{5165DBBC-3867-42E7-AA9D-50CBFE4A1A64}" destId="{87A06333-20BB-49EB-BB6B-22739F097366}" srcOrd="11" destOrd="0" presId="urn:microsoft.com/office/officeart/2005/8/layout/radial4"/>
    <dgm:cxn modelId="{2E6DCE53-CDE9-4C39-8E96-E5A1DBA2C26E}" type="presParOf" srcId="{5165DBBC-3867-42E7-AA9D-50CBFE4A1A64}" destId="{331EF8C8-4FF1-43B9-A4A5-2D7368A9C7DF}" srcOrd="12" destOrd="0" presId="urn:microsoft.com/office/officeart/2005/8/layout/radial4"/>
    <dgm:cxn modelId="{86994272-6650-4951-ABB4-276551E54CFE}" type="presParOf" srcId="{5165DBBC-3867-42E7-AA9D-50CBFE4A1A64}" destId="{A2B4BCDB-24AF-40F2-AB01-6675105B38D7}" srcOrd="13" destOrd="0" presId="urn:microsoft.com/office/officeart/2005/8/layout/radial4"/>
    <dgm:cxn modelId="{D0DBCEBD-852E-41A2-9FC5-56B21FBB2315}" type="presParOf" srcId="{5165DBBC-3867-42E7-AA9D-50CBFE4A1A64}" destId="{AF85AA2A-6594-44DB-B0C2-0028B66FF33A}" srcOrd="14" destOrd="0" presId="urn:microsoft.com/office/officeart/2005/8/layout/radial4"/>
    <dgm:cxn modelId="{2511BE59-AE53-4F18-9CDF-9F44CF3CDD04}" type="presParOf" srcId="{5165DBBC-3867-42E7-AA9D-50CBFE4A1A64}" destId="{9A229DE5-251D-4C0E-BBBC-3F3DD1981D04}" srcOrd="15" destOrd="0" presId="urn:microsoft.com/office/officeart/2005/8/layout/radial4"/>
    <dgm:cxn modelId="{B177AD6A-D353-4699-AE31-61CF7A3A8C50}" type="presParOf" srcId="{5165DBBC-3867-42E7-AA9D-50CBFE4A1A64}" destId="{42D18B61-19C9-4FF7-A034-817643A5169C}" srcOrd="1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48FF96-7B33-4D14-AA17-95E88AF414DC}">
      <dsp:nvSpPr>
        <dsp:cNvPr id="0" name=""/>
        <dsp:cNvSpPr/>
      </dsp:nvSpPr>
      <dsp:spPr>
        <a:xfrm>
          <a:off x="4604575" y="2604154"/>
          <a:ext cx="2150584" cy="2150584"/>
        </a:xfrm>
        <a:prstGeom prst="ellipse">
          <a:avLst/>
        </a:prstGeom>
        <a:solidFill>
          <a:schemeClr val="accent6">
            <a:shade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 dirty="0"/>
            <a:t>Mantel </a:t>
          </a:r>
          <a:r>
            <a:rPr lang="nl-NL" sz="2800" kern="1200" dirty="0" err="1"/>
            <a:t>zorgers</a:t>
          </a:r>
          <a:r>
            <a:rPr lang="nl-NL" sz="2800" kern="1200" dirty="0"/>
            <a:t> &amp;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 dirty="0"/>
            <a:t>Groepen </a:t>
          </a:r>
        </a:p>
      </dsp:txBody>
      <dsp:txXfrm>
        <a:off x="4919521" y="2919100"/>
        <a:ext cx="1520692" cy="1520692"/>
      </dsp:txXfrm>
    </dsp:sp>
    <dsp:sp modelId="{C28EEA2C-DCD6-46A7-A776-45B9E0DA8F84}">
      <dsp:nvSpPr>
        <dsp:cNvPr id="0" name=""/>
        <dsp:cNvSpPr/>
      </dsp:nvSpPr>
      <dsp:spPr>
        <a:xfrm rot="10038915">
          <a:off x="1542474" y="3971503"/>
          <a:ext cx="2956551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C1E0AC-A9C2-446B-8DAF-074DAAF3D260}">
      <dsp:nvSpPr>
        <dsp:cNvPr id="0" name=""/>
        <dsp:cNvSpPr/>
      </dsp:nvSpPr>
      <dsp:spPr>
        <a:xfrm>
          <a:off x="825849" y="4000407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Heterogene groep</a:t>
          </a:r>
        </a:p>
      </dsp:txBody>
      <dsp:txXfrm>
        <a:off x="861123" y="4035681"/>
        <a:ext cx="1434861" cy="1133779"/>
      </dsp:txXfrm>
    </dsp:sp>
    <dsp:sp modelId="{579F6EE3-1118-4D71-901A-7A84FA87E3F2}">
      <dsp:nvSpPr>
        <dsp:cNvPr id="0" name=""/>
        <dsp:cNvSpPr/>
      </dsp:nvSpPr>
      <dsp:spPr>
        <a:xfrm rot="11582893">
          <a:off x="1951555" y="2806545"/>
          <a:ext cx="2568320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174204"/>
            <a:satOff val="706"/>
            <a:lumOff val="897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76706A-9A06-4AE5-ADC2-CB8BDAD02732}">
      <dsp:nvSpPr>
        <dsp:cNvPr id="0" name=""/>
        <dsp:cNvSpPr/>
      </dsp:nvSpPr>
      <dsp:spPr>
        <a:xfrm>
          <a:off x="1232007" y="2220913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170347"/>
            <a:satOff val="171"/>
            <a:lumOff val="1154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Groepsfasen </a:t>
          </a:r>
        </a:p>
      </dsp:txBody>
      <dsp:txXfrm>
        <a:off x="1267281" y="2256187"/>
        <a:ext cx="1434861" cy="1133779"/>
      </dsp:txXfrm>
    </dsp:sp>
    <dsp:sp modelId="{B08D0D5B-B399-46EB-88EB-AB9C92D0F690}">
      <dsp:nvSpPr>
        <dsp:cNvPr id="0" name=""/>
        <dsp:cNvSpPr/>
      </dsp:nvSpPr>
      <dsp:spPr>
        <a:xfrm rot="13305815">
          <a:off x="2840239" y="1830080"/>
          <a:ext cx="2223541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348409"/>
            <a:satOff val="1413"/>
            <a:lumOff val="1794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C78D3D-9F19-4A17-B6B4-68341C4B7157}">
      <dsp:nvSpPr>
        <dsp:cNvPr id="0" name=""/>
        <dsp:cNvSpPr/>
      </dsp:nvSpPr>
      <dsp:spPr>
        <a:xfrm>
          <a:off x="2370036" y="793871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340694"/>
            <a:satOff val="343"/>
            <a:lumOff val="2309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Mantelzorger </a:t>
          </a:r>
        </a:p>
      </dsp:txBody>
      <dsp:txXfrm>
        <a:off x="2405310" y="829145"/>
        <a:ext cx="1434861" cy="1133779"/>
      </dsp:txXfrm>
    </dsp:sp>
    <dsp:sp modelId="{FF46E583-A5F7-43AD-A83E-4C77A2C4EE90}">
      <dsp:nvSpPr>
        <dsp:cNvPr id="0" name=""/>
        <dsp:cNvSpPr/>
      </dsp:nvSpPr>
      <dsp:spPr>
        <a:xfrm rot="15208290">
          <a:off x="4046247" y="1263654"/>
          <a:ext cx="2015331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522614"/>
            <a:satOff val="2119"/>
            <a:lumOff val="26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F509AE-FE7A-4E5D-8EC8-58EC82223DBD}">
      <dsp:nvSpPr>
        <dsp:cNvPr id="0" name=""/>
        <dsp:cNvSpPr/>
      </dsp:nvSpPr>
      <dsp:spPr>
        <a:xfrm>
          <a:off x="4014535" y="1922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511041"/>
            <a:satOff val="514"/>
            <a:lumOff val="346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Geleide vrijwilliger </a:t>
          </a:r>
        </a:p>
      </dsp:txBody>
      <dsp:txXfrm>
        <a:off x="4049809" y="37196"/>
        <a:ext cx="1434861" cy="1133779"/>
      </dsp:txXfrm>
    </dsp:sp>
    <dsp:sp modelId="{C4B9AE07-B532-4479-BC16-927DAD02E9A0}">
      <dsp:nvSpPr>
        <dsp:cNvPr id="0" name=""/>
        <dsp:cNvSpPr/>
      </dsp:nvSpPr>
      <dsp:spPr>
        <a:xfrm rot="17191710">
          <a:off x="5298157" y="1263654"/>
          <a:ext cx="2015331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696818"/>
            <a:satOff val="2825"/>
            <a:lumOff val="3588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07282C-CAF0-48F1-BB6F-D7A766857A62}">
      <dsp:nvSpPr>
        <dsp:cNvPr id="0" name=""/>
        <dsp:cNvSpPr/>
      </dsp:nvSpPr>
      <dsp:spPr>
        <a:xfrm>
          <a:off x="5839791" y="1922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681388"/>
            <a:satOff val="685"/>
            <a:lumOff val="461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 dirty="0"/>
            <a:t>Overbelasting</a:t>
          </a:r>
        </a:p>
      </dsp:txBody>
      <dsp:txXfrm>
        <a:off x="5875065" y="37196"/>
        <a:ext cx="1434861" cy="1133779"/>
      </dsp:txXfrm>
    </dsp:sp>
    <dsp:sp modelId="{87A06333-20BB-49EB-BB6B-22739F097366}">
      <dsp:nvSpPr>
        <dsp:cNvPr id="0" name=""/>
        <dsp:cNvSpPr/>
      </dsp:nvSpPr>
      <dsp:spPr>
        <a:xfrm rot="19094185">
          <a:off x="6295955" y="1830080"/>
          <a:ext cx="2223541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522614"/>
            <a:satOff val="2119"/>
            <a:lumOff val="26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1EF8C8-4FF1-43B9-A4A5-2D7368A9C7DF}">
      <dsp:nvSpPr>
        <dsp:cNvPr id="0" name=""/>
        <dsp:cNvSpPr/>
      </dsp:nvSpPr>
      <dsp:spPr>
        <a:xfrm>
          <a:off x="7484290" y="793871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511041"/>
            <a:satOff val="514"/>
            <a:lumOff val="346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 dirty="0"/>
            <a:t>Basisfuncties: respijtzorg</a:t>
          </a:r>
        </a:p>
      </dsp:txBody>
      <dsp:txXfrm>
        <a:off x="7519564" y="829145"/>
        <a:ext cx="1434861" cy="1133779"/>
      </dsp:txXfrm>
    </dsp:sp>
    <dsp:sp modelId="{A2B4BCDB-24AF-40F2-AB01-6675105B38D7}">
      <dsp:nvSpPr>
        <dsp:cNvPr id="0" name=""/>
        <dsp:cNvSpPr/>
      </dsp:nvSpPr>
      <dsp:spPr>
        <a:xfrm rot="20817107">
          <a:off x="6839859" y="2806545"/>
          <a:ext cx="2568320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348409"/>
            <a:satOff val="1413"/>
            <a:lumOff val="1794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85AA2A-6594-44DB-B0C2-0028B66FF33A}">
      <dsp:nvSpPr>
        <dsp:cNvPr id="0" name=""/>
        <dsp:cNvSpPr/>
      </dsp:nvSpPr>
      <dsp:spPr>
        <a:xfrm>
          <a:off x="8622319" y="2220913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340694"/>
            <a:satOff val="343"/>
            <a:lumOff val="2309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 dirty="0"/>
            <a:t>Dagopvang</a:t>
          </a:r>
        </a:p>
      </dsp:txBody>
      <dsp:txXfrm>
        <a:off x="8657593" y="2256187"/>
        <a:ext cx="1434861" cy="1133779"/>
      </dsp:txXfrm>
    </dsp:sp>
    <dsp:sp modelId="{9A229DE5-251D-4C0E-BBBC-3F3DD1981D04}">
      <dsp:nvSpPr>
        <dsp:cNvPr id="0" name=""/>
        <dsp:cNvSpPr/>
      </dsp:nvSpPr>
      <dsp:spPr>
        <a:xfrm rot="761085">
          <a:off x="6860709" y="3971503"/>
          <a:ext cx="2956551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174204"/>
            <a:satOff val="706"/>
            <a:lumOff val="897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D18B61-19C9-4FF7-A034-817643A5169C}">
      <dsp:nvSpPr>
        <dsp:cNvPr id="0" name=""/>
        <dsp:cNvSpPr/>
      </dsp:nvSpPr>
      <dsp:spPr>
        <a:xfrm>
          <a:off x="9028477" y="4000407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170347"/>
            <a:satOff val="171"/>
            <a:lumOff val="1154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 dirty="0"/>
            <a:t>Leefgroep</a:t>
          </a:r>
        </a:p>
      </dsp:txBody>
      <dsp:txXfrm>
        <a:off x="9063751" y="4035681"/>
        <a:ext cx="1434861" cy="11337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D83002A9-19B3-428C-9A8A-F25ECF56260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5C01842F-9C4B-4212-A470-8CD22004AE7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E14EACDB-BDC8-4C8B-AACC-73038A66B6D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4581" name="Rectangle 5">
            <a:extLst>
              <a:ext uri="{FF2B5EF4-FFF2-40B4-BE49-F238E27FC236}">
                <a16:creationId xmlns:a16="http://schemas.microsoft.com/office/drawing/2014/main" id="{B1FCCCA6-9B70-46F8-A68D-429B9351B9A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/>
              <a:t>Klik om de opmaakprofielen van de modeltekst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24582" name="Rectangle 6">
            <a:extLst>
              <a:ext uri="{FF2B5EF4-FFF2-40B4-BE49-F238E27FC236}">
                <a16:creationId xmlns:a16="http://schemas.microsoft.com/office/drawing/2014/main" id="{396C9C6C-8F77-4AE1-9696-6C50591C613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4583" name="Rectangle 7">
            <a:extLst>
              <a:ext uri="{FF2B5EF4-FFF2-40B4-BE49-F238E27FC236}">
                <a16:creationId xmlns:a16="http://schemas.microsoft.com/office/drawing/2014/main" id="{BB63A9E3-5E64-44A1-AE4A-BCC4C8B0AD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AFCA84E5-63C2-423B-862D-58D7A891755E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F9D91861-FB8B-4813-993A-3AEA19739A5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DFAE82A-473E-445C-BA30-99E6037D05EB}" type="slidenum">
              <a:rPr lang="nl-NL" altLang="nl-NL"/>
              <a:pPr>
                <a:spcBef>
                  <a:spcPct val="0"/>
                </a:spcBef>
              </a:pPr>
              <a:t>4</a:t>
            </a:fld>
            <a:endParaRPr lang="nl-NL" altLang="nl-NL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14253559-A2CC-48E8-A3FB-10C324E53A9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FE55298A-7E93-4CB8-9D7C-8CDC3258C6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nl-NL"/>
              <a:t>Rapport: afstemming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6BA3DC-974D-4157-8B59-65F2C5AE98F4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16839228"/>
      </p:ext>
    </p:extLst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9B5E42-0D06-4D3C-84C3-B085916C2815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839099143"/>
      </p:ext>
    </p:extLst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pPr>
              <a:defRPr/>
            </a:pPr>
            <a:fld id="{36FA7BD7-A417-466C-B361-FE1C3A83FD2D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99139464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E3F3F1-FFCE-486E-A715-86F2B66F4E32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08217294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004C317-7C01-425A-8DDC-A1D8417DFCAB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77517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0C7B14-5C54-464F-863E-D8BA3D73744B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839085057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EA4B0-6034-4254-9CC4-54268D45FCF3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0313776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47AAD0-00B6-4142-91AE-2D61465A82AF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62400225"/>
      </p:ext>
    </p:extLst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88303-8565-414A-A2F8-CED696C7C937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45743998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411687-58F9-4BDE-929B-B78057AA7984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270785536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E70443-0256-47B8-B877-1549DAB73A31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55489921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4F9A3CD-A8F2-4F59-97BA-85376AFCB78D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2947086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ransition>
    <p:fade thruBlk="1"/>
  </p:transition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vlZ_G7dAL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rZXz10FcV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1nNh9LK3xs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9fudUZtenjM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123375/Begeleidingskunde_periode_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9A8531-CD17-4DC1-9CEA-8BAD3FE3CF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4400" dirty="0"/>
              <a:t>Zorgvragers met dementie: zorg en begeleiding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B943EF8-3E24-417E-B386-E5C19C3C75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2151332"/>
          </a:xfrm>
        </p:spPr>
        <p:txBody>
          <a:bodyPr>
            <a:normAutofit/>
          </a:bodyPr>
          <a:lstStyle/>
          <a:p>
            <a:r>
              <a:rPr lang="nl-NL" sz="2300" dirty="0"/>
              <a:t>Thema 3, hoofdstuk 10</a:t>
            </a:r>
          </a:p>
          <a:p>
            <a:r>
              <a:rPr lang="nl-NL" sz="2300" dirty="0"/>
              <a:t>Periode 4 les 6</a:t>
            </a:r>
          </a:p>
          <a:p>
            <a:r>
              <a:rPr lang="nl-NL" sz="2300" dirty="0"/>
              <a:t>Begeleiden in moeilijke situaties</a:t>
            </a:r>
          </a:p>
          <a:p>
            <a:r>
              <a:rPr lang="nl-NL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56192321"/>
      </p:ext>
    </p:extLst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78FD74F5-49A4-420A-8FF0-2C989D3CA5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>
                <a:hlinkClick r:id="rId2"/>
              </a:rPr>
              <a:t>reminiscentie</a:t>
            </a:r>
            <a:endParaRPr lang="nl-NL" altLang="nl-NL" dirty="0"/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775C10D3-2449-4F44-9656-F7087E8D351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nl-NL" altLang="nl-NL" sz="2800" dirty="0"/>
              <a:t>Ophalen en bespreken van  met name prettige herinneringen</a:t>
            </a:r>
            <a:r>
              <a:rPr lang="nl-NL" altLang="nl-NL" sz="2800" dirty="0">
                <a:ea typeface="+mn-lt"/>
                <a:cs typeface="+mn-lt"/>
              </a:rPr>
              <a:t> door bv:</a:t>
            </a:r>
            <a:endParaRPr lang="nl-NL" sz="2800" dirty="0">
              <a:cs typeface="Times New Roman"/>
            </a:endParaRPr>
          </a:p>
          <a:p>
            <a:pPr eaLnBrk="1" hangingPunct="1">
              <a:lnSpc>
                <a:spcPct val="80000"/>
              </a:lnSpc>
              <a:buFont typeface="Arial"/>
              <a:buChar char="•"/>
            </a:pPr>
            <a:r>
              <a:rPr lang="nl-NL" altLang="nl-NL" sz="2000" dirty="0">
                <a:ea typeface="+mn-lt"/>
                <a:cs typeface="+mn-lt"/>
              </a:rPr>
              <a:t>Levensboek</a:t>
            </a:r>
          </a:p>
          <a:p>
            <a:pPr eaLnBrk="1" hangingPunct="1">
              <a:lnSpc>
                <a:spcPct val="80000"/>
              </a:lnSpc>
              <a:buFont typeface="Arial"/>
              <a:buChar char="•"/>
            </a:pPr>
            <a:r>
              <a:rPr lang="nl-NL" altLang="nl-NL" sz="2000" dirty="0">
                <a:ea typeface="+mn-lt"/>
                <a:cs typeface="+mn-lt"/>
              </a:rPr>
              <a:t>Voorwerpen die vroeger gebruikt werden</a:t>
            </a:r>
          </a:p>
          <a:p>
            <a:pPr eaLnBrk="1" hangingPunct="1">
              <a:lnSpc>
                <a:spcPct val="80000"/>
              </a:lnSpc>
              <a:buFont typeface="Arial"/>
              <a:buChar char="•"/>
            </a:pPr>
            <a:r>
              <a:rPr lang="nl-NL" altLang="nl-NL" sz="2000" dirty="0">
                <a:ea typeface="+mn-lt"/>
                <a:cs typeface="+mn-lt"/>
              </a:rPr>
              <a:t>Via internetsites met foto's van vroeger</a:t>
            </a:r>
          </a:p>
          <a:p>
            <a:pPr eaLnBrk="1" hangingPunct="1">
              <a:lnSpc>
                <a:spcPct val="80000"/>
              </a:lnSpc>
              <a:buFont typeface="Arial"/>
              <a:buChar char="•"/>
            </a:pPr>
            <a:r>
              <a:rPr lang="nl-NL" altLang="nl-NL" sz="2000" dirty="0">
                <a:ea typeface="+mn-lt"/>
                <a:cs typeface="+mn-lt"/>
              </a:rPr>
              <a:t>Oude t.v. programma's</a:t>
            </a:r>
          </a:p>
          <a:p>
            <a:pPr eaLnBrk="1" hangingPunct="1">
              <a:lnSpc>
                <a:spcPct val="80000"/>
              </a:lnSpc>
              <a:buFont typeface="Arial"/>
              <a:buChar char="•"/>
            </a:pPr>
            <a:endParaRPr lang="nl-NL" altLang="nl-NL" sz="2000" dirty="0">
              <a:ea typeface="+mn-lt"/>
              <a:cs typeface="+mn-lt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nl-NL" altLang="nl-NL" sz="2800" dirty="0">
                <a:ea typeface="+mn-lt"/>
                <a:cs typeface="+mn-lt"/>
              </a:rPr>
              <a:t>Kan ook in groepen plaatsvinden met speciale thema's</a:t>
            </a:r>
          </a:p>
          <a:p>
            <a:pPr eaLnBrk="1" hangingPunct="1">
              <a:lnSpc>
                <a:spcPct val="80000"/>
              </a:lnSpc>
              <a:buNone/>
            </a:pPr>
            <a:br>
              <a:rPr lang="nl-NL" altLang="nl-NL" sz="2000" dirty="0">
                <a:ea typeface="+mn-lt"/>
                <a:cs typeface="+mn-lt"/>
              </a:rPr>
            </a:br>
            <a:r>
              <a:rPr lang="nl-NL" altLang="nl-NL" sz="2400" dirty="0"/>
              <a:t>Bij reminiscentie wordt er ingespeeld op de natuurlijke behoefte van ouderen om te praten over vroeger. </a:t>
            </a:r>
          </a:p>
          <a:p>
            <a:pPr eaLnBrk="1" hangingPunct="1">
              <a:lnSpc>
                <a:spcPct val="80000"/>
              </a:lnSpc>
              <a:buNone/>
            </a:pPr>
            <a:br>
              <a:rPr lang="nl-NL" altLang="nl-NL" sz="2400" dirty="0">
                <a:ea typeface="+mn-lt"/>
                <a:cs typeface="+mn-lt"/>
              </a:rPr>
            </a:br>
            <a:br>
              <a:rPr lang="nl-NL" altLang="nl-NL" sz="2400" dirty="0">
                <a:ea typeface="+mn-lt"/>
                <a:cs typeface="+mn-lt"/>
              </a:rPr>
            </a:br>
            <a:endParaRPr lang="nl-NL" altLang="nl-NL" sz="2400" dirty="0">
              <a:cs typeface="Times New Roman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CBD526-7414-485E-80FD-6F8A1BD6A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cs typeface="Times New Roman"/>
              </a:rPr>
              <a:t>Belevingsgerichte benadering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C35A67-6458-4E3B-9CD2-0C9F6155A2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nl-NL" dirty="0">
                <a:cs typeface="Times New Roman"/>
              </a:rPr>
              <a:t>Rekening houden hoe de zorgvrager zijn leven ervaart:</a:t>
            </a:r>
            <a:endParaRPr lang="nl-NL" dirty="0"/>
          </a:p>
          <a:p>
            <a:r>
              <a:rPr lang="nl-NL" dirty="0">
                <a:cs typeface="Times New Roman"/>
              </a:rPr>
              <a:t> Afhankelijk van fase van dementie</a:t>
            </a:r>
            <a:endParaRPr lang="nl-NL" dirty="0"/>
          </a:p>
          <a:p>
            <a:r>
              <a:rPr lang="nl-NL" dirty="0">
                <a:cs typeface="Times New Roman"/>
              </a:rPr>
              <a:t> lichamelijke conditie en levensloop.</a:t>
            </a:r>
            <a:endParaRPr lang="nl-NL" dirty="0"/>
          </a:p>
          <a:p>
            <a:r>
              <a:rPr lang="nl-NL" dirty="0">
                <a:cs typeface="Times New Roman"/>
              </a:rPr>
              <a:t>Uitgaan van de individuele behoeften van de zorgvrager.</a:t>
            </a:r>
          </a:p>
          <a:p>
            <a:endParaRPr lang="nl-NL" dirty="0">
              <a:cs typeface="Times New Roman"/>
            </a:endParaRPr>
          </a:p>
          <a:p>
            <a:pPr marL="0" indent="0">
              <a:buNone/>
            </a:pPr>
            <a:r>
              <a:rPr lang="nl-NL" dirty="0">
                <a:cs typeface="Times New Roman"/>
              </a:rPr>
              <a:t>Verschillende belevingsgerichte benaderingswijzen:</a:t>
            </a:r>
          </a:p>
          <a:p>
            <a:r>
              <a:rPr lang="nl-NL" dirty="0" err="1">
                <a:cs typeface="Times New Roman"/>
              </a:rPr>
              <a:t>Realiteitsoriënterende</a:t>
            </a:r>
            <a:r>
              <a:rPr lang="nl-NL" dirty="0">
                <a:cs typeface="Times New Roman"/>
              </a:rPr>
              <a:t> benadering (ROB)</a:t>
            </a:r>
          </a:p>
          <a:p>
            <a:r>
              <a:rPr lang="nl-NL" dirty="0" err="1">
                <a:cs typeface="Times New Roman"/>
              </a:rPr>
              <a:t>Validation</a:t>
            </a:r>
          </a:p>
          <a:p>
            <a:r>
              <a:rPr lang="nl-NL" dirty="0">
                <a:cs typeface="Times New Roman"/>
              </a:rPr>
              <a:t>Zintuigelijke benadering</a:t>
            </a:r>
          </a:p>
        </p:txBody>
      </p:sp>
    </p:spTree>
    <p:extLst>
      <p:ext uri="{BB962C8B-B14F-4D97-AF65-F5344CB8AC3E}">
        <p14:creationId xmlns:p14="http://schemas.microsoft.com/office/powerpoint/2010/main" val="3779116533"/>
      </p:ext>
    </p:extLst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7711FE-1CAF-44C8-87BB-51406DAD5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Realiteitsoriënterende</a:t>
            </a:r>
            <a:r>
              <a:rPr lang="nl-NL" dirty="0"/>
              <a:t> benadering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600047-5961-4CE9-B4A8-26C222FD5A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nl-NL" dirty="0"/>
              <a:t>Vooral beginfase dementie als de cognitieve functies afnemen.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Met ROB geen je steun aan het dagelijkse leven:</a:t>
            </a:r>
          </a:p>
          <a:p>
            <a:r>
              <a:rPr lang="nl-NL" dirty="0"/>
              <a:t>Structuur geven</a:t>
            </a:r>
          </a:p>
          <a:p>
            <a:r>
              <a:rPr lang="nl-NL" dirty="0"/>
              <a:t>Dagindeling</a:t>
            </a:r>
          </a:p>
          <a:p>
            <a:r>
              <a:rPr lang="nl-NL" dirty="0"/>
              <a:t>Vast plek voor spullen</a:t>
            </a:r>
          </a:p>
          <a:p>
            <a:r>
              <a:rPr lang="nl-NL" dirty="0"/>
              <a:t>Kalender gebruiken</a:t>
            </a:r>
          </a:p>
          <a:p>
            <a:r>
              <a:rPr lang="nl-NL" dirty="0"/>
              <a:t>Datum en dag regelmatig noemen</a:t>
            </a:r>
          </a:p>
          <a:p>
            <a:r>
              <a:rPr lang="nl-NL" dirty="0"/>
              <a:t>Helpen met zelfvertrouwen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7832814"/>
      </p:ext>
    </p:extLst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1FB3C2-4A08-4DE7-8EEA-36CC36401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>
                <a:cs typeface="Times New Roman"/>
                <a:hlinkClick r:id="rId2"/>
              </a:rPr>
              <a:t>Validation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B6C95E-A381-4043-B1DA-7BCCA7C40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nl-NL" sz="2800" dirty="0">
                <a:cs typeface="Times New Roman"/>
              </a:rPr>
              <a:t>=bevestiging</a:t>
            </a:r>
          </a:p>
          <a:p>
            <a:r>
              <a:rPr lang="nl-NL" sz="2800" dirty="0">
                <a:cs typeface="Times New Roman"/>
              </a:rPr>
              <a:t> Hierin laat je de zorgvrager  merken dat je hem/haar begrijpt. </a:t>
            </a:r>
          </a:p>
          <a:p>
            <a:r>
              <a:rPr lang="nl-NL" sz="2800" dirty="0">
                <a:cs typeface="Times New Roman"/>
              </a:rPr>
              <a:t>Inleven in de belevingswereld van dat moment</a:t>
            </a:r>
          </a:p>
          <a:p>
            <a:pPr marL="0" indent="0">
              <a:buNone/>
            </a:pPr>
            <a:endParaRPr lang="nl-NL" sz="2800" dirty="0">
              <a:cs typeface="Times New Roman"/>
            </a:endParaRPr>
          </a:p>
          <a:p>
            <a:pPr marL="0" indent="0">
              <a:buNone/>
            </a:pPr>
            <a:r>
              <a:rPr lang="nl-NL" sz="2800" dirty="0">
                <a:cs typeface="Times New Roman"/>
              </a:rPr>
              <a:t>In verder stadium dementie. </a:t>
            </a:r>
          </a:p>
          <a:p>
            <a:pPr marL="0" indent="0">
              <a:buNone/>
            </a:pPr>
            <a:endParaRPr lang="nl-NL" sz="2800" dirty="0">
              <a:cs typeface="Times New Roman"/>
            </a:endParaRPr>
          </a:p>
          <a:p>
            <a:r>
              <a:rPr lang="nl-NL" sz="2800" dirty="0">
                <a:cs typeface="Times New Roman"/>
              </a:rPr>
              <a:t>Leeft meer in het verleden. (</a:t>
            </a:r>
            <a:r>
              <a:rPr lang="nl-NL" sz="2800" dirty="0" err="1">
                <a:cs typeface="Times New Roman"/>
              </a:rPr>
              <a:t>bijv</a:t>
            </a:r>
            <a:r>
              <a:rPr lang="nl-NL" sz="2800" dirty="0">
                <a:cs typeface="Times New Roman"/>
              </a:rPr>
              <a:t> pop laten verzorgen)</a:t>
            </a:r>
          </a:p>
          <a:p>
            <a:r>
              <a:rPr lang="nl-NL" sz="2800" dirty="0">
                <a:cs typeface="Times New Roman"/>
              </a:rPr>
              <a:t>Belangrijk is de veiligheid voor de verwarde zorgvrager.</a:t>
            </a:r>
          </a:p>
          <a:p>
            <a:endParaRPr lang="nl-NL" sz="2800" dirty="0">
              <a:cs typeface="Times New Roman"/>
            </a:endParaRPr>
          </a:p>
          <a:p>
            <a:endParaRPr lang="nl-NL" dirty="0"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75038648"/>
      </p:ext>
    </p:extLst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E8A5632B-29F1-407C-8C5E-58715A81C9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 err="1"/>
              <a:t>Validation</a:t>
            </a:r>
            <a:endParaRPr lang="nl-NL" altLang="nl-NL" dirty="0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E3AC8200-7684-43D8-89C8-E1DD6AC5A5E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nl-NL" altLang="nl-NL" sz="2800" dirty="0"/>
              <a:t>Doelen:</a:t>
            </a:r>
          </a:p>
          <a:p>
            <a:pPr eaLnBrk="1" hangingPunct="1"/>
            <a:r>
              <a:rPr lang="nl-NL" altLang="nl-NL" sz="2800" dirty="0"/>
              <a:t>Herstellen van gevoelens van eigenwaarde</a:t>
            </a:r>
          </a:p>
          <a:p>
            <a:pPr eaLnBrk="1" hangingPunct="1"/>
            <a:r>
              <a:rPr lang="nl-NL" altLang="nl-NL" sz="2800" dirty="0"/>
              <a:t>Verminderen van stress</a:t>
            </a:r>
          </a:p>
          <a:p>
            <a:pPr eaLnBrk="1" hangingPunct="1"/>
            <a:r>
              <a:rPr lang="nl-NL" altLang="nl-NL" sz="2800" dirty="0"/>
              <a:t>Helpen met het verwerken van onverwerkte dingen uit het verleden door het aanmoedigen de gevoelens te uiten</a:t>
            </a:r>
          </a:p>
          <a:p>
            <a:pPr eaLnBrk="1" hangingPunct="1"/>
            <a:endParaRPr lang="nl-NL" altLang="nl-NL" sz="2800" dirty="0"/>
          </a:p>
          <a:p>
            <a:pPr eaLnBrk="1" hangingPunct="1">
              <a:buFontTx/>
              <a:buNone/>
            </a:pPr>
            <a:r>
              <a:rPr lang="nl-NL" altLang="nl-NL" sz="2800" dirty="0"/>
              <a:t>Innerlijke rust is uiteindelijke doel</a:t>
            </a:r>
          </a:p>
        </p:txBody>
      </p:sp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438540-DA56-4B24-8C4B-C172B666B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cs typeface="Times New Roman"/>
                <a:hlinkClick r:id="rId2"/>
              </a:rPr>
              <a:t>Snoezelen</a:t>
            </a:r>
            <a:r>
              <a:rPr lang="nl-NL" dirty="0">
                <a:solidFill>
                  <a:srgbClr val="099BDD"/>
                </a:solidFill>
              </a:rPr>
              <a:t>/zintuigactivering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1BD232D-6A72-4D67-A4FD-67896494AB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nl-NL" sz="2800" dirty="0">
                <a:cs typeface="Times New Roman"/>
              </a:rPr>
              <a:t>Bij vergevorderd stadium van dementie. </a:t>
            </a:r>
          </a:p>
          <a:p>
            <a:r>
              <a:rPr lang="nl-NL" sz="2800" dirty="0">
                <a:cs typeface="Times New Roman"/>
              </a:rPr>
              <a:t>Doel: aangenaam gevoel te geven door zintuigstimulering.</a:t>
            </a:r>
          </a:p>
          <a:p>
            <a:endParaRPr lang="nl-NL" sz="2800" dirty="0">
              <a:cs typeface="Times New Roman"/>
            </a:endParaRPr>
          </a:p>
          <a:p>
            <a:pPr marL="0" indent="0">
              <a:buNone/>
            </a:pPr>
            <a:r>
              <a:rPr lang="nl-NL" sz="2800" dirty="0">
                <a:cs typeface="Times New Roman"/>
              </a:rPr>
              <a:t>Bijvoorbeeld:</a:t>
            </a:r>
          </a:p>
          <a:p>
            <a:r>
              <a:rPr lang="nl-NL" sz="2800" dirty="0">
                <a:cs typeface="Times New Roman"/>
              </a:rPr>
              <a:t>Muziek</a:t>
            </a:r>
          </a:p>
          <a:p>
            <a:r>
              <a:rPr lang="nl-NL" sz="2800" dirty="0">
                <a:cs typeface="Times New Roman"/>
              </a:rPr>
              <a:t>Handmassage</a:t>
            </a:r>
          </a:p>
          <a:p>
            <a:r>
              <a:rPr lang="nl-NL" sz="2800" dirty="0" err="1">
                <a:cs typeface="Times New Roman"/>
              </a:rPr>
              <a:t>Snoezelruimte</a:t>
            </a:r>
            <a:endParaRPr lang="nl-NL" sz="2800" dirty="0">
              <a:cs typeface="Times New Roman"/>
            </a:endParaRPr>
          </a:p>
          <a:p>
            <a:r>
              <a:rPr lang="nl-NL" sz="2800" dirty="0">
                <a:cs typeface="Times New Roman"/>
              </a:rPr>
              <a:t>Kneden van deeg</a:t>
            </a:r>
          </a:p>
          <a:p>
            <a:endParaRPr lang="nl-NL" sz="2800" dirty="0">
              <a:cs typeface="Times New Roman"/>
            </a:endParaRPr>
          </a:p>
          <a:p>
            <a:endParaRPr lang="nl-NL" dirty="0"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97872"/>
      </p:ext>
    </p:extLst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6000A1-1D10-4AF0-AE28-5E486D6FE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</a:t>
            </a:r>
            <a:br>
              <a:rPr lang="nl-NL" dirty="0"/>
            </a:br>
            <a:r>
              <a:rPr lang="nl-NL" dirty="0"/>
              <a:t>maken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E041EA-98CA-45A8-9E87-F7E38FC29E7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Zelfstandig in stilte</a:t>
            </a:r>
          </a:p>
          <a:p>
            <a:pPr marL="0" indent="0">
              <a:buNone/>
            </a:pPr>
            <a:r>
              <a:rPr lang="nl-NL" dirty="0"/>
              <a:t>Bladzijde 90</a:t>
            </a:r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sz="2800" dirty="0"/>
              <a:t>Lees 10.5.4 (</a:t>
            </a:r>
            <a:r>
              <a:rPr lang="nl-NL" sz="2800" dirty="0" err="1"/>
              <a:t>blz</a:t>
            </a:r>
            <a:r>
              <a:rPr lang="nl-NL" sz="2800" dirty="0"/>
              <a:t> 120) </a:t>
            </a:r>
          </a:p>
          <a:p>
            <a:pPr marL="0" indent="0">
              <a:buNone/>
            </a:pPr>
            <a:br>
              <a:rPr lang="nl-NL" sz="2800" dirty="0"/>
            </a:br>
            <a:r>
              <a:rPr lang="nl-NL" sz="2800" dirty="0"/>
              <a:t>Maak opdracht 4 &amp; 5 </a:t>
            </a:r>
            <a:br>
              <a:rPr lang="nl-NL" sz="2800" dirty="0"/>
            </a:br>
            <a:endParaRPr lang="nl-NL" sz="2800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7AC966F-680E-4AC3-A37C-255EB2E8E0A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Afbeeldingsresultaat voor YOU can do it">
            <a:extLst>
              <a:ext uri="{FF2B5EF4-FFF2-40B4-BE49-F238E27FC236}">
                <a16:creationId xmlns:a16="http://schemas.microsoft.com/office/drawing/2014/main" id="{CE5DA214-29C9-48C1-BFAE-04A45A85C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5279658"/>
      </p:ext>
    </p:extLst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F0EDD9-C9BD-4DEB-AA7C-CDB2F3B86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Woon en begeleidingsvormen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04F855-C8A7-4EA2-9A95-AFFA9AF151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nl-NL" sz="3200" dirty="0"/>
              <a:t>Indicatie nodig van CIZ</a:t>
            </a:r>
            <a:endParaRPr lang="nl-NL" dirty="0"/>
          </a:p>
          <a:p>
            <a:endParaRPr lang="nl-NL" sz="2800" b="1" dirty="0"/>
          </a:p>
          <a:p>
            <a:pPr marL="0" indent="0">
              <a:buNone/>
            </a:pPr>
            <a:r>
              <a:rPr lang="nl-NL" sz="2800" b="1" dirty="0"/>
              <a:t>Thuis wonen</a:t>
            </a:r>
            <a:r>
              <a:rPr lang="nl-NL" b="1" dirty="0"/>
              <a:t>:</a:t>
            </a:r>
            <a:r>
              <a:rPr lang="nl-NL" dirty="0"/>
              <a:t> </a:t>
            </a:r>
          </a:p>
          <a:p>
            <a:r>
              <a:rPr lang="nl-NL" sz="2400" dirty="0"/>
              <a:t>casemanager nodig</a:t>
            </a:r>
          </a:p>
          <a:p>
            <a:r>
              <a:rPr lang="nl-NL" sz="2400" dirty="0">
                <a:hlinkClick r:id="rId2"/>
              </a:rPr>
              <a:t>Alzheimer cafe</a:t>
            </a:r>
          </a:p>
          <a:p>
            <a:r>
              <a:rPr lang="nl-NL" sz="2400" dirty="0"/>
              <a:t>Ontmoetingscentrum</a:t>
            </a:r>
          </a:p>
          <a:p>
            <a:r>
              <a:rPr lang="nl-NL" sz="2400" dirty="0" err="1"/>
              <a:t>Dagverzorging</a:t>
            </a:r>
          </a:p>
          <a:p>
            <a:endParaRPr lang="nl-NL" sz="24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2893488"/>
      </p:ext>
    </p:extLst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6000A1-1D10-4AF0-AE28-5E486D6FE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</a:t>
            </a:r>
            <a:br>
              <a:rPr lang="nl-NL" dirty="0"/>
            </a:br>
            <a:r>
              <a:rPr lang="nl-NL" dirty="0"/>
              <a:t>maken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E041EA-98CA-45A8-9E87-F7E38FC29E7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Zelfstandig in stilte</a:t>
            </a:r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sz="2800" dirty="0"/>
              <a:t>Lees 10.6.2 (</a:t>
            </a:r>
            <a:r>
              <a:rPr lang="nl-NL" sz="2800" dirty="0" err="1"/>
              <a:t>blz</a:t>
            </a:r>
            <a:r>
              <a:rPr lang="nl-NL" sz="2800" dirty="0"/>
              <a:t> 123) </a:t>
            </a:r>
          </a:p>
          <a:p>
            <a:r>
              <a:rPr lang="nl-NL" sz="2800" dirty="0"/>
              <a:t>Voorzieningen voor zorgvragers in zorgcentra</a:t>
            </a:r>
          </a:p>
          <a:p>
            <a:pPr marL="0" indent="0">
              <a:buNone/>
            </a:pPr>
            <a:br>
              <a:rPr lang="nl-NL" sz="2800" dirty="0"/>
            </a:br>
            <a:r>
              <a:rPr lang="nl-NL" sz="2800" dirty="0"/>
              <a:t>Maak opdracht 6 &amp; 7 </a:t>
            </a:r>
            <a:br>
              <a:rPr lang="nl-NL" sz="2800" dirty="0"/>
            </a:br>
            <a:endParaRPr lang="nl-NL" sz="2800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7AC966F-680E-4AC3-A37C-255EB2E8E0A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pic>
        <p:nvPicPr>
          <p:cNvPr id="2050" name="Picture 2" descr="Afbeeldingsresultaat voor YOU can do it">
            <a:extLst>
              <a:ext uri="{FF2B5EF4-FFF2-40B4-BE49-F238E27FC236}">
                <a16:creationId xmlns:a16="http://schemas.microsoft.com/office/drawing/2014/main" id="{CE5DA214-29C9-48C1-BFAE-04A45A85C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574061"/>
      </p:ext>
    </p:extLst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6D30E4-7646-47B7-8802-4339D5274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bespreken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FB9161C-E30E-4090-BD61-EC0E7271A9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8A18A28-02A5-47C7-98D2-895F415272C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Welke </a:t>
            </a:r>
            <a:r>
              <a:rPr lang="nl-NL" dirty="0" err="1"/>
              <a:t>domotica</a:t>
            </a:r>
            <a:r>
              <a:rPr lang="nl-NL" dirty="0"/>
              <a:t> beperken de vrijheid van de zorgvrager? </a:t>
            </a:r>
          </a:p>
          <a:p>
            <a:r>
              <a:rPr lang="nl-NL" dirty="0"/>
              <a:t>Deurcodes</a:t>
            </a:r>
          </a:p>
          <a:p>
            <a:r>
              <a:rPr lang="nl-NL" dirty="0"/>
              <a:t>Geïndividualiseerde deuropening;</a:t>
            </a:r>
          </a:p>
          <a:p>
            <a:r>
              <a:rPr lang="nl-NL" dirty="0"/>
              <a:t>Het gebruik van camera</a:t>
            </a:r>
          </a:p>
          <a:p>
            <a:r>
              <a:rPr lang="nl-NL" dirty="0"/>
              <a:t>Gps-tracking</a:t>
            </a:r>
          </a:p>
          <a:p>
            <a:r>
              <a:rPr lang="nl-NL" dirty="0"/>
              <a:t>Signaleringsmatjes of sensorsystemen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301087FC-454B-4653-BDAB-57A65FC017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7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922BAF3D-B977-42AD-8500-EBFE5274541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Voordelen verpleegafdeling: </a:t>
            </a:r>
          </a:p>
          <a:p>
            <a:r>
              <a:rPr lang="nl-NL" dirty="0"/>
              <a:t>Behandelvoorzieningen zijn dichtbij</a:t>
            </a:r>
          </a:p>
          <a:p>
            <a:r>
              <a:rPr lang="nl-NL" dirty="0"/>
              <a:t>Er is gemakkelijk meer zorg te regelen</a:t>
            </a:r>
          </a:p>
          <a:p>
            <a:r>
              <a:rPr lang="nl-NL" dirty="0"/>
              <a:t>Er zijn meer bewoners dus meer keuze in gezelschap</a:t>
            </a:r>
          </a:p>
          <a:p>
            <a:r>
              <a:rPr lang="nl-NL" dirty="0"/>
              <a:t>Meer ruimte </a:t>
            </a:r>
          </a:p>
        </p:txBody>
      </p:sp>
    </p:spTree>
    <p:extLst>
      <p:ext uri="{BB962C8B-B14F-4D97-AF65-F5344CB8AC3E}">
        <p14:creationId xmlns:p14="http://schemas.microsoft.com/office/powerpoint/2010/main" val="223786184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7923D1-158C-4E6F-BBEA-E5A9DA900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vorige les</a:t>
            </a:r>
            <a:br>
              <a:rPr lang="nl-NL" dirty="0"/>
            </a:br>
            <a:endParaRPr lang="nl-NL" dirty="0"/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AA2AF08B-04BA-47FB-899C-2C6F3371EC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5763220"/>
              </p:ext>
            </p:extLst>
          </p:nvPr>
        </p:nvGraphicFramePr>
        <p:xfrm>
          <a:off x="415091" y="1073426"/>
          <a:ext cx="11359736" cy="56797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0326099"/>
      </p:ext>
    </p:extLst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4A8982-73C1-499E-91E5-2D9AF78C0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CFB866-AA76-4743-A60F-5EFEFC3264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werken</a:t>
            </a:r>
          </a:p>
          <a:p>
            <a:pPr lvl="1"/>
            <a:r>
              <a:rPr lang="nl-NL" dirty="0"/>
              <a:t>Klassikaal</a:t>
            </a:r>
          </a:p>
          <a:p>
            <a:pPr lvl="1"/>
            <a:r>
              <a:rPr lang="nl-NL" dirty="0"/>
              <a:t>Zelfstandig: </a:t>
            </a:r>
            <a:r>
              <a:rPr lang="nl-NL" dirty="0">
                <a:hlinkClick r:id="rId2"/>
              </a:rPr>
              <a:t>https://maken.wikiwijs.nl/123375/Begeleidingskunde_periode_4</a:t>
            </a:r>
            <a:endParaRPr lang="nl-NL" sz="1800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Doelen </a:t>
            </a:r>
          </a:p>
          <a:p>
            <a:pPr lvl="1"/>
            <a:r>
              <a:rPr lang="nl-NL" dirty="0"/>
              <a:t>Je kunt benoemen welke houding past bij een </a:t>
            </a:r>
            <a:r>
              <a:rPr lang="nl-NL" dirty="0" err="1"/>
              <a:t>mzvz’er</a:t>
            </a:r>
            <a:r>
              <a:rPr lang="nl-NL" dirty="0"/>
              <a:t> die met zorgvragers met dementie werkt</a:t>
            </a:r>
          </a:p>
          <a:p>
            <a:pPr lvl="1"/>
            <a:r>
              <a:rPr lang="nl-NL" dirty="0"/>
              <a:t>Je kunt verschillende benaderingswijzen bij zorgvragers met dementie uitleggen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3723876"/>
      </p:ext>
    </p:extLst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72154373-1696-478B-A5B1-4797AED2B4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/>
              <a:t>4 </a:t>
            </a:r>
            <a:r>
              <a:rPr lang="nl-NL" altLang="nl-NL" sz="3600" dirty="0"/>
              <a:t>Stadia van dementie</a:t>
            </a:r>
            <a:endParaRPr lang="nl-NL" altLang="nl-NL" sz="3600" dirty="0">
              <a:solidFill>
                <a:schemeClr val="tx1"/>
              </a:solidFill>
              <a:ea typeface="+mj-lt"/>
              <a:cs typeface="+mj-lt"/>
            </a:endParaRP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CAD15C3D-B88F-4849-81E5-F3B816B12C4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55000" lnSpcReduction="20000"/>
          </a:bodyPr>
          <a:lstStyle/>
          <a:p>
            <a:pPr marL="0" indent="0">
              <a:buNone/>
            </a:pPr>
            <a:r>
              <a:rPr lang="nl-NL" altLang="nl-NL" sz="3600" dirty="0"/>
              <a:t>Stadium 1 </a:t>
            </a:r>
          </a:p>
          <a:p>
            <a:pPr lvl="1"/>
            <a:r>
              <a:rPr lang="nl-NL" altLang="nl-NL" sz="3400" dirty="0"/>
              <a:t>beginnende dementie </a:t>
            </a:r>
          </a:p>
          <a:p>
            <a:pPr lvl="1"/>
            <a:r>
              <a:rPr lang="nl-NL" altLang="nl-NL" sz="3400" dirty="0"/>
              <a:t>(vergeetachtigheid)</a:t>
            </a:r>
            <a:endParaRPr lang="nl-NL" dirty="0"/>
          </a:p>
          <a:p>
            <a:pPr marL="0" indent="0">
              <a:buNone/>
            </a:pPr>
            <a:r>
              <a:rPr lang="nl-NL" altLang="nl-NL" sz="3600" dirty="0"/>
              <a:t>Stadium 2 </a:t>
            </a:r>
          </a:p>
          <a:p>
            <a:pPr lvl="1"/>
            <a:r>
              <a:rPr lang="nl-NL" altLang="nl-NL" sz="3400" dirty="0"/>
              <a:t>matig ernstige dementie. </a:t>
            </a:r>
          </a:p>
          <a:p>
            <a:pPr lvl="1"/>
            <a:r>
              <a:rPr lang="nl-NL" altLang="nl-NL" sz="3400" dirty="0"/>
              <a:t>(problemen werk/bezigheden)</a:t>
            </a:r>
            <a:endParaRPr lang="nl-NL" dirty="0"/>
          </a:p>
          <a:p>
            <a:pPr marL="0" indent="0">
              <a:buNone/>
            </a:pPr>
            <a:r>
              <a:rPr lang="nl-NL" altLang="nl-NL" sz="3600" dirty="0"/>
              <a:t>Stadium 3 </a:t>
            </a:r>
          </a:p>
          <a:p>
            <a:pPr lvl="1"/>
            <a:r>
              <a:rPr lang="nl-NL" altLang="nl-NL" sz="3400" dirty="0"/>
              <a:t>ernstige dementie </a:t>
            </a:r>
          </a:p>
          <a:p>
            <a:pPr lvl="1"/>
            <a:r>
              <a:rPr lang="nl-NL" altLang="nl-NL" sz="3400" dirty="0"/>
              <a:t>(</a:t>
            </a:r>
            <a:r>
              <a:rPr lang="nl-NL" altLang="nl-NL" sz="3400" dirty="0" err="1"/>
              <a:t>orientatieproblemen</a:t>
            </a:r>
            <a:r>
              <a:rPr lang="nl-NL" altLang="nl-NL" sz="3400" dirty="0"/>
              <a:t>, afhankelijk)</a:t>
            </a:r>
          </a:p>
          <a:p>
            <a:pPr marL="0" indent="0">
              <a:buNone/>
            </a:pPr>
            <a:r>
              <a:rPr lang="nl-NL" altLang="nl-NL" sz="3600" dirty="0"/>
              <a:t>Stadium 4 </a:t>
            </a:r>
          </a:p>
          <a:p>
            <a:pPr lvl="1"/>
            <a:r>
              <a:rPr lang="nl-NL" altLang="nl-NL" sz="3400" dirty="0"/>
              <a:t>ernstige dementie </a:t>
            </a:r>
          </a:p>
          <a:p>
            <a:pPr lvl="1"/>
            <a:r>
              <a:rPr lang="nl-NL" altLang="nl-NL" sz="3400" dirty="0"/>
              <a:t>( zorgvrager kan niet meer lopen, spreekt nauwelijks, foetushouding)</a:t>
            </a:r>
          </a:p>
          <a:p>
            <a:pPr eaLnBrk="1" hangingPunct="1">
              <a:buFontTx/>
              <a:buNone/>
            </a:pPr>
            <a:r>
              <a:rPr lang="nl-NL" altLang="nl-NL" sz="3600" dirty="0"/>
              <a:t>	</a:t>
            </a:r>
            <a:endParaRPr lang="nl-NL" altLang="nl-NL" sz="3600" dirty="0">
              <a:ea typeface="+mn-lt"/>
              <a:cs typeface="+mn-lt"/>
            </a:endParaRPr>
          </a:p>
          <a:p>
            <a:pPr eaLnBrk="1" hangingPunct="1"/>
            <a:endParaRPr lang="nl-NL" altLang="nl-NL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43D218-0770-431C-9202-7E38FD2AD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>
                <a:cs typeface="Times New Roman"/>
              </a:rPr>
              <a:t>Verlies van regie over het eigen leven</a:t>
            </a:r>
            <a:endParaRPr lang="nl-NL" sz="3600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51D336F-99E3-4B52-AF9D-4AA0A9063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nl-NL" sz="2400" dirty="0">
                <a:cs typeface="Times New Roman"/>
              </a:rPr>
              <a:t>Cognitieve vermogens gaan achteruit </a:t>
            </a:r>
          </a:p>
          <a:p>
            <a:pPr lvl="1"/>
            <a:r>
              <a:rPr lang="nl-NL" sz="2200" dirty="0">
                <a:cs typeface="Times New Roman"/>
              </a:rPr>
              <a:t>verliest autonomie = zelf beslissingen maken </a:t>
            </a:r>
          </a:p>
          <a:p>
            <a:pPr lvl="1"/>
            <a:r>
              <a:rPr lang="nl-NL" sz="2200" dirty="0">
                <a:cs typeface="Times New Roman"/>
              </a:rPr>
              <a:t>In toenemende mate afhankelijk van anderen </a:t>
            </a:r>
          </a:p>
          <a:p>
            <a:pPr lvl="1"/>
            <a:r>
              <a:rPr lang="nl-NL" sz="2200" dirty="0">
                <a:cs typeface="Times New Roman"/>
              </a:rPr>
              <a:t>Gevoelens van verdriet, boosheid, onmacht</a:t>
            </a:r>
          </a:p>
          <a:p>
            <a:pPr marL="0" indent="0">
              <a:buNone/>
            </a:pPr>
            <a:endParaRPr lang="nl-NL" sz="2400" dirty="0">
              <a:cs typeface="Times New Roman"/>
            </a:endParaRPr>
          </a:p>
          <a:p>
            <a:r>
              <a:rPr lang="nl-NL" sz="2400" dirty="0">
                <a:cs typeface="Times New Roman"/>
              </a:rPr>
              <a:t>Afstemmen op zorgvrager</a:t>
            </a:r>
          </a:p>
          <a:p>
            <a:r>
              <a:rPr lang="nl-NL" dirty="0">
                <a:cs typeface="Times New Roman"/>
              </a:rPr>
              <a:t>Verdiepen in levensloop</a:t>
            </a:r>
            <a:endParaRPr lang="en-US" dirty="0">
              <a:cs typeface="Times New Roman"/>
            </a:endParaRPr>
          </a:p>
          <a:p>
            <a:r>
              <a:rPr lang="nl-NL" dirty="0">
                <a:cs typeface="Times New Roman"/>
              </a:rPr>
              <a:t>Letten op gedrag en gezichtsuitdrukking</a:t>
            </a:r>
          </a:p>
          <a:p>
            <a:r>
              <a:rPr lang="nl-NL" dirty="0">
                <a:cs typeface="Times New Roman"/>
              </a:rPr>
              <a:t>Gesloten vragen stellen</a:t>
            </a:r>
          </a:p>
          <a:p>
            <a:r>
              <a:rPr lang="nl-NL" dirty="0">
                <a:cs typeface="Times New Roman"/>
              </a:rPr>
              <a:t>Beperkte keuzes geven </a:t>
            </a:r>
            <a:endParaRPr lang="en-US" dirty="0">
              <a:cs typeface="Times New Roman"/>
            </a:endParaRPr>
          </a:p>
          <a:p>
            <a:endParaRPr lang="nl-NL" dirty="0">
              <a:cs typeface="Times New Roman"/>
            </a:endParaRPr>
          </a:p>
          <a:p>
            <a:pPr marL="0" indent="0">
              <a:buNone/>
            </a:pPr>
            <a:endParaRPr lang="nl-NL" dirty="0"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75015000"/>
      </p:ext>
    </p:extLst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D0AC04-7579-4AEA-97E6-D6C8A6DB1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cs typeface="Times New Roman"/>
              </a:rPr>
              <a:t>Omgaan met Agnosie en Apraxie</a:t>
            </a:r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C749E72-E9BA-4E1F-970D-9C089CF962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Agnosie 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5D6EB1A0-4F94-4540-BC5D-0BE367F8992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Voorwerpen niet meer herkennen</a:t>
            </a:r>
          </a:p>
          <a:p>
            <a:endParaRPr lang="nl-NL" sz="2000" dirty="0">
              <a:cs typeface="Times New Roman"/>
            </a:endParaRPr>
          </a:p>
          <a:p>
            <a:pPr marL="0" indent="0">
              <a:buNone/>
            </a:pPr>
            <a:r>
              <a:rPr lang="nl-NL" sz="2000" dirty="0">
                <a:cs typeface="Times New Roman"/>
              </a:rPr>
              <a:t>Omgaan met: </a:t>
            </a:r>
          </a:p>
          <a:p>
            <a:r>
              <a:rPr lang="nl-NL" sz="2000" dirty="0">
                <a:cs typeface="Times New Roman"/>
              </a:rPr>
              <a:t>Helpen door te laten zien of voelen waartoe het voorwerp dient.</a:t>
            </a:r>
          </a:p>
          <a:p>
            <a:r>
              <a:rPr lang="nl-NL" sz="2000" dirty="0">
                <a:cs typeface="Times New Roman"/>
              </a:rPr>
              <a:t>Helpen met benoemen van voorwerpen</a:t>
            </a:r>
          </a:p>
          <a:p>
            <a:r>
              <a:rPr lang="nl-NL" sz="2000" dirty="0">
                <a:cs typeface="Times New Roman"/>
              </a:rPr>
              <a:t>Maak gebruik van alle zintuigen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F392EEDD-C485-47B7-A884-AAEA52E664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Apraxie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E56A8CFC-84C5-4E5D-B1F6-A313795337C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>
                <a:cs typeface="Times New Roman"/>
              </a:rPr>
              <a:t>Handelingen niet meer kunnen uitvoeren.</a:t>
            </a:r>
          </a:p>
          <a:p>
            <a:pPr marL="0" indent="0">
              <a:buNone/>
            </a:pPr>
            <a:endParaRPr lang="nl-NL" dirty="0">
              <a:cs typeface="Times New Roman"/>
            </a:endParaRPr>
          </a:p>
          <a:p>
            <a:pPr marL="0" indent="0">
              <a:buNone/>
            </a:pPr>
            <a:r>
              <a:rPr lang="nl-NL" dirty="0">
                <a:cs typeface="Times New Roman"/>
              </a:rPr>
              <a:t>Omgaan met:</a:t>
            </a:r>
          </a:p>
          <a:p>
            <a:r>
              <a:rPr lang="nl-NL" sz="2000" dirty="0">
                <a:cs typeface="Times New Roman"/>
              </a:rPr>
              <a:t>Handeling opdelen in kleine stukjes</a:t>
            </a:r>
          </a:p>
          <a:p>
            <a:r>
              <a:rPr lang="nl-NL" sz="2000" dirty="0">
                <a:cs typeface="Times New Roman"/>
              </a:rPr>
              <a:t>Eventueel voordoen van handelingen</a:t>
            </a:r>
          </a:p>
          <a:p>
            <a:r>
              <a:rPr lang="nl-NL" sz="2000" dirty="0">
                <a:cs typeface="Times New Roman"/>
              </a:rPr>
              <a:t>Kleding in goede volgorde klaarleggen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4679749"/>
      </p:ext>
    </p:extLst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B972422-B794-4FA8-BCC6-BAF6938A1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9DE9E2B-5611-49C8-862E-AD4D43A8AA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5668" cy="482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296EC4F-8732-481B-94CB-C98E4EF29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9935" y="1836869"/>
            <a:ext cx="0" cy="3184263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519C7155-1644-4C60-B0B5-32B1800D60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75400"/>
            <a:ext cx="12195668" cy="482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C961C59-BC32-446A-89EE-3355EC454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1325880"/>
            <a:ext cx="3089437" cy="4206240"/>
          </a:xfrm>
        </p:spPr>
        <p:txBody>
          <a:bodyPr>
            <a:normAutofit/>
          </a:bodyPr>
          <a:lstStyle/>
          <a:p>
            <a:pPr algn="r"/>
            <a:r>
              <a:rPr lang="nl-NL" sz="3200" dirty="0">
                <a:solidFill>
                  <a:schemeClr val="tx2"/>
                </a:solidFill>
                <a:cs typeface="Times New Roman"/>
              </a:rPr>
              <a:t>Zorgvisie van </a:t>
            </a:r>
            <a:r>
              <a:rPr lang="nl-NL" sz="3200" dirty="0" err="1">
                <a:solidFill>
                  <a:schemeClr val="tx2"/>
                </a:solidFill>
                <a:cs typeface="Times New Roman"/>
              </a:rPr>
              <a:t>Kitwood</a:t>
            </a:r>
            <a:endParaRPr lang="nl-NL" sz="3200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1FA5A5-F195-404C-9CA0-21AB825390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1668" y="1126067"/>
            <a:ext cx="6605331" cy="4605866"/>
          </a:xfrm>
        </p:spPr>
        <p:txBody>
          <a:bodyPr anchor="ctr">
            <a:normAutofit fontScale="92500" lnSpcReduction="20000"/>
          </a:bodyPr>
          <a:lstStyle/>
          <a:p>
            <a:pPr marL="0" indent="0">
              <a:buNone/>
            </a:pPr>
            <a:r>
              <a:rPr lang="nl-NL" sz="2000" dirty="0">
                <a:solidFill>
                  <a:schemeClr val="tx2"/>
                </a:solidFill>
                <a:cs typeface="Times New Roman"/>
              </a:rPr>
              <a:t>Het gedrag van de zorgvrager met dementie wordt bepaald door:</a:t>
            </a:r>
          </a:p>
          <a:p>
            <a:pPr>
              <a:buFont typeface="Arial"/>
              <a:buChar char="•"/>
            </a:pPr>
            <a:r>
              <a:rPr lang="nl-NL" sz="2000" dirty="0">
                <a:solidFill>
                  <a:schemeClr val="tx2"/>
                </a:solidFill>
                <a:cs typeface="Times New Roman"/>
              </a:rPr>
              <a:t>Zijn cognitieve  niveau</a:t>
            </a:r>
          </a:p>
          <a:p>
            <a:pPr>
              <a:buFont typeface="Arial"/>
              <a:buChar char="•"/>
            </a:pPr>
            <a:r>
              <a:rPr lang="nl-NL" sz="2000" dirty="0">
                <a:solidFill>
                  <a:schemeClr val="tx2"/>
                </a:solidFill>
                <a:cs typeface="Times New Roman"/>
              </a:rPr>
              <a:t>Zijn persoonlijkheid</a:t>
            </a:r>
          </a:p>
          <a:p>
            <a:pPr>
              <a:buFont typeface="Arial"/>
              <a:buChar char="•"/>
            </a:pPr>
            <a:r>
              <a:rPr lang="nl-NL" sz="2000" dirty="0">
                <a:solidFill>
                  <a:schemeClr val="tx2"/>
                </a:solidFill>
                <a:cs typeface="Times New Roman"/>
              </a:rPr>
              <a:t>Zijn levensverhaal</a:t>
            </a:r>
          </a:p>
          <a:p>
            <a:pPr>
              <a:buFont typeface="Arial"/>
              <a:buChar char="•"/>
            </a:pPr>
            <a:r>
              <a:rPr lang="nl-NL" sz="2000" dirty="0">
                <a:solidFill>
                  <a:schemeClr val="tx2"/>
                </a:solidFill>
                <a:cs typeface="Times New Roman"/>
              </a:rPr>
              <a:t> De manier waarop de omgeving met hem omgaat</a:t>
            </a:r>
          </a:p>
          <a:p>
            <a:pPr>
              <a:buFont typeface="Arial"/>
              <a:buChar char="•"/>
            </a:pPr>
            <a:endParaRPr lang="nl-NL" sz="2000" dirty="0">
              <a:solidFill>
                <a:schemeClr val="tx2"/>
              </a:solidFill>
              <a:cs typeface="Times New Roman"/>
            </a:endParaRPr>
          </a:p>
          <a:p>
            <a:pPr marL="0" indent="0">
              <a:buNone/>
            </a:pPr>
            <a:r>
              <a:rPr lang="nl-NL" sz="2000" dirty="0">
                <a:solidFill>
                  <a:schemeClr val="tx2"/>
                </a:solidFill>
                <a:cs typeface="Times New Roman"/>
              </a:rPr>
              <a:t>Ieder mens heeft behoefte aan contact en interactie. </a:t>
            </a:r>
          </a:p>
          <a:p>
            <a:r>
              <a:rPr lang="nl-NL" sz="2000" dirty="0">
                <a:solidFill>
                  <a:schemeClr val="tx2"/>
                </a:solidFill>
                <a:cs typeface="Times New Roman"/>
              </a:rPr>
              <a:t>Nadruk op communicatie en de relatie.</a:t>
            </a:r>
          </a:p>
          <a:p>
            <a:pPr>
              <a:buFont typeface="Arial"/>
              <a:buChar char="•"/>
            </a:pPr>
            <a:r>
              <a:rPr lang="nl-NL" sz="2000" dirty="0">
                <a:solidFill>
                  <a:schemeClr val="tx2"/>
                </a:solidFill>
                <a:cs typeface="Times New Roman"/>
              </a:rPr>
              <a:t>Gebaseerd op empathie, betrokkenheid en warmte.</a:t>
            </a:r>
          </a:p>
          <a:p>
            <a:pPr marL="0" indent="0">
              <a:buNone/>
            </a:pPr>
            <a:endParaRPr lang="nl-NL" sz="2000" dirty="0">
              <a:solidFill>
                <a:schemeClr val="tx2"/>
              </a:solidFill>
              <a:cs typeface="Times New Roman"/>
            </a:endParaRPr>
          </a:p>
          <a:p>
            <a:pPr marL="0" indent="0">
              <a:buNone/>
            </a:pPr>
            <a:r>
              <a:rPr lang="nl-NL" sz="2000" dirty="0">
                <a:solidFill>
                  <a:schemeClr val="tx2"/>
                </a:solidFill>
                <a:cs typeface="Times New Roman"/>
              </a:rPr>
              <a:t>Zorgvrager met dementie gevoelig voor gedrag van de mensen om heb heen!</a:t>
            </a:r>
          </a:p>
        </p:txBody>
      </p:sp>
    </p:spTree>
    <p:extLst>
      <p:ext uri="{BB962C8B-B14F-4D97-AF65-F5344CB8AC3E}">
        <p14:creationId xmlns:p14="http://schemas.microsoft.com/office/powerpoint/2010/main" val="16059331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6000A1-1D10-4AF0-AE28-5E486D6FE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</a:t>
            </a:r>
            <a:br>
              <a:rPr lang="nl-NL" dirty="0"/>
            </a:br>
            <a:r>
              <a:rPr lang="nl-NL" dirty="0"/>
              <a:t>maken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E041EA-98CA-45A8-9E87-F7E38FC29E7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Zelfstandig in stilte</a:t>
            </a:r>
          </a:p>
          <a:p>
            <a:pPr marL="0" indent="0">
              <a:buNone/>
            </a:pPr>
            <a:r>
              <a:rPr lang="nl-NL" dirty="0"/>
              <a:t>Bladzijde 88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Opdrachten:</a:t>
            </a:r>
          </a:p>
          <a:p>
            <a:pPr marL="0" indent="0">
              <a:buNone/>
            </a:pPr>
            <a:r>
              <a:rPr lang="nl-NL" dirty="0"/>
              <a:t>1, 2, 3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Tijd: 10 min.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7AC966F-680E-4AC3-A37C-255EB2E8E0A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Afbeeldingsresultaat voor YOU can do it">
            <a:extLst>
              <a:ext uri="{FF2B5EF4-FFF2-40B4-BE49-F238E27FC236}">
                <a16:creationId xmlns:a16="http://schemas.microsoft.com/office/drawing/2014/main" id="{CE5DA214-29C9-48C1-BFAE-04A45A85C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1549237"/>
      </p:ext>
    </p:extLst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6E3E29-DB13-4FFC-A608-55559A824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bespreken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5CB6FD4-CEE5-4946-BFEF-8CD78671B5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2800" dirty="0"/>
              <a:t>2A</a:t>
            </a:r>
            <a:r>
              <a:rPr lang="nl-NL" dirty="0"/>
              <a:t>		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CD66ECA-FA2D-4BF2-BD5F-25F2235658C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Wat zijn de 3 meest belangrijke elementen in de beroepshouding van een verzorgende bij het omgaan met zorgvragers met dementie?</a:t>
            </a:r>
          </a:p>
          <a:p>
            <a:r>
              <a:rPr lang="nl-NL" dirty="0"/>
              <a:t>Aandacht</a:t>
            </a:r>
          </a:p>
          <a:p>
            <a:r>
              <a:rPr lang="nl-NL" dirty="0"/>
              <a:t>Geduld</a:t>
            </a:r>
          </a:p>
          <a:p>
            <a:r>
              <a:rPr lang="nl-NL" dirty="0"/>
              <a:t>Inlevingsvermogen 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F9A29AD8-EF67-4B6A-B3D6-977F903AB3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3A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DE27D95B-C604-4842-9930-2CE893725FA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Wat kun jij doen om de begeleiding consequent toe te passen?</a:t>
            </a:r>
          </a:p>
          <a:p>
            <a:r>
              <a:rPr lang="nl-NL" dirty="0"/>
              <a:t>zorgplan lezen, zorgplan invullen, andere disciplines</a:t>
            </a:r>
          </a:p>
          <a:p>
            <a:r>
              <a:rPr lang="nl-NL" dirty="0"/>
              <a:t>vragen het zorgplan te lezen, deelnemen aan multidisciplinair overleg (MDO),</a:t>
            </a:r>
          </a:p>
          <a:p>
            <a:r>
              <a:rPr lang="nl-NL" dirty="0" err="1"/>
              <a:t>helpenden</a:t>
            </a:r>
            <a:r>
              <a:rPr lang="nl-NL" dirty="0"/>
              <a:t> en zorgassistenten op de hoogte stellen, deelnemen aan cliëntoverleg,</a:t>
            </a:r>
          </a:p>
          <a:p>
            <a:r>
              <a:rPr lang="nl-NL" dirty="0"/>
              <a:t>regelmatig afstemmen met de naasten.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777185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streept">
  <a:themeElements>
    <a:clrScheme name="Gestreept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Gestreept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Gestreep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B2968C2990854BAD23FBD03FA92136" ma:contentTypeVersion="4" ma:contentTypeDescription="Een nieuw document maken." ma:contentTypeScope="" ma:versionID="a52a83e14b3617675614e5df145e79b2">
  <xsd:schema xmlns:xsd="http://www.w3.org/2001/XMLSchema" xmlns:xs="http://www.w3.org/2001/XMLSchema" xmlns:p="http://schemas.microsoft.com/office/2006/metadata/properties" xmlns:ns2="ec1bcc59-d7f4-402e-a500-8b2cd1c0da87" xmlns:ns3="a11ca399-2036-47dd-a996-9dac6746279e" targetNamespace="http://schemas.microsoft.com/office/2006/metadata/properties" ma:root="true" ma:fieldsID="b563a4c9d30cee281cb427ea124c646d" ns2:_="" ns3:_="">
    <xsd:import namespace="ec1bcc59-d7f4-402e-a500-8b2cd1c0da87"/>
    <xsd:import namespace="a11ca399-2036-47dd-a996-9dac67462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1bcc59-d7f4-402e-a500-8b2cd1c0da8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1ca399-2036-47dd-a996-9dac674627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D2C0BA0-6D36-4AB0-890A-ED3B79653F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c1bcc59-d7f4-402e-a500-8b2cd1c0da87"/>
    <ds:schemaRef ds:uri="a11ca399-2036-47dd-a996-9dac67462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16D8BB-CBE1-4F79-8950-88CB8C7E939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D2D8736-A8FA-46D4-B381-59F6AA6F51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Aaneengesloten</Template>
  <TotalTime>127</TotalTime>
  <Words>471</Words>
  <Application>Microsoft Office PowerPoint</Application>
  <PresentationFormat>Breedbeeld</PresentationFormat>
  <Paragraphs>187</Paragraphs>
  <Slides>19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6" baseType="lpstr">
      <vt:lpstr>Arial</vt:lpstr>
      <vt:lpstr>Calibri</vt:lpstr>
      <vt:lpstr>Comic Sans MS</vt:lpstr>
      <vt:lpstr>Corbel</vt:lpstr>
      <vt:lpstr>Times New Roman</vt:lpstr>
      <vt:lpstr>Wingdings</vt:lpstr>
      <vt:lpstr>Gestreept</vt:lpstr>
      <vt:lpstr>Zorgvragers met dementie: zorg en begeleiding </vt:lpstr>
      <vt:lpstr>Terugblik vorige les </vt:lpstr>
      <vt:lpstr>Programma</vt:lpstr>
      <vt:lpstr>4 Stadia van dementie</vt:lpstr>
      <vt:lpstr>Verlies van regie over het eigen leven</vt:lpstr>
      <vt:lpstr>Omgaan met Agnosie en Apraxie</vt:lpstr>
      <vt:lpstr>Zorgvisie van Kitwood</vt:lpstr>
      <vt:lpstr>Opdrachten maken </vt:lpstr>
      <vt:lpstr>Opdrachten bespreken </vt:lpstr>
      <vt:lpstr>reminiscentie</vt:lpstr>
      <vt:lpstr>Belevingsgerichte benadering</vt:lpstr>
      <vt:lpstr>Realiteitsoriënterende benadering</vt:lpstr>
      <vt:lpstr>Validation</vt:lpstr>
      <vt:lpstr>Validation</vt:lpstr>
      <vt:lpstr>Snoezelen/zintuigactivering</vt:lpstr>
      <vt:lpstr>Opdrachten maken </vt:lpstr>
      <vt:lpstr>Woon en begeleidingsvormen</vt:lpstr>
      <vt:lpstr>Opdrachten maken </vt:lpstr>
      <vt:lpstr>Opdrachten bespreken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Zorg en begeleiding voor zorgvragers met dementie</dc:title>
  <dc:creator>Jetske van der Veen</dc:creator>
  <cp:lastModifiedBy>Tanja Stuiver</cp:lastModifiedBy>
  <cp:revision>81</cp:revision>
  <dcterms:modified xsi:type="dcterms:W3CDTF">2018-06-10T19:50:12Z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0x01010012B2968C2990854BAD23FBD03FA92136</vt:lpwstr>
  </property>
</Properties>
</file>