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9" r:id="rId12"/>
    <p:sldId id="266" r:id="rId13"/>
    <p:sldId id="267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1BFF6B-394F-463C-B7EA-A7C1921E4D8D}" type="doc">
      <dgm:prSet loTypeId="urn:microsoft.com/office/officeart/2005/8/layout/radial4" loCatId="relationship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nl-NL"/>
        </a:p>
      </dgm:t>
    </dgm:pt>
    <dgm:pt modelId="{E1313C75-8676-4257-A345-D66B809B4AA7}">
      <dgm:prSet phldrT="[Tekst]"/>
      <dgm:spPr/>
      <dgm:t>
        <a:bodyPr/>
        <a:lstStyle/>
        <a:p>
          <a:r>
            <a:rPr lang="nl-NL" dirty="0"/>
            <a:t>Ouderen </a:t>
          </a:r>
        </a:p>
      </dgm:t>
    </dgm:pt>
    <dgm:pt modelId="{47D72D37-082A-4CA7-9FB2-6A34BE9FEFC3}" type="parTrans" cxnId="{BC3CF866-0E23-4565-A9ED-02B87D96BD91}">
      <dgm:prSet/>
      <dgm:spPr/>
      <dgm:t>
        <a:bodyPr/>
        <a:lstStyle/>
        <a:p>
          <a:endParaRPr lang="nl-NL"/>
        </a:p>
      </dgm:t>
    </dgm:pt>
    <dgm:pt modelId="{04CD8AA9-14B3-4024-9CD0-F196A35AA9FD}" type="sibTrans" cxnId="{BC3CF866-0E23-4565-A9ED-02B87D96BD91}">
      <dgm:prSet/>
      <dgm:spPr/>
      <dgm:t>
        <a:bodyPr/>
        <a:lstStyle/>
        <a:p>
          <a:endParaRPr lang="nl-NL"/>
        </a:p>
      </dgm:t>
    </dgm:pt>
    <dgm:pt modelId="{4D0FB702-AF0A-468A-829F-DDEF63E6FF1B}">
      <dgm:prSet phldrT="[Tekst]"/>
      <dgm:spPr/>
      <dgm:t>
        <a:bodyPr/>
        <a:lstStyle/>
        <a:p>
          <a:r>
            <a:rPr lang="nl-NL" dirty="0"/>
            <a:t>Geriatrie</a:t>
          </a:r>
        </a:p>
      </dgm:t>
    </dgm:pt>
    <dgm:pt modelId="{BAEDDC8E-DE7B-4477-9EED-377BF87BC0F4}" type="parTrans" cxnId="{1548FA0A-F0F1-42B5-B1A0-14511A91EAED}">
      <dgm:prSet/>
      <dgm:spPr/>
      <dgm:t>
        <a:bodyPr/>
        <a:lstStyle/>
        <a:p>
          <a:endParaRPr lang="nl-NL"/>
        </a:p>
      </dgm:t>
    </dgm:pt>
    <dgm:pt modelId="{580ADF54-F1B1-4650-93DE-8586FF11DCCD}" type="sibTrans" cxnId="{1548FA0A-F0F1-42B5-B1A0-14511A91EAED}">
      <dgm:prSet/>
      <dgm:spPr/>
      <dgm:t>
        <a:bodyPr/>
        <a:lstStyle/>
        <a:p>
          <a:endParaRPr lang="nl-NL"/>
        </a:p>
      </dgm:t>
    </dgm:pt>
    <dgm:pt modelId="{7EF8C84A-9E13-4F32-A9A2-FBF592CFC352}">
      <dgm:prSet phldrT="[Tekst]"/>
      <dgm:spPr/>
      <dgm:t>
        <a:bodyPr/>
        <a:lstStyle/>
        <a:p>
          <a:r>
            <a:rPr lang="nl-NL" dirty="0"/>
            <a:t>Gerontologie</a:t>
          </a:r>
        </a:p>
      </dgm:t>
    </dgm:pt>
    <dgm:pt modelId="{7115CF3A-684F-4A9E-9156-795AF6E57921}" type="parTrans" cxnId="{60890C4D-8AED-4BAC-8CD7-11F9597D88AA}">
      <dgm:prSet/>
      <dgm:spPr/>
      <dgm:t>
        <a:bodyPr/>
        <a:lstStyle/>
        <a:p>
          <a:endParaRPr lang="nl-NL"/>
        </a:p>
      </dgm:t>
    </dgm:pt>
    <dgm:pt modelId="{E6F411AE-8533-461B-98EA-8F616AB2A4AB}" type="sibTrans" cxnId="{60890C4D-8AED-4BAC-8CD7-11F9597D88AA}">
      <dgm:prSet/>
      <dgm:spPr/>
      <dgm:t>
        <a:bodyPr/>
        <a:lstStyle/>
        <a:p>
          <a:endParaRPr lang="nl-NL"/>
        </a:p>
      </dgm:t>
    </dgm:pt>
    <dgm:pt modelId="{5095F376-4FEE-4020-B7D5-AD9DCF110978}">
      <dgm:prSet phldrT="[Tekst]"/>
      <dgm:spPr/>
      <dgm:t>
        <a:bodyPr/>
        <a:lstStyle/>
        <a:p>
          <a:r>
            <a:rPr lang="nl-NL" dirty="0"/>
            <a:t>Lichamelijke en cognitieve veroudering </a:t>
          </a:r>
        </a:p>
      </dgm:t>
    </dgm:pt>
    <dgm:pt modelId="{C06B0E31-C2A2-477D-8C19-612057191745}" type="parTrans" cxnId="{B23A3680-C0DD-4966-B6B6-3428AAB977AA}">
      <dgm:prSet/>
      <dgm:spPr/>
      <dgm:t>
        <a:bodyPr/>
        <a:lstStyle/>
        <a:p>
          <a:endParaRPr lang="nl-NL"/>
        </a:p>
      </dgm:t>
    </dgm:pt>
    <dgm:pt modelId="{6D91DAD5-3D11-47AE-BA33-28DD833DA830}" type="sibTrans" cxnId="{B23A3680-C0DD-4966-B6B6-3428AAB977AA}">
      <dgm:prSet/>
      <dgm:spPr/>
      <dgm:t>
        <a:bodyPr/>
        <a:lstStyle/>
        <a:p>
          <a:endParaRPr lang="nl-NL"/>
        </a:p>
      </dgm:t>
    </dgm:pt>
    <dgm:pt modelId="{0CAFD6D8-85B4-4BE9-A946-5F667942F74E}">
      <dgm:prSet phldrT="[Tekst]"/>
      <dgm:spPr/>
      <dgm:t>
        <a:bodyPr/>
        <a:lstStyle/>
        <a:p>
          <a:r>
            <a:rPr lang="nl-NL" dirty="0"/>
            <a:t>Palliatieve zorg </a:t>
          </a:r>
        </a:p>
      </dgm:t>
    </dgm:pt>
    <dgm:pt modelId="{AF43BCFB-DB26-4906-879C-6B0048067A16}" type="parTrans" cxnId="{AA15E2DE-6B12-4AE2-8D74-7C227A1D714D}">
      <dgm:prSet/>
      <dgm:spPr/>
      <dgm:t>
        <a:bodyPr/>
        <a:lstStyle/>
        <a:p>
          <a:endParaRPr lang="nl-NL"/>
        </a:p>
      </dgm:t>
    </dgm:pt>
    <dgm:pt modelId="{9EFD5569-4AD5-4E8F-8120-E5E8151FC4AA}" type="sibTrans" cxnId="{AA15E2DE-6B12-4AE2-8D74-7C227A1D714D}">
      <dgm:prSet/>
      <dgm:spPr/>
      <dgm:t>
        <a:bodyPr/>
        <a:lstStyle/>
        <a:p>
          <a:endParaRPr lang="nl-NL"/>
        </a:p>
      </dgm:t>
    </dgm:pt>
    <dgm:pt modelId="{03CEF866-728B-46D1-9A7D-696A37F9AD88}">
      <dgm:prSet phldrT="[Tekst]"/>
      <dgm:spPr/>
      <dgm:t>
        <a:bodyPr/>
        <a:lstStyle/>
        <a:p>
          <a:r>
            <a:rPr lang="nl-NL" dirty="0"/>
            <a:t>Ondervoeding &amp; uitdroging</a:t>
          </a:r>
        </a:p>
      </dgm:t>
    </dgm:pt>
    <dgm:pt modelId="{0C3515DE-FF4C-4449-B8F7-F08FB336D154}" type="parTrans" cxnId="{3DB18FC3-BE65-4089-A735-D055B88A2ACA}">
      <dgm:prSet/>
      <dgm:spPr/>
      <dgm:t>
        <a:bodyPr/>
        <a:lstStyle/>
        <a:p>
          <a:endParaRPr lang="nl-NL"/>
        </a:p>
      </dgm:t>
    </dgm:pt>
    <dgm:pt modelId="{0DBE7AC5-9403-47F0-BB6D-7F28DC1496E8}" type="sibTrans" cxnId="{3DB18FC3-BE65-4089-A735-D055B88A2ACA}">
      <dgm:prSet/>
      <dgm:spPr/>
      <dgm:t>
        <a:bodyPr/>
        <a:lstStyle/>
        <a:p>
          <a:endParaRPr lang="nl-NL"/>
        </a:p>
      </dgm:t>
    </dgm:pt>
    <dgm:pt modelId="{46D2AA71-9FB9-4390-ACEB-85A8F56CB0DD}">
      <dgm:prSet phldrT="[Tekst]"/>
      <dgm:spPr/>
      <dgm:t>
        <a:bodyPr/>
        <a:lstStyle/>
        <a:p>
          <a:r>
            <a:rPr lang="nl-NL" dirty="0"/>
            <a:t>Isolement</a:t>
          </a:r>
        </a:p>
      </dgm:t>
    </dgm:pt>
    <dgm:pt modelId="{46E9CBCC-5D9F-40AD-A2C0-86EFE5A29CE9}" type="parTrans" cxnId="{F0BA111C-8660-40DB-8A19-1318C34CD78F}">
      <dgm:prSet/>
      <dgm:spPr/>
      <dgm:t>
        <a:bodyPr/>
        <a:lstStyle/>
        <a:p>
          <a:endParaRPr lang="nl-NL"/>
        </a:p>
      </dgm:t>
    </dgm:pt>
    <dgm:pt modelId="{4C72D5ED-F214-4FAF-A741-4E019B0D9A7B}" type="sibTrans" cxnId="{F0BA111C-8660-40DB-8A19-1318C34CD78F}">
      <dgm:prSet/>
      <dgm:spPr/>
      <dgm:t>
        <a:bodyPr/>
        <a:lstStyle/>
        <a:p>
          <a:endParaRPr lang="nl-NL"/>
        </a:p>
      </dgm:t>
    </dgm:pt>
    <dgm:pt modelId="{53398EA5-FF21-4025-B78D-6E7CD9C80C7F}">
      <dgm:prSet phldrT="[Tekst]"/>
      <dgm:spPr/>
      <dgm:t>
        <a:bodyPr/>
        <a:lstStyle/>
        <a:p>
          <a:r>
            <a:rPr lang="nl-NL" dirty="0"/>
            <a:t>Verminderde mobiliteit</a:t>
          </a:r>
        </a:p>
        <a:p>
          <a:r>
            <a:rPr lang="nl-NL" dirty="0"/>
            <a:t>Multimorbiditeit </a:t>
          </a:r>
        </a:p>
      </dgm:t>
    </dgm:pt>
    <dgm:pt modelId="{5002C47A-B575-4624-BB72-33BF5ED8E774}" type="parTrans" cxnId="{41A9A18A-D0DF-4199-A2B8-E424B3240108}">
      <dgm:prSet/>
      <dgm:spPr/>
      <dgm:t>
        <a:bodyPr/>
        <a:lstStyle/>
        <a:p>
          <a:endParaRPr lang="nl-NL"/>
        </a:p>
      </dgm:t>
    </dgm:pt>
    <dgm:pt modelId="{1EE5A2C2-E8B9-497B-AB67-74DA5D0B5EE7}" type="sibTrans" cxnId="{41A9A18A-D0DF-4199-A2B8-E424B3240108}">
      <dgm:prSet/>
      <dgm:spPr/>
      <dgm:t>
        <a:bodyPr/>
        <a:lstStyle/>
        <a:p>
          <a:endParaRPr lang="nl-NL"/>
        </a:p>
      </dgm:t>
    </dgm:pt>
    <dgm:pt modelId="{5165DBBC-3867-42E7-AA9D-50CBFE4A1A64}" type="pres">
      <dgm:prSet presAssocID="{3E1BFF6B-394F-463C-B7EA-A7C1921E4D8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648FF96-7B33-4D14-AA17-95E88AF414DC}" type="pres">
      <dgm:prSet presAssocID="{E1313C75-8676-4257-A345-D66B809B4AA7}" presName="centerShape" presStyleLbl="node0" presStyleIdx="0" presStyleCnt="1"/>
      <dgm:spPr/>
    </dgm:pt>
    <dgm:pt modelId="{C28EEA2C-DCD6-46A7-A776-45B9E0DA8F84}" type="pres">
      <dgm:prSet presAssocID="{BAEDDC8E-DE7B-4477-9EED-377BF87BC0F4}" presName="parTrans" presStyleLbl="bgSibTrans2D1" presStyleIdx="0" presStyleCnt="7"/>
      <dgm:spPr/>
    </dgm:pt>
    <dgm:pt modelId="{1BC1E0AC-A9C2-446B-8DAF-074DAAF3D260}" type="pres">
      <dgm:prSet presAssocID="{4D0FB702-AF0A-468A-829F-DDEF63E6FF1B}" presName="node" presStyleLbl="node1" presStyleIdx="0" presStyleCnt="7">
        <dgm:presLayoutVars>
          <dgm:bulletEnabled val="1"/>
        </dgm:presLayoutVars>
      </dgm:prSet>
      <dgm:spPr/>
    </dgm:pt>
    <dgm:pt modelId="{579F6EE3-1118-4D71-901A-7A84FA87E3F2}" type="pres">
      <dgm:prSet presAssocID="{7115CF3A-684F-4A9E-9156-795AF6E57921}" presName="parTrans" presStyleLbl="bgSibTrans2D1" presStyleIdx="1" presStyleCnt="7"/>
      <dgm:spPr/>
    </dgm:pt>
    <dgm:pt modelId="{BE76706A-9A06-4AE5-ADC2-CB8BDAD02732}" type="pres">
      <dgm:prSet presAssocID="{7EF8C84A-9E13-4F32-A9A2-FBF592CFC352}" presName="node" presStyleLbl="node1" presStyleIdx="1" presStyleCnt="7">
        <dgm:presLayoutVars>
          <dgm:bulletEnabled val="1"/>
        </dgm:presLayoutVars>
      </dgm:prSet>
      <dgm:spPr/>
    </dgm:pt>
    <dgm:pt modelId="{A9A78BC4-FA43-4961-A4D8-87AA98FBD047}" type="pres">
      <dgm:prSet presAssocID="{C06B0E31-C2A2-477D-8C19-612057191745}" presName="parTrans" presStyleLbl="bgSibTrans2D1" presStyleIdx="2" presStyleCnt="7"/>
      <dgm:spPr/>
    </dgm:pt>
    <dgm:pt modelId="{AD8E24CC-9F15-4FC9-86EC-072A82D237B5}" type="pres">
      <dgm:prSet presAssocID="{5095F376-4FEE-4020-B7D5-AD9DCF110978}" presName="node" presStyleLbl="node1" presStyleIdx="2" presStyleCnt="7">
        <dgm:presLayoutVars>
          <dgm:bulletEnabled val="1"/>
        </dgm:presLayoutVars>
      </dgm:prSet>
      <dgm:spPr/>
    </dgm:pt>
    <dgm:pt modelId="{D776FDDF-D3C9-4B91-9BFC-78BDF8F4AF0B}" type="pres">
      <dgm:prSet presAssocID="{AF43BCFB-DB26-4906-879C-6B0048067A16}" presName="parTrans" presStyleLbl="bgSibTrans2D1" presStyleIdx="3" presStyleCnt="7"/>
      <dgm:spPr/>
    </dgm:pt>
    <dgm:pt modelId="{F4F0196E-F1DC-4E47-81F6-CBF4269AC504}" type="pres">
      <dgm:prSet presAssocID="{0CAFD6D8-85B4-4BE9-A946-5F667942F74E}" presName="node" presStyleLbl="node1" presStyleIdx="3" presStyleCnt="7">
        <dgm:presLayoutVars>
          <dgm:bulletEnabled val="1"/>
        </dgm:presLayoutVars>
      </dgm:prSet>
      <dgm:spPr/>
    </dgm:pt>
    <dgm:pt modelId="{77C3222C-0710-4F7A-B1F0-EC39623309AB}" type="pres">
      <dgm:prSet presAssocID="{0C3515DE-FF4C-4449-B8F7-F08FB336D154}" presName="parTrans" presStyleLbl="bgSibTrans2D1" presStyleIdx="4" presStyleCnt="7"/>
      <dgm:spPr/>
    </dgm:pt>
    <dgm:pt modelId="{B3B1E0C3-9088-48B8-8F48-732EA385F1AF}" type="pres">
      <dgm:prSet presAssocID="{03CEF866-728B-46D1-9A7D-696A37F9AD88}" presName="node" presStyleLbl="node1" presStyleIdx="4" presStyleCnt="7">
        <dgm:presLayoutVars>
          <dgm:bulletEnabled val="1"/>
        </dgm:presLayoutVars>
      </dgm:prSet>
      <dgm:spPr/>
    </dgm:pt>
    <dgm:pt modelId="{63940898-5E73-4FC7-88BE-1D4172D5191E}" type="pres">
      <dgm:prSet presAssocID="{46E9CBCC-5D9F-40AD-A2C0-86EFE5A29CE9}" presName="parTrans" presStyleLbl="bgSibTrans2D1" presStyleIdx="5" presStyleCnt="7"/>
      <dgm:spPr/>
    </dgm:pt>
    <dgm:pt modelId="{51125918-F0F2-4E76-AC6D-8CECFBE6EF1E}" type="pres">
      <dgm:prSet presAssocID="{46D2AA71-9FB9-4390-ACEB-85A8F56CB0DD}" presName="node" presStyleLbl="node1" presStyleIdx="5" presStyleCnt="7">
        <dgm:presLayoutVars>
          <dgm:bulletEnabled val="1"/>
        </dgm:presLayoutVars>
      </dgm:prSet>
      <dgm:spPr/>
    </dgm:pt>
    <dgm:pt modelId="{DDA90DBE-72A1-4107-A5BA-7E93DDCBFF53}" type="pres">
      <dgm:prSet presAssocID="{5002C47A-B575-4624-BB72-33BF5ED8E774}" presName="parTrans" presStyleLbl="bgSibTrans2D1" presStyleIdx="6" presStyleCnt="7"/>
      <dgm:spPr/>
    </dgm:pt>
    <dgm:pt modelId="{413F02C1-FEAF-43BE-BAD3-4B640ADD251E}" type="pres">
      <dgm:prSet presAssocID="{53398EA5-FF21-4025-B78D-6E7CD9C80C7F}" presName="node" presStyleLbl="node1" presStyleIdx="6" presStyleCnt="7">
        <dgm:presLayoutVars>
          <dgm:bulletEnabled val="1"/>
        </dgm:presLayoutVars>
      </dgm:prSet>
      <dgm:spPr/>
    </dgm:pt>
  </dgm:ptLst>
  <dgm:cxnLst>
    <dgm:cxn modelId="{1548FA0A-F0F1-42B5-B1A0-14511A91EAED}" srcId="{E1313C75-8676-4257-A345-D66B809B4AA7}" destId="{4D0FB702-AF0A-468A-829F-DDEF63E6FF1B}" srcOrd="0" destOrd="0" parTransId="{BAEDDC8E-DE7B-4477-9EED-377BF87BC0F4}" sibTransId="{580ADF54-F1B1-4650-93DE-8586FF11DCCD}"/>
    <dgm:cxn modelId="{F0BA111C-8660-40DB-8A19-1318C34CD78F}" srcId="{E1313C75-8676-4257-A345-D66B809B4AA7}" destId="{46D2AA71-9FB9-4390-ACEB-85A8F56CB0DD}" srcOrd="5" destOrd="0" parTransId="{46E9CBCC-5D9F-40AD-A2C0-86EFE5A29CE9}" sibTransId="{4C72D5ED-F214-4FAF-A741-4E019B0D9A7B}"/>
    <dgm:cxn modelId="{7AB62B1C-1966-475F-8114-1FF2C77F9C6A}" type="presOf" srcId="{03CEF866-728B-46D1-9A7D-696A37F9AD88}" destId="{B3B1E0C3-9088-48B8-8F48-732EA385F1AF}" srcOrd="0" destOrd="0" presId="urn:microsoft.com/office/officeart/2005/8/layout/radial4"/>
    <dgm:cxn modelId="{C1E5A02F-20DD-40B2-8865-D811E48E7EA4}" type="presOf" srcId="{53398EA5-FF21-4025-B78D-6E7CD9C80C7F}" destId="{413F02C1-FEAF-43BE-BAD3-4B640ADD251E}" srcOrd="0" destOrd="0" presId="urn:microsoft.com/office/officeart/2005/8/layout/radial4"/>
    <dgm:cxn modelId="{BC3CF866-0E23-4565-A9ED-02B87D96BD91}" srcId="{3E1BFF6B-394F-463C-B7EA-A7C1921E4D8D}" destId="{E1313C75-8676-4257-A345-D66B809B4AA7}" srcOrd="0" destOrd="0" parTransId="{47D72D37-082A-4CA7-9FB2-6A34BE9FEFC3}" sibTransId="{04CD8AA9-14B3-4024-9CD0-F196A35AA9FD}"/>
    <dgm:cxn modelId="{1AD5964A-5F21-400B-83DF-A50B6DAB5EC9}" type="presOf" srcId="{0CAFD6D8-85B4-4BE9-A946-5F667942F74E}" destId="{F4F0196E-F1DC-4E47-81F6-CBF4269AC504}" srcOrd="0" destOrd="0" presId="urn:microsoft.com/office/officeart/2005/8/layout/radial4"/>
    <dgm:cxn modelId="{60890C4D-8AED-4BAC-8CD7-11F9597D88AA}" srcId="{E1313C75-8676-4257-A345-D66B809B4AA7}" destId="{7EF8C84A-9E13-4F32-A9A2-FBF592CFC352}" srcOrd="1" destOrd="0" parTransId="{7115CF3A-684F-4A9E-9156-795AF6E57921}" sibTransId="{E6F411AE-8533-461B-98EA-8F616AB2A4AB}"/>
    <dgm:cxn modelId="{65B3A34D-2BAA-47B4-A85D-C454AAD05349}" type="presOf" srcId="{46D2AA71-9FB9-4390-ACEB-85A8F56CB0DD}" destId="{51125918-F0F2-4E76-AC6D-8CECFBE6EF1E}" srcOrd="0" destOrd="0" presId="urn:microsoft.com/office/officeart/2005/8/layout/radial4"/>
    <dgm:cxn modelId="{B23A3680-C0DD-4966-B6B6-3428AAB977AA}" srcId="{E1313C75-8676-4257-A345-D66B809B4AA7}" destId="{5095F376-4FEE-4020-B7D5-AD9DCF110978}" srcOrd="2" destOrd="0" parTransId="{C06B0E31-C2A2-477D-8C19-612057191745}" sibTransId="{6D91DAD5-3D11-47AE-BA33-28DD833DA830}"/>
    <dgm:cxn modelId="{86374E8A-CC10-4D1E-B5E4-ACF0E39FD9EB}" type="presOf" srcId="{AF43BCFB-DB26-4906-879C-6B0048067A16}" destId="{D776FDDF-D3C9-4B91-9BFC-78BDF8F4AF0B}" srcOrd="0" destOrd="0" presId="urn:microsoft.com/office/officeart/2005/8/layout/radial4"/>
    <dgm:cxn modelId="{41A9A18A-D0DF-4199-A2B8-E424B3240108}" srcId="{E1313C75-8676-4257-A345-D66B809B4AA7}" destId="{53398EA5-FF21-4025-B78D-6E7CD9C80C7F}" srcOrd="6" destOrd="0" parTransId="{5002C47A-B575-4624-BB72-33BF5ED8E774}" sibTransId="{1EE5A2C2-E8B9-497B-AB67-74DA5D0B5EE7}"/>
    <dgm:cxn modelId="{12205CA4-A2DD-42D3-A49E-FDB8C26841CA}" type="presOf" srcId="{5095F376-4FEE-4020-B7D5-AD9DCF110978}" destId="{AD8E24CC-9F15-4FC9-86EC-072A82D237B5}" srcOrd="0" destOrd="0" presId="urn:microsoft.com/office/officeart/2005/8/layout/radial4"/>
    <dgm:cxn modelId="{01F498A8-49A6-470D-82B6-C99609D17D07}" type="presOf" srcId="{BAEDDC8E-DE7B-4477-9EED-377BF87BC0F4}" destId="{C28EEA2C-DCD6-46A7-A776-45B9E0DA8F84}" srcOrd="0" destOrd="0" presId="urn:microsoft.com/office/officeart/2005/8/layout/radial4"/>
    <dgm:cxn modelId="{0705FCA8-5CC8-48A1-A92F-AFA6542D44EC}" type="presOf" srcId="{7115CF3A-684F-4A9E-9156-795AF6E57921}" destId="{579F6EE3-1118-4D71-901A-7A84FA87E3F2}" srcOrd="0" destOrd="0" presId="urn:microsoft.com/office/officeart/2005/8/layout/radial4"/>
    <dgm:cxn modelId="{AE7A4DAA-63BA-439D-BE12-8BF9ECB2D96F}" type="presOf" srcId="{E1313C75-8676-4257-A345-D66B809B4AA7}" destId="{0648FF96-7B33-4D14-AA17-95E88AF414DC}" srcOrd="0" destOrd="0" presId="urn:microsoft.com/office/officeart/2005/8/layout/radial4"/>
    <dgm:cxn modelId="{91DF06AB-8FDA-4DC4-B905-0308F4FF30A7}" type="presOf" srcId="{0C3515DE-FF4C-4449-B8F7-F08FB336D154}" destId="{77C3222C-0710-4F7A-B1F0-EC39623309AB}" srcOrd="0" destOrd="0" presId="urn:microsoft.com/office/officeart/2005/8/layout/radial4"/>
    <dgm:cxn modelId="{ADE7BEAC-A596-46FE-887A-C590757AA212}" type="presOf" srcId="{7EF8C84A-9E13-4F32-A9A2-FBF592CFC352}" destId="{BE76706A-9A06-4AE5-ADC2-CB8BDAD02732}" srcOrd="0" destOrd="0" presId="urn:microsoft.com/office/officeart/2005/8/layout/radial4"/>
    <dgm:cxn modelId="{D20AE3BA-3A9E-450F-A4C8-E64A1A831024}" type="presOf" srcId="{C06B0E31-C2A2-477D-8C19-612057191745}" destId="{A9A78BC4-FA43-4961-A4D8-87AA98FBD047}" srcOrd="0" destOrd="0" presId="urn:microsoft.com/office/officeart/2005/8/layout/radial4"/>
    <dgm:cxn modelId="{3DB18FC3-BE65-4089-A735-D055B88A2ACA}" srcId="{E1313C75-8676-4257-A345-D66B809B4AA7}" destId="{03CEF866-728B-46D1-9A7D-696A37F9AD88}" srcOrd="4" destOrd="0" parTransId="{0C3515DE-FF4C-4449-B8F7-F08FB336D154}" sibTransId="{0DBE7AC5-9403-47F0-BB6D-7F28DC1496E8}"/>
    <dgm:cxn modelId="{A04E0AD8-C926-4E3E-B0B7-7E6C43058E30}" type="presOf" srcId="{5002C47A-B575-4624-BB72-33BF5ED8E774}" destId="{DDA90DBE-72A1-4107-A5BA-7E93DDCBFF53}" srcOrd="0" destOrd="0" presId="urn:microsoft.com/office/officeart/2005/8/layout/radial4"/>
    <dgm:cxn modelId="{9E414AD8-3C6F-49CB-9609-57B8C3EC81A5}" type="presOf" srcId="{46E9CBCC-5D9F-40AD-A2C0-86EFE5A29CE9}" destId="{63940898-5E73-4FC7-88BE-1D4172D5191E}" srcOrd="0" destOrd="0" presId="urn:microsoft.com/office/officeart/2005/8/layout/radial4"/>
    <dgm:cxn modelId="{AA15E2DE-6B12-4AE2-8D74-7C227A1D714D}" srcId="{E1313C75-8676-4257-A345-D66B809B4AA7}" destId="{0CAFD6D8-85B4-4BE9-A946-5F667942F74E}" srcOrd="3" destOrd="0" parTransId="{AF43BCFB-DB26-4906-879C-6B0048067A16}" sibTransId="{9EFD5569-4AD5-4E8F-8120-E5E8151FC4AA}"/>
    <dgm:cxn modelId="{73A569E6-E552-4B4C-8A06-9836F3B141BE}" type="presOf" srcId="{4D0FB702-AF0A-468A-829F-DDEF63E6FF1B}" destId="{1BC1E0AC-A9C2-446B-8DAF-074DAAF3D260}" srcOrd="0" destOrd="0" presId="urn:microsoft.com/office/officeart/2005/8/layout/radial4"/>
    <dgm:cxn modelId="{3B1534EC-5609-4EDF-B276-9540AD81A48B}" type="presOf" srcId="{3E1BFF6B-394F-463C-B7EA-A7C1921E4D8D}" destId="{5165DBBC-3867-42E7-AA9D-50CBFE4A1A64}" srcOrd="0" destOrd="0" presId="urn:microsoft.com/office/officeart/2005/8/layout/radial4"/>
    <dgm:cxn modelId="{CBBE6F1D-873D-4547-8828-EA3E0376F307}" type="presParOf" srcId="{5165DBBC-3867-42E7-AA9D-50CBFE4A1A64}" destId="{0648FF96-7B33-4D14-AA17-95E88AF414DC}" srcOrd="0" destOrd="0" presId="urn:microsoft.com/office/officeart/2005/8/layout/radial4"/>
    <dgm:cxn modelId="{96CD7222-A91C-477D-9303-A0315744F6EF}" type="presParOf" srcId="{5165DBBC-3867-42E7-AA9D-50CBFE4A1A64}" destId="{C28EEA2C-DCD6-46A7-A776-45B9E0DA8F84}" srcOrd="1" destOrd="0" presId="urn:microsoft.com/office/officeart/2005/8/layout/radial4"/>
    <dgm:cxn modelId="{46BD2E5B-EBE3-4AD4-B55A-4DAAE0397236}" type="presParOf" srcId="{5165DBBC-3867-42E7-AA9D-50CBFE4A1A64}" destId="{1BC1E0AC-A9C2-446B-8DAF-074DAAF3D260}" srcOrd="2" destOrd="0" presId="urn:microsoft.com/office/officeart/2005/8/layout/radial4"/>
    <dgm:cxn modelId="{2C4D1918-4E03-4609-B1D7-17B418F6590C}" type="presParOf" srcId="{5165DBBC-3867-42E7-AA9D-50CBFE4A1A64}" destId="{579F6EE3-1118-4D71-901A-7A84FA87E3F2}" srcOrd="3" destOrd="0" presId="urn:microsoft.com/office/officeart/2005/8/layout/radial4"/>
    <dgm:cxn modelId="{3D55EF2F-5909-4349-90DD-589ED6A27DE7}" type="presParOf" srcId="{5165DBBC-3867-42E7-AA9D-50CBFE4A1A64}" destId="{BE76706A-9A06-4AE5-ADC2-CB8BDAD02732}" srcOrd="4" destOrd="0" presId="urn:microsoft.com/office/officeart/2005/8/layout/radial4"/>
    <dgm:cxn modelId="{D4C13D76-1BF7-4F5E-B831-5691A7292E55}" type="presParOf" srcId="{5165DBBC-3867-42E7-AA9D-50CBFE4A1A64}" destId="{A9A78BC4-FA43-4961-A4D8-87AA98FBD047}" srcOrd="5" destOrd="0" presId="urn:microsoft.com/office/officeart/2005/8/layout/radial4"/>
    <dgm:cxn modelId="{FD9C4F98-52C4-4541-8638-AA11876A1FE9}" type="presParOf" srcId="{5165DBBC-3867-42E7-AA9D-50CBFE4A1A64}" destId="{AD8E24CC-9F15-4FC9-86EC-072A82D237B5}" srcOrd="6" destOrd="0" presId="urn:microsoft.com/office/officeart/2005/8/layout/radial4"/>
    <dgm:cxn modelId="{11E8124E-C894-4AD7-8D1D-2C4BF60E2173}" type="presParOf" srcId="{5165DBBC-3867-42E7-AA9D-50CBFE4A1A64}" destId="{D776FDDF-D3C9-4B91-9BFC-78BDF8F4AF0B}" srcOrd="7" destOrd="0" presId="urn:microsoft.com/office/officeart/2005/8/layout/radial4"/>
    <dgm:cxn modelId="{DC461BB1-E9F0-46EA-88D2-078F9226B0F9}" type="presParOf" srcId="{5165DBBC-3867-42E7-AA9D-50CBFE4A1A64}" destId="{F4F0196E-F1DC-4E47-81F6-CBF4269AC504}" srcOrd="8" destOrd="0" presId="urn:microsoft.com/office/officeart/2005/8/layout/radial4"/>
    <dgm:cxn modelId="{C73F374D-12E2-4D7E-80AF-3F5C13657E79}" type="presParOf" srcId="{5165DBBC-3867-42E7-AA9D-50CBFE4A1A64}" destId="{77C3222C-0710-4F7A-B1F0-EC39623309AB}" srcOrd="9" destOrd="0" presId="urn:microsoft.com/office/officeart/2005/8/layout/radial4"/>
    <dgm:cxn modelId="{F031DDA6-EDD7-430A-ABD0-C5588C5E08C6}" type="presParOf" srcId="{5165DBBC-3867-42E7-AA9D-50CBFE4A1A64}" destId="{B3B1E0C3-9088-48B8-8F48-732EA385F1AF}" srcOrd="10" destOrd="0" presId="urn:microsoft.com/office/officeart/2005/8/layout/radial4"/>
    <dgm:cxn modelId="{C987B0E0-F231-4519-8D9B-E1F18ED8D13D}" type="presParOf" srcId="{5165DBBC-3867-42E7-AA9D-50CBFE4A1A64}" destId="{63940898-5E73-4FC7-88BE-1D4172D5191E}" srcOrd="11" destOrd="0" presId="urn:microsoft.com/office/officeart/2005/8/layout/radial4"/>
    <dgm:cxn modelId="{01B59CAF-1C5B-43E1-91F4-A2B2939800A3}" type="presParOf" srcId="{5165DBBC-3867-42E7-AA9D-50CBFE4A1A64}" destId="{51125918-F0F2-4E76-AC6D-8CECFBE6EF1E}" srcOrd="12" destOrd="0" presId="urn:microsoft.com/office/officeart/2005/8/layout/radial4"/>
    <dgm:cxn modelId="{BC5AC868-D1E5-4D0E-B57B-19928612E193}" type="presParOf" srcId="{5165DBBC-3867-42E7-AA9D-50CBFE4A1A64}" destId="{DDA90DBE-72A1-4107-A5BA-7E93DDCBFF53}" srcOrd="13" destOrd="0" presId="urn:microsoft.com/office/officeart/2005/8/layout/radial4"/>
    <dgm:cxn modelId="{E4040C10-4785-486B-B798-DEF3D3B4F8B8}" type="presParOf" srcId="{5165DBBC-3867-42E7-AA9D-50CBFE4A1A64}" destId="{413F02C1-FEAF-43BE-BAD3-4B640ADD251E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FB3C7C-7636-463C-B735-744DCD2CC600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3721CC0-CA16-4D77-A57B-594FAEB09C24}">
      <dgm:prSet phldrT="[Tekst]"/>
      <dgm:spPr/>
      <dgm:t>
        <a:bodyPr/>
        <a:lstStyle/>
        <a:p>
          <a:r>
            <a:rPr lang="nl-NL" dirty="0"/>
            <a:t>Actief</a:t>
          </a:r>
        </a:p>
      </dgm:t>
    </dgm:pt>
    <dgm:pt modelId="{25217A79-865E-495F-9599-FDEB8CFE2494}" type="parTrans" cxnId="{4FE94FEE-78FD-4675-91EF-6D79A575CB4B}">
      <dgm:prSet/>
      <dgm:spPr/>
      <dgm:t>
        <a:bodyPr/>
        <a:lstStyle/>
        <a:p>
          <a:endParaRPr lang="nl-NL"/>
        </a:p>
      </dgm:t>
    </dgm:pt>
    <dgm:pt modelId="{08E3A74E-E3A1-4B7A-839B-296127D64D0D}" type="sibTrans" cxnId="{4FE94FEE-78FD-4675-91EF-6D79A575CB4B}">
      <dgm:prSet/>
      <dgm:spPr/>
      <dgm:t>
        <a:bodyPr/>
        <a:lstStyle/>
        <a:p>
          <a:endParaRPr lang="nl-NL"/>
        </a:p>
      </dgm:t>
    </dgm:pt>
    <dgm:pt modelId="{2D01C383-19B8-41E4-90E9-F13436270EF3}">
      <dgm:prSet phldrT="[Tekst]"/>
      <dgm:spPr/>
      <dgm:t>
        <a:bodyPr/>
        <a:lstStyle/>
        <a:p>
          <a:r>
            <a:rPr lang="nl-NL" dirty="0"/>
            <a:t>Niet actief </a:t>
          </a:r>
        </a:p>
      </dgm:t>
    </dgm:pt>
    <dgm:pt modelId="{4F57E37B-6EE2-420B-9BA9-40FC35F81034}" type="parTrans" cxnId="{51435BF2-5121-400D-804B-D7FD550F8423}">
      <dgm:prSet/>
      <dgm:spPr/>
      <dgm:t>
        <a:bodyPr/>
        <a:lstStyle/>
        <a:p>
          <a:endParaRPr lang="nl-NL"/>
        </a:p>
      </dgm:t>
    </dgm:pt>
    <dgm:pt modelId="{2FD5FEB6-586C-427B-B1D3-24C29FCD6B67}" type="sibTrans" cxnId="{51435BF2-5121-400D-804B-D7FD550F8423}">
      <dgm:prSet/>
      <dgm:spPr/>
      <dgm:t>
        <a:bodyPr/>
        <a:lstStyle/>
        <a:p>
          <a:endParaRPr lang="nl-NL"/>
        </a:p>
      </dgm:t>
    </dgm:pt>
    <dgm:pt modelId="{B67BF365-40FD-4A8E-A2D5-CB1FA2CC00C9}">
      <dgm:prSet phldrT="[Tekst]"/>
      <dgm:spPr/>
      <dgm:t>
        <a:bodyPr/>
        <a:lstStyle/>
        <a:p>
          <a:r>
            <a:rPr lang="nl-NL" dirty="0"/>
            <a:t>Actief</a:t>
          </a:r>
        </a:p>
      </dgm:t>
    </dgm:pt>
    <dgm:pt modelId="{D6551697-2CB6-400B-A986-FA882438D5DF}" type="parTrans" cxnId="{20659DA7-B81C-4E17-9AB4-806163C3F69D}">
      <dgm:prSet/>
      <dgm:spPr/>
      <dgm:t>
        <a:bodyPr/>
        <a:lstStyle/>
        <a:p>
          <a:endParaRPr lang="nl-NL"/>
        </a:p>
      </dgm:t>
    </dgm:pt>
    <dgm:pt modelId="{0766E9AE-C874-43E3-B380-C9EE5CA1C57A}" type="sibTrans" cxnId="{20659DA7-B81C-4E17-9AB4-806163C3F69D}">
      <dgm:prSet/>
      <dgm:spPr/>
      <dgm:t>
        <a:bodyPr/>
        <a:lstStyle/>
        <a:p>
          <a:endParaRPr lang="nl-NL"/>
        </a:p>
      </dgm:t>
    </dgm:pt>
    <dgm:pt modelId="{C5C3C195-279F-415A-8567-3DE6152DFE69}">
      <dgm:prSet phldrT="[Tekst]"/>
      <dgm:spPr/>
      <dgm:t>
        <a:bodyPr/>
        <a:lstStyle/>
        <a:p>
          <a:r>
            <a:rPr lang="nl-NL" dirty="0"/>
            <a:t>Niet actief </a:t>
          </a:r>
        </a:p>
      </dgm:t>
    </dgm:pt>
    <dgm:pt modelId="{E6F24A65-B31D-43B4-99CA-F70B27186280}" type="parTrans" cxnId="{854052C1-58C1-49F5-A2D0-4ED1F884AA94}">
      <dgm:prSet/>
      <dgm:spPr/>
      <dgm:t>
        <a:bodyPr/>
        <a:lstStyle/>
        <a:p>
          <a:endParaRPr lang="nl-NL"/>
        </a:p>
      </dgm:t>
    </dgm:pt>
    <dgm:pt modelId="{F85F10E1-8C69-4477-B8E2-38A226878175}" type="sibTrans" cxnId="{854052C1-58C1-49F5-A2D0-4ED1F884AA94}">
      <dgm:prSet/>
      <dgm:spPr/>
      <dgm:t>
        <a:bodyPr/>
        <a:lstStyle/>
        <a:p>
          <a:endParaRPr lang="nl-NL"/>
        </a:p>
      </dgm:t>
    </dgm:pt>
    <dgm:pt modelId="{109DA6A4-458E-4FF4-B4A7-4CD90B2F5443}" type="pres">
      <dgm:prSet presAssocID="{81FB3C7C-7636-463C-B735-744DCD2CC600}" presName="cycle" presStyleCnt="0">
        <dgm:presLayoutVars>
          <dgm:dir/>
          <dgm:resizeHandles val="exact"/>
        </dgm:presLayoutVars>
      </dgm:prSet>
      <dgm:spPr/>
    </dgm:pt>
    <dgm:pt modelId="{4A7BC379-FBDC-4E3C-80AB-060B12BE6BA3}" type="pres">
      <dgm:prSet presAssocID="{F3721CC0-CA16-4D77-A57B-594FAEB09C24}" presName="dummy" presStyleCnt="0"/>
      <dgm:spPr/>
    </dgm:pt>
    <dgm:pt modelId="{7B629209-B9BA-4BAD-A290-DB5D7A37001D}" type="pres">
      <dgm:prSet presAssocID="{F3721CC0-CA16-4D77-A57B-594FAEB09C24}" presName="node" presStyleLbl="revTx" presStyleIdx="0" presStyleCnt="4">
        <dgm:presLayoutVars>
          <dgm:bulletEnabled val="1"/>
        </dgm:presLayoutVars>
      </dgm:prSet>
      <dgm:spPr/>
    </dgm:pt>
    <dgm:pt modelId="{C8A772E8-D419-4909-A8A3-331519C8293C}" type="pres">
      <dgm:prSet presAssocID="{08E3A74E-E3A1-4B7A-839B-296127D64D0D}" presName="sibTrans" presStyleLbl="node1" presStyleIdx="0" presStyleCnt="4"/>
      <dgm:spPr/>
    </dgm:pt>
    <dgm:pt modelId="{422FB115-3E7F-4B30-9E30-F579F678DD51}" type="pres">
      <dgm:prSet presAssocID="{2D01C383-19B8-41E4-90E9-F13436270EF3}" presName="dummy" presStyleCnt="0"/>
      <dgm:spPr/>
    </dgm:pt>
    <dgm:pt modelId="{A43AD58F-FE7C-4D4B-AF09-CE26A284B4AC}" type="pres">
      <dgm:prSet presAssocID="{2D01C383-19B8-41E4-90E9-F13436270EF3}" presName="node" presStyleLbl="revTx" presStyleIdx="1" presStyleCnt="4">
        <dgm:presLayoutVars>
          <dgm:bulletEnabled val="1"/>
        </dgm:presLayoutVars>
      </dgm:prSet>
      <dgm:spPr/>
    </dgm:pt>
    <dgm:pt modelId="{717FA244-5FE8-450A-9908-97EBD299B255}" type="pres">
      <dgm:prSet presAssocID="{2FD5FEB6-586C-427B-B1D3-24C29FCD6B67}" presName="sibTrans" presStyleLbl="node1" presStyleIdx="1" presStyleCnt="4"/>
      <dgm:spPr/>
    </dgm:pt>
    <dgm:pt modelId="{A5A1193E-F380-4302-B5BE-39898921DAD5}" type="pres">
      <dgm:prSet presAssocID="{B67BF365-40FD-4A8E-A2D5-CB1FA2CC00C9}" presName="dummy" presStyleCnt="0"/>
      <dgm:spPr/>
    </dgm:pt>
    <dgm:pt modelId="{C2B665A4-DD72-4DF3-BABD-7BC89CB9A633}" type="pres">
      <dgm:prSet presAssocID="{B67BF365-40FD-4A8E-A2D5-CB1FA2CC00C9}" presName="node" presStyleLbl="revTx" presStyleIdx="2" presStyleCnt="4">
        <dgm:presLayoutVars>
          <dgm:bulletEnabled val="1"/>
        </dgm:presLayoutVars>
      </dgm:prSet>
      <dgm:spPr/>
    </dgm:pt>
    <dgm:pt modelId="{AB5E9F30-0EAD-4E75-B774-D0056E3E04C8}" type="pres">
      <dgm:prSet presAssocID="{0766E9AE-C874-43E3-B380-C9EE5CA1C57A}" presName="sibTrans" presStyleLbl="node1" presStyleIdx="2" presStyleCnt="4"/>
      <dgm:spPr/>
    </dgm:pt>
    <dgm:pt modelId="{D4A137F0-5433-437B-866D-B027AB1B1137}" type="pres">
      <dgm:prSet presAssocID="{C5C3C195-279F-415A-8567-3DE6152DFE69}" presName="dummy" presStyleCnt="0"/>
      <dgm:spPr/>
    </dgm:pt>
    <dgm:pt modelId="{3935DCB7-F206-4E80-80E7-38AB6A5928C2}" type="pres">
      <dgm:prSet presAssocID="{C5C3C195-279F-415A-8567-3DE6152DFE69}" presName="node" presStyleLbl="revTx" presStyleIdx="3" presStyleCnt="4">
        <dgm:presLayoutVars>
          <dgm:bulletEnabled val="1"/>
        </dgm:presLayoutVars>
      </dgm:prSet>
      <dgm:spPr/>
    </dgm:pt>
    <dgm:pt modelId="{BD0D6A0F-637B-4ADB-A5FE-94D77543D5B5}" type="pres">
      <dgm:prSet presAssocID="{F85F10E1-8C69-4477-B8E2-38A226878175}" presName="sibTrans" presStyleLbl="node1" presStyleIdx="3" presStyleCnt="4" custLinFactNeighborX="-13"/>
      <dgm:spPr/>
    </dgm:pt>
  </dgm:ptLst>
  <dgm:cxnLst>
    <dgm:cxn modelId="{2EEC9426-C878-4735-81CC-6C5EC8F7D6E7}" type="presOf" srcId="{F85F10E1-8C69-4477-B8E2-38A226878175}" destId="{BD0D6A0F-637B-4ADB-A5FE-94D77543D5B5}" srcOrd="0" destOrd="0" presId="urn:microsoft.com/office/officeart/2005/8/layout/cycle1"/>
    <dgm:cxn modelId="{79349536-7CB9-4208-894D-177980B95994}" type="presOf" srcId="{81FB3C7C-7636-463C-B735-744DCD2CC600}" destId="{109DA6A4-458E-4FF4-B4A7-4CD90B2F5443}" srcOrd="0" destOrd="0" presId="urn:microsoft.com/office/officeart/2005/8/layout/cycle1"/>
    <dgm:cxn modelId="{BD4E2864-F912-4622-B8B2-7BFF2632253F}" type="presOf" srcId="{2D01C383-19B8-41E4-90E9-F13436270EF3}" destId="{A43AD58F-FE7C-4D4B-AF09-CE26A284B4AC}" srcOrd="0" destOrd="0" presId="urn:microsoft.com/office/officeart/2005/8/layout/cycle1"/>
    <dgm:cxn modelId="{174D3765-4CF9-4EF4-9537-5928BF8A4EB4}" type="presOf" srcId="{F3721CC0-CA16-4D77-A57B-594FAEB09C24}" destId="{7B629209-B9BA-4BAD-A290-DB5D7A37001D}" srcOrd="0" destOrd="0" presId="urn:microsoft.com/office/officeart/2005/8/layout/cycle1"/>
    <dgm:cxn modelId="{F0328065-6CFF-42CE-8FB0-AAD93977E2B2}" type="presOf" srcId="{0766E9AE-C874-43E3-B380-C9EE5CA1C57A}" destId="{AB5E9F30-0EAD-4E75-B774-D0056E3E04C8}" srcOrd="0" destOrd="0" presId="urn:microsoft.com/office/officeart/2005/8/layout/cycle1"/>
    <dgm:cxn modelId="{46C6949E-33A1-45BF-B62C-71D4D74DBE41}" type="presOf" srcId="{2FD5FEB6-586C-427B-B1D3-24C29FCD6B67}" destId="{717FA244-5FE8-450A-9908-97EBD299B255}" srcOrd="0" destOrd="0" presId="urn:microsoft.com/office/officeart/2005/8/layout/cycle1"/>
    <dgm:cxn modelId="{20659DA7-B81C-4E17-9AB4-806163C3F69D}" srcId="{81FB3C7C-7636-463C-B735-744DCD2CC600}" destId="{B67BF365-40FD-4A8E-A2D5-CB1FA2CC00C9}" srcOrd="2" destOrd="0" parTransId="{D6551697-2CB6-400B-A986-FA882438D5DF}" sibTransId="{0766E9AE-C874-43E3-B380-C9EE5CA1C57A}"/>
    <dgm:cxn modelId="{854052C1-58C1-49F5-A2D0-4ED1F884AA94}" srcId="{81FB3C7C-7636-463C-B735-744DCD2CC600}" destId="{C5C3C195-279F-415A-8567-3DE6152DFE69}" srcOrd="3" destOrd="0" parTransId="{E6F24A65-B31D-43B4-99CA-F70B27186280}" sibTransId="{F85F10E1-8C69-4477-B8E2-38A226878175}"/>
    <dgm:cxn modelId="{6FD6AEE5-60DF-45FA-9556-21E9A51F3A30}" type="presOf" srcId="{08E3A74E-E3A1-4B7A-839B-296127D64D0D}" destId="{C8A772E8-D419-4909-A8A3-331519C8293C}" srcOrd="0" destOrd="0" presId="urn:microsoft.com/office/officeart/2005/8/layout/cycle1"/>
    <dgm:cxn modelId="{B7AF20E9-E2B3-4C6E-A68E-3EA9702A2D3D}" type="presOf" srcId="{B67BF365-40FD-4A8E-A2D5-CB1FA2CC00C9}" destId="{C2B665A4-DD72-4DF3-BABD-7BC89CB9A633}" srcOrd="0" destOrd="0" presId="urn:microsoft.com/office/officeart/2005/8/layout/cycle1"/>
    <dgm:cxn modelId="{4FE94FEE-78FD-4675-91EF-6D79A575CB4B}" srcId="{81FB3C7C-7636-463C-B735-744DCD2CC600}" destId="{F3721CC0-CA16-4D77-A57B-594FAEB09C24}" srcOrd="0" destOrd="0" parTransId="{25217A79-865E-495F-9599-FDEB8CFE2494}" sibTransId="{08E3A74E-E3A1-4B7A-839B-296127D64D0D}"/>
    <dgm:cxn modelId="{51435BF2-5121-400D-804B-D7FD550F8423}" srcId="{81FB3C7C-7636-463C-B735-744DCD2CC600}" destId="{2D01C383-19B8-41E4-90E9-F13436270EF3}" srcOrd="1" destOrd="0" parTransId="{4F57E37B-6EE2-420B-9BA9-40FC35F81034}" sibTransId="{2FD5FEB6-586C-427B-B1D3-24C29FCD6B67}"/>
    <dgm:cxn modelId="{CCFD82F9-FEF0-4DDA-99D8-871AE717E056}" type="presOf" srcId="{C5C3C195-279F-415A-8567-3DE6152DFE69}" destId="{3935DCB7-F206-4E80-80E7-38AB6A5928C2}" srcOrd="0" destOrd="0" presId="urn:microsoft.com/office/officeart/2005/8/layout/cycle1"/>
    <dgm:cxn modelId="{355614E5-D8D7-4294-87DE-2956F8022682}" type="presParOf" srcId="{109DA6A4-458E-4FF4-B4A7-4CD90B2F5443}" destId="{4A7BC379-FBDC-4E3C-80AB-060B12BE6BA3}" srcOrd="0" destOrd="0" presId="urn:microsoft.com/office/officeart/2005/8/layout/cycle1"/>
    <dgm:cxn modelId="{73414DA0-4098-4580-B2F7-A33B69980C29}" type="presParOf" srcId="{109DA6A4-458E-4FF4-B4A7-4CD90B2F5443}" destId="{7B629209-B9BA-4BAD-A290-DB5D7A37001D}" srcOrd="1" destOrd="0" presId="urn:microsoft.com/office/officeart/2005/8/layout/cycle1"/>
    <dgm:cxn modelId="{5690AEB2-7600-48B8-8A56-86DE4310AFF7}" type="presParOf" srcId="{109DA6A4-458E-4FF4-B4A7-4CD90B2F5443}" destId="{C8A772E8-D419-4909-A8A3-331519C8293C}" srcOrd="2" destOrd="0" presId="urn:microsoft.com/office/officeart/2005/8/layout/cycle1"/>
    <dgm:cxn modelId="{A1E780A7-981B-4C00-925E-60FE40071091}" type="presParOf" srcId="{109DA6A4-458E-4FF4-B4A7-4CD90B2F5443}" destId="{422FB115-3E7F-4B30-9E30-F579F678DD51}" srcOrd="3" destOrd="0" presId="urn:microsoft.com/office/officeart/2005/8/layout/cycle1"/>
    <dgm:cxn modelId="{71BEE812-01C7-44A2-A0ED-E9D5E6924A44}" type="presParOf" srcId="{109DA6A4-458E-4FF4-B4A7-4CD90B2F5443}" destId="{A43AD58F-FE7C-4D4B-AF09-CE26A284B4AC}" srcOrd="4" destOrd="0" presId="urn:microsoft.com/office/officeart/2005/8/layout/cycle1"/>
    <dgm:cxn modelId="{31C185B6-DDBB-4CA3-8335-05C92E23D17C}" type="presParOf" srcId="{109DA6A4-458E-4FF4-B4A7-4CD90B2F5443}" destId="{717FA244-5FE8-450A-9908-97EBD299B255}" srcOrd="5" destOrd="0" presId="urn:microsoft.com/office/officeart/2005/8/layout/cycle1"/>
    <dgm:cxn modelId="{07390641-4BA7-433D-8DE7-9CF2D55F4919}" type="presParOf" srcId="{109DA6A4-458E-4FF4-B4A7-4CD90B2F5443}" destId="{A5A1193E-F380-4302-B5BE-39898921DAD5}" srcOrd="6" destOrd="0" presId="urn:microsoft.com/office/officeart/2005/8/layout/cycle1"/>
    <dgm:cxn modelId="{CF413186-9503-4139-912C-973B5774AAE6}" type="presParOf" srcId="{109DA6A4-458E-4FF4-B4A7-4CD90B2F5443}" destId="{C2B665A4-DD72-4DF3-BABD-7BC89CB9A633}" srcOrd="7" destOrd="0" presId="urn:microsoft.com/office/officeart/2005/8/layout/cycle1"/>
    <dgm:cxn modelId="{2ACE76E3-ED61-4B23-A8DB-13F7AB6E5733}" type="presParOf" srcId="{109DA6A4-458E-4FF4-B4A7-4CD90B2F5443}" destId="{AB5E9F30-0EAD-4E75-B774-D0056E3E04C8}" srcOrd="8" destOrd="0" presId="urn:microsoft.com/office/officeart/2005/8/layout/cycle1"/>
    <dgm:cxn modelId="{3FB283AF-5474-465E-A096-335FDB7C3BD9}" type="presParOf" srcId="{109DA6A4-458E-4FF4-B4A7-4CD90B2F5443}" destId="{D4A137F0-5433-437B-866D-B027AB1B1137}" srcOrd="9" destOrd="0" presId="urn:microsoft.com/office/officeart/2005/8/layout/cycle1"/>
    <dgm:cxn modelId="{4E3291C9-F7ED-4262-806D-BB7B66B26717}" type="presParOf" srcId="{109DA6A4-458E-4FF4-B4A7-4CD90B2F5443}" destId="{3935DCB7-F206-4E80-80E7-38AB6A5928C2}" srcOrd="10" destOrd="0" presId="urn:microsoft.com/office/officeart/2005/8/layout/cycle1"/>
    <dgm:cxn modelId="{FC100FEF-5D3E-4E52-A7FD-A205BC0E61F5}" type="presParOf" srcId="{109DA6A4-458E-4FF4-B4A7-4CD90B2F5443}" destId="{BD0D6A0F-637B-4ADB-A5FE-94D77543D5B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8FF96-7B33-4D14-AA17-95E88AF414DC}">
      <dsp:nvSpPr>
        <dsp:cNvPr id="0" name=""/>
        <dsp:cNvSpPr/>
      </dsp:nvSpPr>
      <dsp:spPr>
        <a:xfrm>
          <a:off x="4513220" y="3380543"/>
          <a:ext cx="2333294" cy="2333294"/>
        </a:xfrm>
        <a:prstGeom prst="ellipse">
          <a:avLst/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 dirty="0"/>
            <a:t>Ouderen </a:t>
          </a:r>
        </a:p>
      </dsp:txBody>
      <dsp:txXfrm>
        <a:off x="4854923" y="3722246"/>
        <a:ext cx="1649888" cy="1649888"/>
      </dsp:txXfrm>
    </dsp:sp>
    <dsp:sp modelId="{C28EEA2C-DCD6-46A7-A776-45B9E0DA8F84}">
      <dsp:nvSpPr>
        <dsp:cNvPr id="0" name=""/>
        <dsp:cNvSpPr/>
      </dsp:nvSpPr>
      <dsp:spPr>
        <a:xfrm rot="10800000">
          <a:off x="1786817" y="4214696"/>
          <a:ext cx="2576451" cy="664988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C1E0AC-A9C2-446B-8DAF-074DAAF3D260}">
      <dsp:nvSpPr>
        <dsp:cNvPr id="0" name=""/>
        <dsp:cNvSpPr/>
      </dsp:nvSpPr>
      <dsp:spPr>
        <a:xfrm>
          <a:off x="970164" y="3893868"/>
          <a:ext cx="1633305" cy="1306644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Geriatrie</a:t>
          </a:r>
        </a:p>
      </dsp:txBody>
      <dsp:txXfrm>
        <a:off x="1008434" y="3932138"/>
        <a:ext cx="1556765" cy="1230104"/>
      </dsp:txXfrm>
    </dsp:sp>
    <dsp:sp modelId="{579F6EE3-1118-4D71-901A-7A84FA87E3F2}">
      <dsp:nvSpPr>
        <dsp:cNvPr id="0" name=""/>
        <dsp:cNvSpPr/>
      </dsp:nvSpPr>
      <dsp:spPr>
        <a:xfrm rot="12600000">
          <a:off x="2135797" y="2912283"/>
          <a:ext cx="2576451" cy="664988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99091"/>
            <a:satOff val="807"/>
            <a:lumOff val="102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6706A-9A06-4AE5-ADC2-CB8BDAD02732}">
      <dsp:nvSpPr>
        <dsp:cNvPr id="0" name=""/>
        <dsp:cNvSpPr/>
      </dsp:nvSpPr>
      <dsp:spPr>
        <a:xfrm>
          <a:off x="1491734" y="1947342"/>
          <a:ext cx="1633305" cy="1306644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194682"/>
            <a:satOff val="196"/>
            <a:lumOff val="13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Gerontologie</a:t>
          </a:r>
        </a:p>
      </dsp:txBody>
      <dsp:txXfrm>
        <a:off x="1530004" y="1985612"/>
        <a:ext cx="1556765" cy="1230104"/>
      </dsp:txXfrm>
    </dsp:sp>
    <dsp:sp modelId="{A9A78BC4-FA43-4961-A4D8-87AA98FBD047}">
      <dsp:nvSpPr>
        <dsp:cNvPr id="0" name=""/>
        <dsp:cNvSpPr/>
      </dsp:nvSpPr>
      <dsp:spPr>
        <a:xfrm rot="14400000">
          <a:off x="3089229" y="1958851"/>
          <a:ext cx="2576451" cy="664988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398182"/>
            <a:satOff val="1614"/>
            <a:lumOff val="205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E24CC-9F15-4FC9-86EC-072A82D237B5}">
      <dsp:nvSpPr>
        <dsp:cNvPr id="0" name=""/>
        <dsp:cNvSpPr/>
      </dsp:nvSpPr>
      <dsp:spPr>
        <a:xfrm>
          <a:off x="2916689" y="522387"/>
          <a:ext cx="1633305" cy="1306644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389365"/>
            <a:satOff val="391"/>
            <a:lumOff val="263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Lichamelijke en cognitieve veroudering </a:t>
          </a:r>
        </a:p>
      </dsp:txBody>
      <dsp:txXfrm>
        <a:off x="2954959" y="560657"/>
        <a:ext cx="1556765" cy="1230104"/>
      </dsp:txXfrm>
    </dsp:sp>
    <dsp:sp modelId="{D776FDDF-D3C9-4B91-9BFC-78BDF8F4AF0B}">
      <dsp:nvSpPr>
        <dsp:cNvPr id="0" name=""/>
        <dsp:cNvSpPr/>
      </dsp:nvSpPr>
      <dsp:spPr>
        <a:xfrm rot="16200000">
          <a:off x="4391642" y="1609871"/>
          <a:ext cx="2576451" cy="664988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597273"/>
            <a:satOff val="2421"/>
            <a:lumOff val="307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0196E-F1DC-4E47-81F6-CBF4269AC504}">
      <dsp:nvSpPr>
        <dsp:cNvPr id="0" name=""/>
        <dsp:cNvSpPr/>
      </dsp:nvSpPr>
      <dsp:spPr>
        <a:xfrm>
          <a:off x="4863215" y="817"/>
          <a:ext cx="1633305" cy="1306644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584047"/>
            <a:satOff val="587"/>
            <a:lumOff val="395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Palliatieve zorg </a:t>
          </a:r>
        </a:p>
      </dsp:txBody>
      <dsp:txXfrm>
        <a:off x="4901485" y="39087"/>
        <a:ext cx="1556765" cy="1230104"/>
      </dsp:txXfrm>
    </dsp:sp>
    <dsp:sp modelId="{77C3222C-0710-4F7A-B1F0-EC39623309AB}">
      <dsp:nvSpPr>
        <dsp:cNvPr id="0" name=""/>
        <dsp:cNvSpPr/>
      </dsp:nvSpPr>
      <dsp:spPr>
        <a:xfrm rot="18000000">
          <a:off x="5694054" y="1958851"/>
          <a:ext cx="2576451" cy="664988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597273"/>
            <a:satOff val="2421"/>
            <a:lumOff val="307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B1E0C3-9088-48B8-8F48-732EA385F1AF}">
      <dsp:nvSpPr>
        <dsp:cNvPr id="0" name=""/>
        <dsp:cNvSpPr/>
      </dsp:nvSpPr>
      <dsp:spPr>
        <a:xfrm>
          <a:off x="6809740" y="522387"/>
          <a:ext cx="1633305" cy="1306644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584047"/>
            <a:satOff val="587"/>
            <a:lumOff val="395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Ondervoeding &amp; uitdroging</a:t>
          </a:r>
        </a:p>
      </dsp:txBody>
      <dsp:txXfrm>
        <a:off x="6848010" y="560657"/>
        <a:ext cx="1556765" cy="1230104"/>
      </dsp:txXfrm>
    </dsp:sp>
    <dsp:sp modelId="{63940898-5E73-4FC7-88BE-1D4172D5191E}">
      <dsp:nvSpPr>
        <dsp:cNvPr id="0" name=""/>
        <dsp:cNvSpPr/>
      </dsp:nvSpPr>
      <dsp:spPr>
        <a:xfrm rot="19800000">
          <a:off x="6647486" y="2912283"/>
          <a:ext cx="2576451" cy="664988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398182"/>
            <a:satOff val="1614"/>
            <a:lumOff val="205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25918-F0F2-4E76-AC6D-8CECFBE6EF1E}">
      <dsp:nvSpPr>
        <dsp:cNvPr id="0" name=""/>
        <dsp:cNvSpPr/>
      </dsp:nvSpPr>
      <dsp:spPr>
        <a:xfrm>
          <a:off x="8234695" y="1947342"/>
          <a:ext cx="1633305" cy="1306644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389365"/>
            <a:satOff val="391"/>
            <a:lumOff val="263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Isolement</a:t>
          </a:r>
        </a:p>
      </dsp:txBody>
      <dsp:txXfrm>
        <a:off x="8272965" y="1985612"/>
        <a:ext cx="1556765" cy="1230104"/>
      </dsp:txXfrm>
    </dsp:sp>
    <dsp:sp modelId="{DDA90DBE-72A1-4107-A5BA-7E93DDCBFF53}">
      <dsp:nvSpPr>
        <dsp:cNvPr id="0" name=""/>
        <dsp:cNvSpPr/>
      </dsp:nvSpPr>
      <dsp:spPr>
        <a:xfrm>
          <a:off x="6996467" y="4214696"/>
          <a:ext cx="2576451" cy="664988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99091"/>
            <a:satOff val="807"/>
            <a:lumOff val="102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F02C1-FEAF-43BE-BAD3-4B640ADD251E}">
      <dsp:nvSpPr>
        <dsp:cNvPr id="0" name=""/>
        <dsp:cNvSpPr/>
      </dsp:nvSpPr>
      <dsp:spPr>
        <a:xfrm>
          <a:off x="8756265" y="3893868"/>
          <a:ext cx="1633305" cy="1306644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194682"/>
            <a:satOff val="196"/>
            <a:lumOff val="13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Verminderde mobiliteit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Multimorbiditeit </a:t>
          </a:r>
        </a:p>
      </dsp:txBody>
      <dsp:txXfrm>
        <a:off x="8794535" y="3932138"/>
        <a:ext cx="1556765" cy="12301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629209-B9BA-4BAD-A290-DB5D7A37001D}">
      <dsp:nvSpPr>
        <dsp:cNvPr id="0" name=""/>
        <dsp:cNvSpPr/>
      </dsp:nvSpPr>
      <dsp:spPr>
        <a:xfrm>
          <a:off x="1449021" y="52268"/>
          <a:ext cx="817288" cy="8172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Actief</a:t>
          </a:r>
        </a:p>
      </dsp:txBody>
      <dsp:txXfrm>
        <a:off x="1449021" y="52268"/>
        <a:ext cx="817288" cy="817288"/>
      </dsp:txXfrm>
    </dsp:sp>
    <dsp:sp modelId="{C8A772E8-D419-4909-A8A3-331519C8293C}">
      <dsp:nvSpPr>
        <dsp:cNvPr id="0" name=""/>
        <dsp:cNvSpPr/>
      </dsp:nvSpPr>
      <dsp:spPr>
        <a:xfrm>
          <a:off x="10314" y="927"/>
          <a:ext cx="2307335" cy="2307335"/>
        </a:xfrm>
        <a:prstGeom prst="circularArrow">
          <a:avLst>
            <a:gd name="adj1" fmla="val 6907"/>
            <a:gd name="adj2" fmla="val 465756"/>
            <a:gd name="adj3" fmla="val 547713"/>
            <a:gd name="adj4" fmla="val 20586530"/>
            <a:gd name="adj5" fmla="val 8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3AD58F-FE7C-4D4B-AF09-CE26A284B4AC}">
      <dsp:nvSpPr>
        <dsp:cNvPr id="0" name=""/>
        <dsp:cNvSpPr/>
      </dsp:nvSpPr>
      <dsp:spPr>
        <a:xfrm>
          <a:off x="1449021" y="1439634"/>
          <a:ext cx="817288" cy="8172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Niet actief </a:t>
          </a:r>
        </a:p>
      </dsp:txBody>
      <dsp:txXfrm>
        <a:off x="1449021" y="1439634"/>
        <a:ext cx="817288" cy="817288"/>
      </dsp:txXfrm>
    </dsp:sp>
    <dsp:sp modelId="{717FA244-5FE8-450A-9908-97EBD299B255}">
      <dsp:nvSpPr>
        <dsp:cNvPr id="0" name=""/>
        <dsp:cNvSpPr/>
      </dsp:nvSpPr>
      <dsp:spPr>
        <a:xfrm>
          <a:off x="10314" y="927"/>
          <a:ext cx="2307335" cy="2307335"/>
        </a:xfrm>
        <a:prstGeom prst="circularArrow">
          <a:avLst>
            <a:gd name="adj1" fmla="val 6907"/>
            <a:gd name="adj2" fmla="val 465756"/>
            <a:gd name="adj3" fmla="val 5947713"/>
            <a:gd name="adj4" fmla="val 4386530"/>
            <a:gd name="adj5" fmla="val 8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B665A4-DD72-4DF3-BABD-7BC89CB9A633}">
      <dsp:nvSpPr>
        <dsp:cNvPr id="0" name=""/>
        <dsp:cNvSpPr/>
      </dsp:nvSpPr>
      <dsp:spPr>
        <a:xfrm>
          <a:off x="61655" y="1439634"/>
          <a:ext cx="817288" cy="8172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Actief</a:t>
          </a:r>
        </a:p>
      </dsp:txBody>
      <dsp:txXfrm>
        <a:off x="61655" y="1439634"/>
        <a:ext cx="817288" cy="817288"/>
      </dsp:txXfrm>
    </dsp:sp>
    <dsp:sp modelId="{AB5E9F30-0EAD-4E75-B774-D0056E3E04C8}">
      <dsp:nvSpPr>
        <dsp:cNvPr id="0" name=""/>
        <dsp:cNvSpPr/>
      </dsp:nvSpPr>
      <dsp:spPr>
        <a:xfrm>
          <a:off x="10314" y="927"/>
          <a:ext cx="2307335" cy="2307335"/>
        </a:xfrm>
        <a:prstGeom prst="circularArrow">
          <a:avLst>
            <a:gd name="adj1" fmla="val 6907"/>
            <a:gd name="adj2" fmla="val 465756"/>
            <a:gd name="adj3" fmla="val 11347713"/>
            <a:gd name="adj4" fmla="val 9786530"/>
            <a:gd name="adj5" fmla="val 8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5DCB7-F206-4E80-80E7-38AB6A5928C2}">
      <dsp:nvSpPr>
        <dsp:cNvPr id="0" name=""/>
        <dsp:cNvSpPr/>
      </dsp:nvSpPr>
      <dsp:spPr>
        <a:xfrm>
          <a:off x="61655" y="52268"/>
          <a:ext cx="817288" cy="8172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Niet actief </a:t>
          </a:r>
        </a:p>
      </dsp:txBody>
      <dsp:txXfrm>
        <a:off x="61655" y="52268"/>
        <a:ext cx="817288" cy="817288"/>
      </dsp:txXfrm>
    </dsp:sp>
    <dsp:sp modelId="{BD0D6A0F-637B-4ADB-A5FE-94D77543D5B5}">
      <dsp:nvSpPr>
        <dsp:cNvPr id="0" name=""/>
        <dsp:cNvSpPr/>
      </dsp:nvSpPr>
      <dsp:spPr>
        <a:xfrm>
          <a:off x="10014" y="927"/>
          <a:ext cx="2307335" cy="2307335"/>
        </a:xfrm>
        <a:prstGeom prst="circularArrow">
          <a:avLst>
            <a:gd name="adj1" fmla="val 6907"/>
            <a:gd name="adj2" fmla="val 465756"/>
            <a:gd name="adj3" fmla="val 16747713"/>
            <a:gd name="adj4" fmla="val 15186530"/>
            <a:gd name="adj5" fmla="val 8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999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916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510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572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9144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25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215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112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319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84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62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DDE9EDB5-5A49-4A39-9968-92420385C796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F685EB5C-9374-4F0B-995F-7D6A37B63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27255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x1CYDAtAYY" TargetMode="External"/><Relationship Id="rId2" Type="http://schemas.openxmlformats.org/officeDocument/2006/relationships/hyperlink" Target="https://www.youtube.com/watch?v=7qOnhAZ8gh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23375/Begeleidingskunde_periode_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F2A87-E508-4E86-B4C2-61D4A2F042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4400" dirty="0"/>
              <a:t>H6. Zorg en begeleiding van chronisch zieke zorgvragers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0DE3E0C-9D5A-47E1-A721-D89C08361A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Periode 4 les 3</a:t>
            </a:r>
          </a:p>
          <a:p>
            <a:r>
              <a:rPr lang="nl-NL" dirty="0"/>
              <a:t>Begeleiden in moeilijke situaties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883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30B33-5EA6-4927-98BA-F6BA3DFC1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Zorg- en begeleidingsbehoeften</a:t>
            </a:r>
            <a:br>
              <a:rPr lang="nl-NL" dirty="0"/>
            </a:br>
            <a:r>
              <a:rPr lang="nl-NL" sz="2400" dirty="0"/>
              <a:t>kenmerkend bij chronische ziekte 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95030F-E16B-4431-AF19-BF927BD4A7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1">
              <a:lnSpc>
                <a:spcPct val="100000"/>
              </a:lnSpc>
            </a:pPr>
            <a:r>
              <a:rPr lang="nl-NL" sz="2400" dirty="0"/>
              <a:t>Problemen bij seksualiteit</a:t>
            </a:r>
          </a:p>
          <a:p>
            <a:pPr lvl="2">
              <a:lnSpc>
                <a:spcPct val="100000"/>
              </a:lnSpc>
            </a:pPr>
            <a:r>
              <a:rPr lang="nl-NL" sz="2000" dirty="0"/>
              <a:t>Lichamelijke beperkingen</a:t>
            </a:r>
          </a:p>
          <a:p>
            <a:pPr lvl="2">
              <a:lnSpc>
                <a:spcPct val="100000"/>
              </a:lnSpc>
            </a:pPr>
            <a:r>
              <a:rPr lang="nl-NL" sz="2000" dirty="0"/>
              <a:t>Veranderende rollen</a:t>
            </a:r>
          </a:p>
          <a:p>
            <a:pPr marL="457200" lvl="2" indent="0">
              <a:lnSpc>
                <a:spcPct val="100000"/>
              </a:lnSpc>
              <a:buNone/>
            </a:pPr>
            <a:endParaRPr lang="nl-NL" sz="2000" dirty="0"/>
          </a:p>
          <a:p>
            <a:pPr>
              <a:lnSpc>
                <a:spcPct val="100000"/>
              </a:lnSpc>
            </a:pPr>
            <a:r>
              <a:rPr lang="nl-NL" dirty="0"/>
              <a:t>Problemen bij rolverandering 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Rol: verwachtingen over gedrag, handelen en houding</a:t>
            </a:r>
          </a:p>
          <a:p>
            <a:pPr marL="457200" lvl="2" indent="0">
              <a:lnSpc>
                <a:spcPct val="100000"/>
              </a:lnSpc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9FE00B-8BDB-4DCC-A594-5A1FCF08A29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nl-NL" dirty="0"/>
              <a:t>Chronische pijn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Vier stappen om pijnklachten te behandelen</a:t>
            </a:r>
          </a:p>
          <a:p>
            <a:pPr lvl="1">
              <a:lnSpc>
                <a:spcPct val="100000"/>
              </a:lnSpc>
            </a:pPr>
            <a:r>
              <a:rPr lang="nl-NL" dirty="0" err="1"/>
              <a:t>Neuropathische</a:t>
            </a:r>
            <a:r>
              <a:rPr lang="nl-NL" dirty="0"/>
              <a:t> pijn= schade aan zenuwen</a:t>
            </a:r>
          </a:p>
          <a:p>
            <a:pPr lvl="1"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Chronische moeheid</a:t>
            </a:r>
          </a:p>
          <a:p>
            <a:pPr lvl="1"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Problemen met arbeid en inkomen</a:t>
            </a:r>
          </a:p>
          <a:p>
            <a:pPr lvl="1"/>
            <a:r>
              <a:rPr lang="nl-NL" dirty="0"/>
              <a:t>Arbeidsongeschiktheidsuitkering</a:t>
            </a:r>
          </a:p>
          <a:p>
            <a:pPr lvl="1"/>
            <a:r>
              <a:rPr lang="nl-NL" dirty="0"/>
              <a:t>Ziekte-gerelateerde kosten </a:t>
            </a:r>
          </a:p>
        </p:txBody>
      </p:sp>
    </p:spTree>
    <p:extLst>
      <p:ext uri="{BB962C8B-B14F-4D97-AF65-F5344CB8AC3E}">
        <p14:creationId xmlns:p14="http://schemas.microsoft.com/office/powerpoint/2010/main" val="213606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46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Opdrachten:</a:t>
            </a:r>
          </a:p>
          <a:p>
            <a:pPr marL="0" indent="0">
              <a:buNone/>
            </a:pPr>
            <a:r>
              <a:rPr lang="nl-NL" dirty="0"/>
              <a:t>4 t/m 6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Tijd: 10 min.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435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9F5EF35B-201C-44F0-B571-2B74F9527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0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BF33555-1B12-49B5-BADE-CEAB32216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1186" y="0"/>
            <a:ext cx="53008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Afbeeldingsresultaat voor transitie">
            <a:extLst>
              <a:ext uri="{FF2B5EF4-FFF2-40B4-BE49-F238E27FC236}">
                <a16:creationId xmlns:a16="http://schemas.microsoft.com/office/drawing/2014/main" id="{82EF9647-673F-46FA-9D3C-B19731EEA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371" y="816722"/>
            <a:ext cx="3832445" cy="539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67697B31-7CFC-405B-9D95-17FC24B9A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722"/>
            <a:ext cx="5598957" cy="990024"/>
          </a:xfrm>
        </p:spPr>
        <p:txBody>
          <a:bodyPr>
            <a:normAutofit/>
          </a:bodyPr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Chronische ziekte binnen de VVT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7560E3D-14EE-43C4-AB27-D264EADEF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011680"/>
            <a:ext cx="5598957" cy="4206240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bg1"/>
                </a:solidFill>
              </a:rPr>
              <a:t>Transitie</a:t>
            </a:r>
          </a:p>
          <a:p>
            <a:pPr lvl="1"/>
            <a:r>
              <a:rPr lang="nl-NL">
                <a:solidFill>
                  <a:schemeClr val="bg1"/>
                </a:solidFill>
              </a:rPr>
              <a:t>Ingrijpende verandering</a:t>
            </a:r>
          </a:p>
          <a:p>
            <a:pPr lvl="1"/>
            <a:r>
              <a:rPr lang="nl-NL">
                <a:solidFill>
                  <a:schemeClr val="bg1"/>
                </a:solidFill>
              </a:rPr>
              <a:t>Biologische, sociale en ziekte-gerelateerde veranderingen</a:t>
            </a:r>
          </a:p>
          <a:p>
            <a:pPr lvl="1"/>
            <a:r>
              <a:rPr lang="nl-NL">
                <a:solidFill>
                  <a:schemeClr val="bg1"/>
                </a:solidFill>
              </a:rPr>
              <a:t>Vraagt om aanpassing en gedragsverandering</a:t>
            </a:r>
          </a:p>
          <a:p>
            <a:pPr marL="228600" lvl="1" indent="0">
              <a:buNone/>
            </a:pPr>
            <a:endParaRPr lang="nl-NL">
              <a:solidFill>
                <a:schemeClr val="bg1"/>
              </a:solidFill>
            </a:endParaRPr>
          </a:p>
          <a:p>
            <a:pPr marL="228600" lvl="1" indent="0">
              <a:buNone/>
            </a:pPr>
            <a:r>
              <a:rPr lang="nl-NL">
                <a:solidFill>
                  <a:schemeClr val="bg1"/>
                </a:solidFill>
              </a:rPr>
              <a:t>Transistiezorg </a:t>
            </a:r>
          </a:p>
        </p:txBody>
      </p:sp>
    </p:spTree>
    <p:extLst>
      <p:ext uri="{BB962C8B-B14F-4D97-AF65-F5344CB8AC3E}">
        <p14:creationId xmlns:p14="http://schemas.microsoft.com/office/powerpoint/2010/main" val="438388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D63C2CA-94C7-4C22-98C1-1284A48F4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Chronische ziekte binnen de VVT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59571F8-81A4-4EC6-9D4B-610AB2C7E4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Een langdurige zorgrelatie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4586B18-5E95-43EA-BCDB-F69413258CE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2000" dirty="0"/>
              <a:t>Voordelen </a:t>
            </a:r>
          </a:p>
          <a:p>
            <a:pPr lvl="1"/>
            <a:r>
              <a:rPr lang="nl-NL" dirty="0"/>
              <a:t>Je kent en vertrouwt elkaar</a:t>
            </a:r>
          </a:p>
          <a:p>
            <a:pPr lvl="1"/>
            <a:r>
              <a:rPr lang="nl-NL" dirty="0"/>
              <a:t>Je hebt snel door wat er aan de hand is bij de zorgvrager</a:t>
            </a:r>
          </a:p>
          <a:p>
            <a:pPr lvl="1"/>
            <a:r>
              <a:rPr lang="nl-NL" dirty="0"/>
              <a:t>Beter zorg aanpassen op behoefte 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dirty="0"/>
              <a:t>Nadelen </a:t>
            </a:r>
          </a:p>
          <a:p>
            <a:pPr lvl="1"/>
            <a:r>
              <a:rPr lang="nl-NL" dirty="0"/>
              <a:t>Te grote betrokkenheid</a:t>
            </a:r>
          </a:p>
          <a:p>
            <a:pPr lvl="1"/>
            <a:r>
              <a:rPr lang="nl-NL" dirty="0"/>
              <a:t>Routine matig werken</a:t>
            </a:r>
          </a:p>
          <a:p>
            <a:pPr lvl="1"/>
            <a:r>
              <a:rPr lang="nl-NL" dirty="0"/>
              <a:t>Hospitalisering </a:t>
            </a:r>
          </a:p>
        </p:txBody>
      </p: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D42ED2CB-7291-4A33-A5D3-09AC60D50E5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941344" y="2920206"/>
            <a:ext cx="5091630" cy="4640657"/>
          </a:xfrm>
          <a:prstGeom prst="flowChartConnector">
            <a:avLst/>
          </a:prstGeom>
        </p:spPr>
      </p:pic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53EAB5FE-4F5F-4ADB-B78C-0B65D7928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86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D63C2CA-94C7-4C22-98C1-1284A48F4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Chronische ziekte binnen de VVT</a:t>
            </a:r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C4EBF54D-F937-4F25-8E2B-60FCF28DB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b="1" dirty="0"/>
              <a:t>Revalidatie </a:t>
            </a:r>
          </a:p>
          <a:p>
            <a:pPr marL="0" indent="0">
              <a:buNone/>
            </a:pPr>
            <a:r>
              <a:rPr lang="nl-NL" sz="2400" dirty="0"/>
              <a:t>= Weer gezond worden na een ziekte of medische ingreep</a:t>
            </a:r>
          </a:p>
          <a:p>
            <a:r>
              <a:rPr lang="nl-NL" sz="2000" dirty="0"/>
              <a:t>Biologisch herstel</a:t>
            </a:r>
          </a:p>
          <a:p>
            <a:r>
              <a:rPr lang="nl-NL" sz="2000" dirty="0"/>
              <a:t>Functioneel herstel</a:t>
            </a:r>
          </a:p>
          <a:p>
            <a:r>
              <a:rPr lang="nl-NL" sz="2000" dirty="0"/>
              <a:t>Sociaal herstel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Coachende rol als begeleider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Ondersteunen bij :</a:t>
            </a:r>
          </a:p>
          <a:p>
            <a:r>
              <a:rPr lang="nl-NL" sz="2000" dirty="0">
                <a:hlinkClick r:id="rId2"/>
              </a:rPr>
              <a:t>Zingeving</a:t>
            </a:r>
            <a:endParaRPr lang="nl-NL" sz="2000" dirty="0"/>
          </a:p>
          <a:p>
            <a:r>
              <a:rPr lang="nl-NL" sz="2000" dirty="0">
                <a:hlinkClick r:id="rId3"/>
              </a:rPr>
              <a:t>zelfmanagement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92189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50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Opdrachten:</a:t>
            </a:r>
          </a:p>
          <a:p>
            <a:pPr marL="0" indent="0">
              <a:buNone/>
            </a:pPr>
            <a:r>
              <a:rPr lang="nl-NL" dirty="0"/>
              <a:t>7 t/m 9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Studiehulp: </a:t>
            </a:r>
            <a:r>
              <a:rPr lang="nl-NL" dirty="0" err="1"/>
              <a:t>blz</a:t>
            </a:r>
            <a:r>
              <a:rPr lang="nl-NL" dirty="0"/>
              <a:t> 80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548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19A5D9-4D9F-4CD2-9D55-3620DE015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afronding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DFFAE2-ED0F-4A6A-BAB0-4A4DBF979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/>
              <a:t>Je kunt vertellen welke soorten ziektes er zijn.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Je kunt uitleggen hoe een chronische ziekte kan verlopen en welke fases de zorgvrager doorloopt.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Je kunt 5 zorgbehoeftes uitleggen van een zorgvrager met een chronische ziekte.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Je kunt benoemen welke rol binnen de VVT jij hebt bij het begeleiden van chronisch zieke zorgvragers.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4593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A8982-73C1-499E-91E5-2D9AF78C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CFB866-AA76-4743-A60F-5EFEFC326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werken</a:t>
            </a:r>
          </a:p>
          <a:p>
            <a:pPr lvl="1"/>
            <a:r>
              <a:rPr lang="nl-NL" dirty="0"/>
              <a:t>Klassikaal</a:t>
            </a:r>
          </a:p>
          <a:p>
            <a:pPr lvl="1"/>
            <a:r>
              <a:rPr lang="nl-NL" dirty="0"/>
              <a:t>Zelfstandig: </a:t>
            </a:r>
            <a:r>
              <a:rPr lang="nl-NL" dirty="0">
                <a:hlinkClick r:id="rId2"/>
              </a:rPr>
              <a:t>https://maken.wikiwijs.nl/123375/Begeleidingskunde_periode_4</a:t>
            </a:r>
            <a:endParaRPr lang="nl-NL" sz="1800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Doelen </a:t>
            </a:r>
          </a:p>
          <a:p>
            <a:pPr lvl="1"/>
            <a:r>
              <a:rPr lang="nl-NL" dirty="0"/>
              <a:t>Je kunt vertellen welke soorten ziektes er zijn</a:t>
            </a:r>
          </a:p>
          <a:p>
            <a:pPr lvl="1"/>
            <a:r>
              <a:rPr lang="nl-NL" dirty="0"/>
              <a:t>Je kunt uitleggen hoe een chronische ziekte kan verlopen en welke fases de zorgvrager doorloopt</a:t>
            </a:r>
          </a:p>
          <a:p>
            <a:pPr lvl="1"/>
            <a:r>
              <a:rPr lang="nl-NL" dirty="0"/>
              <a:t>Je kunt 5 zorgbehoeftes uitleggen van een zorgvrager met een chronische ziekte </a:t>
            </a:r>
          </a:p>
          <a:p>
            <a:pPr lvl="1"/>
            <a:r>
              <a:rPr lang="nl-NL" dirty="0"/>
              <a:t>Je kunt benoemen welke rol binnen de VVT jij hebt bij het begeleiden van chronisch zieke zorgvragers</a:t>
            </a:r>
          </a:p>
        </p:txBody>
      </p:sp>
    </p:spTree>
    <p:extLst>
      <p:ext uri="{BB962C8B-B14F-4D97-AF65-F5344CB8AC3E}">
        <p14:creationId xmlns:p14="http://schemas.microsoft.com/office/powerpoint/2010/main" val="146372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923D1-158C-4E6F-BBEA-E5A9DA900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AA2AF08B-04BA-47FB-899C-2C6F3371EC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573358"/>
              </p:ext>
            </p:extLst>
          </p:nvPr>
        </p:nvGraphicFramePr>
        <p:xfrm>
          <a:off x="415091" y="1038556"/>
          <a:ext cx="11359736" cy="5714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32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CC6AE61E-F61C-4329-BAA0-4CFA27C32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1958" y="2336193"/>
            <a:ext cx="4742951" cy="355721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5DB411D-2CBB-4EC4-B63D-20C348CE4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r>
              <a:rPr lang="nl-NL" dirty="0"/>
              <a:t>Chronische ziekte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6160AF-4F5A-48D9-8D20-528FCA234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20" y="2011680"/>
            <a:ext cx="5085338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Kenmerken van chronische ziekte </a:t>
            </a:r>
          </a:p>
          <a:p>
            <a:r>
              <a:rPr lang="nl-NL" sz="2000" dirty="0"/>
              <a:t>Pijn/ ziekte duurt minimaal 6 maanden</a:t>
            </a:r>
          </a:p>
          <a:p>
            <a:r>
              <a:rPr lang="nl-NL" sz="2000" dirty="0"/>
              <a:t>Geen genezing mogelijk</a:t>
            </a:r>
          </a:p>
          <a:p>
            <a:r>
              <a:rPr lang="nl-NL" sz="2000" dirty="0"/>
              <a:t>Voortdurende interventie van medicijnen/ speciale benodigdheden</a:t>
            </a:r>
          </a:p>
          <a:p>
            <a:r>
              <a:rPr lang="nl-NL" sz="2000" dirty="0"/>
              <a:t>Zorgt voor beperkingen in je leven</a:t>
            </a:r>
          </a:p>
          <a:p>
            <a:r>
              <a:rPr lang="nl-NL" sz="2000" dirty="0"/>
              <a:t>Er moet een beroep worden gedaan op de GGZ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874513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42A57B-FE64-4F34-A749-5FB44BBFC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/>
          <a:lstStyle/>
          <a:p>
            <a:r>
              <a:rPr lang="nl-NL" dirty="0"/>
              <a:t>Verloop chronische ziekte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1F1E7D-3080-4532-8C76-2F2AA3611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42062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/>
              <a:t>Zet de volgende fasen in de juiste volgorde: </a:t>
            </a:r>
          </a:p>
          <a:p>
            <a:r>
              <a:rPr lang="nl-NL"/>
              <a:t>Prodromale fase </a:t>
            </a:r>
          </a:p>
          <a:p>
            <a:pPr lvl="1"/>
            <a:r>
              <a:rPr lang="nl-NL"/>
              <a:t>Eerste klachten </a:t>
            </a:r>
          </a:p>
          <a:p>
            <a:r>
              <a:rPr lang="nl-NL"/>
              <a:t>Chronische fase</a:t>
            </a:r>
          </a:p>
          <a:p>
            <a:pPr lvl="1"/>
            <a:r>
              <a:rPr lang="nl-NL"/>
              <a:t>Evenwicht van beperkingen bereikt/ leren omgaan met ziekte </a:t>
            </a:r>
          </a:p>
          <a:p>
            <a:r>
              <a:rPr lang="nl-NL"/>
              <a:t>Diagnostische fase</a:t>
            </a:r>
          </a:p>
          <a:p>
            <a:pPr lvl="1"/>
            <a:r>
              <a:rPr lang="nl-NL"/>
              <a:t>Naar arts</a:t>
            </a:r>
          </a:p>
          <a:p>
            <a:r>
              <a:rPr lang="nl-NL"/>
              <a:t>Behandelfase</a:t>
            </a:r>
          </a:p>
          <a:p>
            <a:pPr lvl="1"/>
            <a:r>
              <a:rPr lang="nl-NL"/>
              <a:t>Verslechtering voorkomen/ verbetering bereiken </a:t>
            </a:r>
          </a:p>
          <a:p>
            <a:pPr lvl="1"/>
            <a:endParaRPr lang="nl-NL"/>
          </a:p>
          <a:p>
            <a:pPr marL="0" indent="0">
              <a:buNone/>
            </a:pPr>
            <a:r>
              <a:rPr lang="nl-NL" b="1"/>
              <a:t>Juiste volgorde:</a:t>
            </a:r>
          </a:p>
          <a:p>
            <a:pPr marL="0" indent="0">
              <a:buNone/>
            </a:pPr>
            <a:r>
              <a:rPr lang="nl-NL"/>
              <a:t>Prodromale fase - Diagnostische fase – Behandelfase - Chronische fase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8" name="Picture 4" descr="Afbeeldingsresultaat voor ziekteverloop">
            <a:extLst>
              <a:ext uri="{FF2B5EF4-FFF2-40B4-BE49-F238E27FC236}">
                <a16:creationId xmlns:a16="http://schemas.microsoft.com/office/drawing/2014/main" id="{77D6AC46-23EB-48E8-89ED-D8E50C397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035" y="2011680"/>
            <a:ext cx="3480560" cy="319918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9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93B146-BD1D-462F-A4AB-CCD3FDA7E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 ziekteverloop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74CBC8-1B42-4314-BE5F-4646C8729B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Progressief ziekteverloop</a:t>
            </a:r>
          </a:p>
          <a:p>
            <a:r>
              <a:rPr lang="nl-NL" dirty="0"/>
              <a:t>Ziekteverschijnselen worden erger</a:t>
            </a:r>
          </a:p>
          <a:p>
            <a:r>
              <a:rPr lang="nl-NL" dirty="0"/>
              <a:t>Beperkingen nemen toe</a:t>
            </a:r>
          </a:p>
          <a:p>
            <a:r>
              <a:rPr lang="nl-NL" dirty="0"/>
              <a:t>Dit kan geleidelijk op snel gaan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Permanent ziekte verloop</a:t>
            </a:r>
          </a:p>
          <a:p>
            <a:r>
              <a:rPr lang="nl-NL" dirty="0"/>
              <a:t>Ziekteverschijnselen en beperkingen blijven lange tijd hetzelfde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CF84580-03D8-4A57-90DF-212177262E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Cyclisch ziekteverloop</a:t>
            </a:r>
          </a:p>
          <a:p>
            <a:r>
              <a:rPr lang="nl-NL" dirty="0"/>
              <a:t>Perioden dat ziekteverschijnselen toenemen </a:t>
            </a:r>
          </a:p>
          <a:p>
            <a:pPr lvl="1"/>
            <a:r>
              <a:rPr lang="nl-NL" dirty="0"/>
              <a:t>Actieve periode</a:t>
            </a:r>
          </a:p>
          <a:p>
            <a:r>
              <a:rPr lang="nl-NL" dirty="0"/>
              <a:t>Perioden dat ze afnemen </a:t>
            </a:r>
          </a:p>
          <a:p>
            <a:pPr lvl="1"/>
            <a:r>
              <a:rPr lang="nl-NL" dirty="0"/>
              <a:t>Niet-actieve periode</a:t>
            </a:r>
          </a:p>
          <a:p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1152D24-2320-4E96-B874-93B9213029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2119687"/>
              </p:ext>
            </p:extLst>
          </p:nvPr>
        </p:nvGraphicFramePr>
        <p:xfrm>
          <a:off x="9108662" y="4244755"/>
          <a:ext cx="2327965" cy="2309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liksemflits 5">
            <a:extLst>
              <a:ext uri="{FF2B5EF4-FFF2-40B4-BE49-F238E27FC236}">
                <a16:creationId xmlns:a16="http://schemas.microsoft.com/office/drawing/2014/main" id="{FEA28027-C05B-4473-BB17-11918AFC10F3}"/>
              </a:ext>
            </a:extLst>
          </p:cNvPr>
          <p:cNvSpPr/>
          <p:nvPr/>
        </p:nvSpPr>
        <p:spPr>
          <a:xfrm>
            <a:off x="251791" y="2279374"/>
            <a:ext cx="951128" cy="150876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: rechts 6">
            <a:extLst>
              <a:ext uri="{FF2B5EF4-FFF2-40B4-BE49-F238E27FC236}">
                <a16:creationId xmlns:a16="http://schemas.microsoft.com/office/drawing/2014/main" id="{4630EA83-D2DC-45EF-9454-FA10C41B68F6}"/>
              </a:ext>
            </a:extLst>
          </p:cNvPr>
          <p:cNvSpPr/>
          <p:nvPr/>
        </p:nvSpPr>
        <p:spPr>
          <a:xfrm>
            <a:off x="1289878" y="5612213"/>
            <a:ext cx="3763617" cy="6057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61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000A1-1D10-4AF0-AE28-5E486D6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041EA-98CA-45A8-9E87-F7E38FC29E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Zelfstandig in stilte</a:t>
            </a:r>
          </a:p>
          <a:p>
            <a:pPr marL="0" indent="0">
              <a:buNone/>
            </a:pPr>
            <a:r>
              <a:rPr lang="nl-NL" dirty="0"/>
              <a:t>Bladzijde 47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Opdrachten:</a:t>
            </a:r>
          </a:p>
          <a:p>
            <a:pPr marL="0" indent="0">
              <a:buNone/>
            </a:pPr>
            <a:r>
              <a:rPr lang="nl-NL" dirty="0"/>
              <a:t>1 t/m 3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Tijd: 10 min.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AC966F-680E-4AC3-A37C-255EB2E8E0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YOU can do it">
            <a:extLst>
              <a:ext uri="{FF2B5EF4-FFF2-40B4-BE49-F238E27FC236}">
                <a16:creationId xmlns:a16="http://schemas.microsoft.com/office/drawing/2014/main" id="{CE5DA214-29C9-48C1-BFAE-04A45A85C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549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36E5D0-D92A-4C98-9022-93A9B820E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3 BESPREKEN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6E9FBC-BA5D-47D4-8B2D-434EF5DF9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manier waarop iemand met problemen en stress omgaat noemen we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  <a:highlight>
                  <a:srgbClr val="FFFF00"/>
                </a:highlight>
              </a:rPr>
              <a:t>COPING</a:t>
            </a:r>
            <a:r>
              <a:rPr lang="nl-NL" dirty="0"/>
              <a:t>. </a:t>
            </a:r>
          </a:p>
          <a:p>
            <a:r>
              <a:rPr lang="nl-NL" dirty="0"/>
              <a:t>Er zijn twee reacties op stress: </a:t>
            </a:r>
            <a:r>
              <a:rPr lang="nl-NL" dirty="0">
                <a:solidFill>
                  <a:schemeClr val="bg1"/>
                </a:solidFill>
                <a:highlight>
                  <a:srgbClr val="FFFF00"/>
                </a:highlight>
              </a:rPr>
              <a:t>VLUCHTEN of VECHTEN</a:t>
            </a:r>
            <a:r>
              <a:rPr lang="nl-NL" dirty="0"/>
              <a:t>.</a:t>
            </a:r>
          </a:p>
          <a:p>
            <a:r>
              <a:rPr lang="nl-NL" dirty="0"/>
              <a:t>Een mens kan dat </a:t>
            </a:r>
            <a:r>
              <a:rPr lang="nl-NL" dirty="0">
                <a:solidFill>
                  <a:schemeClr val="bg1"/>
                </a:solidFill>
                <a:highlight>
                  <a:srgbClr val="FFFF00"/>
                </a:highlight>
              </a:rPr>
              <a:t>EMOTIONEEL  of RATIONEEL </a:t>
            </a:r>
            <a:r>
              <a:rPr lang="nl-NL" dirty="0"/>
              <a:t>aanpakken. </a:t>
            </a:r>
          </a:p>
          <a:p>
            <a:endParaRPr lang="nl-NL" dirty="0"/>
          </a:p>
          <a:p>
            <a:r>
              <a:rPr lang="nl-NL" dirty="0" err="1"/>
              <a:t>Copinggedrag</a:t>
            </a:r>
            <a:r>
              <a:rPr lang="nl-NL" dirty="0"/>
              <a:t> bestaat uit combinaties  van deze rationele en emotionele reacties.</a:t>
            </a:r>
          </a:p>
          <a:p>
            <a:endParaRPr lang="nl-NL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77329CE9-4D67-4A15-A4F1-1ABF05E885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691701"/>
              </p:ext>
            </p:extLst>
          </p:nvPr>
        </p:nvGraphicFramePr>
        <p:xfrm>
          <a:off x="1550738" y="4473519"/>
          <a:ext cx="9197472" cy="1462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5824">
                  <a:extLst>
                    <a:ext uri="{9D8B030D-6E8A-4147-A177-3AD203B41FA5}">
                      <a16:colId xmlns:a16="http://schemas.microsoft.com/office/drawing/2014/main" val="4080929189"/>
                    </a:ext>
                  </a:extLst>
                </a:gridCol>
                <a:gridCol w="3065824">
                  <a:extLst>
                    <a:ext uri="{9D8B030D-6E8A-4147-A177-3AD203B41FA5}">
                      <a16:colId xmlns:a16="http://schemas.microsoft.com/office/drawing/2014/main" val="94173263"/>
                    </a:ext>
                  </a:extLst>
                </a:gridCol>
                <a:gridCol w="3065824">
                  <a:extLst>
                    <a:ext uri="{9D8B030D-6E8A-4147-A177-3AD203B41FA5}">
                      <a16:colId xmlns:a16="http://schemas.microsoft.com/office/drawing/2014/main" val="1559872314"/>
                    </a:ext>
                  </a:extLst>
                </a:gridCol>
              </a:tblGrid>
              <a:tr h="48735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Rationeel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Emotioneel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24442"/>
                  </a:ext>
                </a:extLst>
              </a:tr>
              <a:tr h="487353">
                <a:tc>
                  <a:txBody>
                    <a:bodyPr/>
                    <a:lstStyle/>
                    <a:p>
                      <a:r>
                        <a:rPr lang="nl-NL" dirty="0"/>
                        <a:t>Vluchten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Vermijden en afwachten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Afleidend gedrag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4980467"/>
                  </a:ext>
                </a:extLst>
              </a:tr>
              <a:tr h="487353">
                <a:tc>
                  <a:txBody>
                    <a:bodyPr/>
                    <a:lstStyle/>
                    <a:p>
                      <a:r>
                        <a:rPr lang="nl-NL" dirty="0"/>
                        <a:t>vechten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Actief aanpakken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Sociale steun zoeken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852871"/>
                  </a:ext>
                </a:extLst>
              </a:tr>
            </a:tbl>
          </a:graphicData>
        </a:graphic>
      </p:graphicFrame>
      <p:sp>
        <p:nvSpPr>
          <p:cNvPr id="6" name="Rechthoek 5">
            <a:extLst>
              <a:ext uri="{FF2B5EF4-FFF2-40B4-BE49-F238E27FC236}">
                <a16:creationId xmlns:a16="http://schemas.microsoft.com/office/drawing/2014/main" id="{A2B0EFAE-0D32-49A9-A519-905B392655DF}"/>
              </a:ext>
            </a:extLst>
          </p:cNvPr>
          <p:cNvSpPr/>
          <p:nvPr/>
        </p:nvSpPr>
        <p:spPr>
          <a:xfrm>
            <a:off x="9737558" y="1966451"/>
            <a:ext cx="1249441" cy="418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65483B2D-36A8-431B-B768-284617F5228C}"/>
              </a:ext>
            </a:extLst>
          </p:cNvPr>
          <p:cNvSpPr/>
          <p:nvPr/>
        </p:nvSpPr>
        <p:spPr>
          <a:xfrm>
            <a:off x="4940968" y="2384481"/>
            <a:ext cx="3144253" cy="418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27681F03-64EE-44B7-BAF6-D481753E6A18}"/>
              </a:ext>
            </a:extLst>
          </p:cNvPr>
          <p:cNvSpPr/>
          <p:nvPr/>
        </p:nvSpPr>
        <p:spPr>
          <a:xfrm>
            <a:off x="3545305" y="2999874"/>
            <a:ext cx="3593432" cy="4291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39CCEC7D-4A8B-4A16-B851-351B07D1ED5B}"/>
              </a:ext>
            </a:extLst>
          </p:cNvPr>
          <p:cNvSpPr/>
          <p:nvPr/>
        </p:nvSpPr>
        <p:spPr>
          <a:xfrm>
            <a:off x="4620126" y="4979750"/>
            <a:ext cx="2999874" cy="452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40FB3704-3D95-4C18-B0C7-9A31FFACBDEF}"/>
              </a:ext>
            </a:extLst>
          </p:cNvPr>
          <p:cNvSpPr/>
          <p:nvPr/>
        </p:nvSpPr>
        <p:spPr>
          <a:xfrm>
            <a:off x="7732295" y="4979750"/>
            <a:ext cx="2566737" cy="452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487EC0DB-B54D-4463-AADC-2DBCEC7340A6}"/>
              </a:ext>
            </a:extLst>
          </p:cNvPr>
          <p:cNvSpPr/>
          <p:nvPr/>
        </p:nvSpPr>
        <p:spPr>
          <a:xfrm>
            <a:off x="4620126" y="5432723"/>
            <a:ext cx="2999874" cy="548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61CA61D1-B1D6-469A-AA14-8E9642131063}"/>
              </a:ext>
            </a:extLst>
          </p:cNvPr>
          <p:cNvSpPr/>
          <p:nvPr/>
        </p:nvSpPr>
        <p:spPr>
          <a:xfrm>
            <a:off x="7732295" y="5432723"/>
            <a:ext cx="2566737" cy="548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325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30B33-5EA6-4927-98BA-F6BA3DFC1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Zorg- en begeleidingsbehoeften</a:t>
            </a:r>
            <a:br>
              <a:rPr lang="nl-NL" dirty="0"/>
            </a:br>
            <a:r>
              <a:rPr lang="nl-NL" sz="2400" dirty="0"/>
              <a:t>kenmerkend bij chronische ziekte 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95030F-E16B-4431-AF19-BF927BD4A7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Problemen bij verwerking 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Vergelijkbaar met rouwproces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Observeren van  </a:t>
            </a:r>
            <a:r>
              <a:rPr lang="nl-NL" dirty="0" err="1"/>
              <a:t>copingsgedrag</a:t>
            </a:r>
            <a:endParaRPr lang="nl-NL" dirty="0"/>
          </a:p>
          <a:p>
            <a:pPr lvl="1"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Problemen bij leefwijze aanpassen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Nieuw evenwicht zoeken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Voorlichting geven</a:t>
            </a:r>
          </a:p>
          <a:p>
            <a:pPr lvl="1"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Problemen bij therapietrouw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9FE00B-8BDB-4DCC-A594-5A1FCF08A29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Verstoord zelfbeeld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Lichaamsbeeld en zelfwaardering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Eventueel doorverwijzen naar een psycholoog </a:t>
            </a:r>
          </a:p>
          <a:p>
            <a:endParaRPr lang="nl-NL" dirty="0"/>
          </a:p>
        </p:txBody>
      </p:sp>
      <p:pic>
        <p:nvPicPr>
          <p:cNvPr id="3074" name="Picture 2" descr="Gerelateerde afbeelding">
            <a:extLst>
              <a:ext uri="{FF2B5EF4-FFF2-40B4-BE49-F238E27FC236}">
                <a16:creationId xmlns:a16="http://schemas.microsoft.com/office/drawing/2014/main" id="{B3890E55-5BFF-4EE1-A035-FD398376A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936" y="3679420"/>
            <a:ext cx="3656335" cy="351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71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Aaneengesloten</Template>
  <TotalTime>131</TotalTime>
  <Words>587</Words>
  <Application>Microsoft Office PowerPoint</Application>
  <PresentationFormat>Breedbeeld</PresentationFormat>
  <Paragraphs>168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Corbel</vt:lpstr>
      <vt:lpstr>Wingdings</vt:lpstr>
      <vt:lpstr>Gestreept</vt:lpstr>
      <vt:lpstr>H6. Zorg en begeleiding van chronisch zieke zorgvragers</vt:lpstr>
      <vt:lpstr>Programma</vt:lpstr>
      <vt:lpstr>Terugblik vorige les </vt:lpstr>
      <vt:lpstr>Chronische ziekte</vt:lpstr>
      <vt:lpstr>Verloop chronische ziekte</vt:lpstr>
      <vt:lpstr>Soorten  ziekteverloop</vt:lpstr>
      <vt:lpstr>Opdrachten maken </vt:lpstr>
      <vt:lpstr>Opdracht 3 BESPREKEN </vt:lpstr>
      <vt:lpstr>Zorg- en begeleidingsbehoeften kenmerkend bij chronische ziekte  </vt:lpstr>
      <vt:lpstr>Zorg- en begeleidingsbehoeften kenmerkend bij chronische ziekte  </vt:lpstr>
      <vt:lpstr>Opdrachten maken </vt:lpstr>
      <vt:lpstr>Chronische ziekte binnen de VVT</vt:lpstr>
      <vt:lpstr>Chronische ziekte binnen de VVT</vt:lpstr>
      <vt:lpstr>Chronische ziekte binnen de VVT</vt:lpstr>
      <vt:lpstr>Opdrachten maken </vt:lpstr>
      <vt:lpstr>Les afronding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H6. Zorg en begeleiding van chronisch zieke zorgvragers</dc:title>
  <dc:creator>Limara Yskes</dc:creator>
  <cp:lastModifiedBy>Tanja Stuiver</cp:lastModifiedBy>
  <cp:revision>18</cp:revision>
  <dcterms:created xsi:type="dcterms:W3CDTF">2018-05-09T11:29:54Z</dcterms:created>
  <dcterms:modified xsi:type="dcterms:W3CDTF">2018-05-25T14:49:52Z</dcterms:modified>
</cp:coreProperties>
</file>