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4"/>
  </p:sldMasterIdLst>
  <p:notesMasterIdLst>
    <p:notesMasterId r:id="rId20"/>
  </p:notesMasterIdLst>
  <p:sldIdLst>
    <p:sldId id="299" r:id="rId5"/>
    <p:sldId id="258" r:id="rId6"/>
    <p:sldId id="257" r:id="rId7"/>
    <p:sldId id="300" r:id="rId8"/>
    <p:sldId id="301" r:id="rId9"/>
    <p:sldId id="302" r:id="rId10"/>
    <p:sldId id="303" r:id="rId11"/>
    <p:sldId id="304" r:id="rId12"/>
    <p:sldId id="305" r:id="rId13"/>
    <p:sldId id="306" r:id="rId14"/>
    <p:sldId id="307" r:id="rId15"/>
    <p:sldId id="309" r:id="rId16"/>
    <p:sldId id="308" r:id="rId17"/>
    <p:sldId id="310" r:id="rId18"/>
    <p:sldId id="311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07C4AF-2622-446C-8777-2AEA3982B5EA}" v="102" dt="2018-05-08T13:40:34.170"/>
    <p1510:client id="{1E1AE88A-16AA-4A09-B60F-CA44D56F20E0}" v="24" dt="2018-05-08T13:42:49.5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1BFF6B-394F-463C-B7EA-A7C1921E4D8D}" type="doc">
      <dgm:prSet loTypeId="urn:microsoft.com/office/officeart/2005/8/layout/radial4" loCatId="relationship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nl-NL"/>
        </a:p>
      </dgm:t>
    </dgm:pt>
    <dgm:pt modelId="{E1313C75-8676-4257-A345-D66B809B4AA7}">
      <dgm:prSet phldrT="[Tekst]" custT="1"/>
      <dgm:spPr/>
      <dgm:t>
        <a:bodyPr/>
        <a:lstStyle/>
        <a:p>
          <a:r>
            <a:rPr lang="nl-NL" sz="2800" dirty="0"/>
            <a:t>Dementie</a:t>
          </a:r>
        </a:p>
      </dgm:t>
    </dgm:pt>
    <dgm:pt modelId="{47D72D37-082A-4CA7-9FB2-6A34BE9FEFC3}" type="parTrans" cxnId="{BC3CF866-0E23-4565-A9ED-02B87D96BD91}">
      <dgm:prSet/>
      <dgm:spPr/>
      <dgm:t>
        <a:bodyPr/>
        <a:lstStyle/>
        <a:p>
          <a:endParaRPr lang="nl-NL"/>
        </a:p>
      </dgm:t>
    </dgm:pt>
    <dgm:pt modelId="{04CD8AA9-14B3-4024-9CD0-F196A35AA9FD}" type="sibTrans" cxnId="{BC3CF866-0E23-4565-A9ED-02B87D96BD91}">
      <dgm:prSet/>
      <dgm:spPr/>
      <dgm:t>
        <a:bodyPr/>
        <a:lstStyle/>
        <a:p>
          <a:endParaRPr lang="nl-NL"/>
        </a:p>
      </dgm:t>
    </dgm:pt>
    <dgm:pt modelId="{4D0FB702-AF0A-468A-829F-DDEF63E6FF1B}">
      <dgm:prSet phldrT="[Tekst]" custT="1"/>
      <dgm:spPr/>
      <dgm:t>
        <a:bodyPr/>
        <a:lstStyle/>
        <a:p>
          <a:r>
            <a:rPr lang="nl-NL" sz="1600" dirty="0"/>
            <a:t>Verschillende stadia</a:t>
          </a:r>
        </a:p>
      </dgm:t>
    </dgm:pt>
    <dgm:pt modelId="{BAEDDC8E-DE7B-4477-9EED-377BF87BC0F4}" type="parTrans" cxnId="{1548FA0A-F0F1-42B5-B1A0-14511A91EAED}">
      <dgm:prSet/>
      <dgm:spPr/>
      <dgm:t>
        <a:bodyPr/>
        <a:lstStyle/>
        <a:p>
          <a:endParaRPr lang="nl-NL"/>
        </a:p>
      </dgm:t>
    </dgm:pt>
    <dgm:pt modelId="{580ADF54-F1B1-4650-93DE-8586FF11DCCD}" type="sibTrans" cxnId="{1548FA0A-F0F1-42B5-B1A0-14511A91EAED}">
      <dgm:prSet/>
      <dgm:spPr/>
      <dgm:t>
        <a:bodyPr/>
        <a:lstStyle/>
        <a:p>
          <a:endParaRPr lang="nl-NL"/>
        </a:p>
      </dgm:t>
    </dgm:pt>
    <dgm:pt modelId="{7EF8C84A-9E13-4F32-A9A2-FBF592CFC352}">
      <dgm:prSet phldrT="[Tekst]" custT="1"/>
      <dgm:spPr/>
      <dgm:t>
        <a:bodyPr/>
        <a:lstStyle/>
        <a:p>
          <a:r>
            <a:rPr lang="nl-NL" sz="1600" dirty="0"/>
            <a:t>Regie behouden </a:t>
          </a:r>
        </a:p>
      </dgm:t>
    </dgm:pt>
    <dgm:pt modelId="{7115CF3A-684F-4A9E-9156-795AF6E57921}" type="parTrans" cxnId="{60890C4D-8AED-4BAC-8CD7-11F9597D88AA}">
      <dgm:prSet/>
      <dgm:spPr/>
      <dgm:t>
        <a:bodyPr/>
        <a:lstStyle/>
        <a:p>
          <a:endParaRPr lang="nl-NL"/>
        </a:p>
      </dgm:t>
    </dgm:pt>
    <dgm:pt modelId="{E6F411AE-8533-461B-98EA-8F616AB2A4AB}" type="sibTrans" cxnId="{60890C4D-8AED-4BAC-8CD7-11F9597D88AA}">
      <dgm:prSet/>
      <dgm:spPr/>
      <dgm:t>
        <a:bodyPr/>
        <a:lstStyle/>
        <a:p>
          <a:endParaRPr lang="nl-NL"/>
        </a:p>
      </dgm:t>
    </dgm:pt>
    <dgm:pt modelId="{5201124E-44F7-4D0C-8A27-A8849B98D937}">
      <dgm:prSet phldrT="[Tekst]" custT="1"/>
      <dgm:spPr/>
      <dgm:t>
        <a:bodyPr/>
        <a:lstStyle/>
        <a:p>
          <a:r>
            <a:rPr lang="nl-NL" sz="1600" dirty="0"/>
            <a:t>Agnosie &amp; Apraxie</a:t>
          </a:r>
        </a:p>
      </dgm:t>
    </dgm:pt>
    <dgm:pt modelId="{0A2FEAC4-F067-4196-BF31-34D8751ACFD4}" type="parTrans" cxnId="{5552E95E-F2E8-45B3-AC98-F0B0EBF9A2CB}">
      <dgm:prSet/>
      <dgm:spPr/>
      <dgm:t>
        <a:bodyPr/>
        <a:lstStyle/>
        <a:p>
          <a:endParaRPr lang="nl-NL"/>
        </a:p>
      </dgm:t>
    </dgm:pt>
    <dgm:pt modelId="{5D75EB78-599B-4143-8761-19C4E004FEC5}" type="sibTrans" cxnId="{5552E95E-F2E8-45B3-AC98-F0B0EBF9A2CB}">
      <dgm:prSet/>
      <dgm:spPr/>
      <dgm:t>
        <a:bodyPr/>
        <a:lstStyle/>
        <a:p>
          <a:endParaRPr lang="nl-NL"/>
        </a:p>
      </dgm:t>
    </dgm:pt>
    <dgm:pt modelId="{ECB3F492-2527-46E7-9E21-822B8D220B31}">
      <dgm:prSet phldrT="[Tekst]" custT="1"/>
      <dgm:spPr/>
      <dgm:t>
        <a:bodyPr/>
        <a:lstStyle/>
        <a:p>
          <a:r>
            <a:rPr lang="nl-NL" sz="1500"/>
            <a:t>Reminiscentie</a:t>
          </a:r>
          <a:endParaRPr lang="nl-NL" sz="1500" dirty="0"/>
        </a:p>
      </dgm:t>
    </dgm:pt>
    <dgm:pt modelId="{A61FA6CA-6A7D-4C24-B24D-4CCF5DD15EF3}" type="parTrans" cxnId="{42723AF4-DD78-47EA-B19B-2622414E9B9C}">
      <dgm:prSet/>
      <dgm:spPr/>
      <dgm:t>
        <a:bodyPr/>
        <a:lstStyle/>
        <a:p>
          <a:endParaRPr lang="nl-NL"/>
        </a:p>
      </dgm:t>
    </dgm:pt>
    <dgm:pt modelId="{19E8BB93-8616-48FE-A7A2-49C0BD463C05}" type="sibTrans" cxnId="{42723AF4-DD78-47EA-B19B-2622414E9B9C}">
      <dgm:prSet/>
      <dgm:spPr/>
      <dgm:t>
        <a:bodyPr/>
        <a:lstStyle/>
        <a:p>
          <a:endParaRPr lang="nl-NL"/>
        </a:p>
      </dgm:t>
    </dgm:pt>
    <dgm:pt modelId="{706410F0-6027-49BC-BD9D-6096DE049658}">
      <dgm:prSet phldrT="[Tekst]" custT="1"/>
      <dgm:spPr/>
    </dgm:pt>
    <dgm:pt modelId="{E22D99AF-CC9F-4A1F-9FED-E80F19EC43F1}" type="parTrans" cxnId="{C25E131A-27C6-4B6B-9D59-99C881B5E9FB}">
      <dgm:prSet/>
      <dgm:spPr/>
      <dgm:t>
        <a:bodyPr/>
        <a:lstStyle/>
        <a:p>
          <a:endParaRPr lang="nl-NL"/>
        </a:p>
      </dgm:t>
    </dgm:pt>
    <dgm:pt modelId="{7CB91A5C-B880-4C12-B817-E2CC65888C35}" type="sibTrans" cxnId="{C25E131A-27C6-4B6B-9D59-99C881B5E9FB}">
      <dgm:prSet/>
      <dgm:spPr/>
      <dgm:t>
        <a:bodyPr/>
        <a:lstStyle/>
        <a:p>
          <a:endParaRPr lang="nl-NL"/>
        </a:p>
      </dgm:t>
    </dgm:pt>
    <dgm:pt modelId="{8862E1E0-2509-4262-941B-20DD616954FD}">
      <dgm:prSet phldrT="[Tekst]" custT="1"/>
      <dgm:spPr/>
    </dgm:pt>
    <dgm:pt modelId="{2AC79767-1245-4FD6-90C9-FC99D22894FD}" type="parTrans" cxnId="{6AAEE686-E60A-4C72-9E94-6402E1B107D9}">
      <dgm:prSet/>
      <dgm:spPr/>
      <dgm:t>
        <a:bodyPr/>
        <a:lstStyle/>
        <a:p>
          <a:endParaRPr lang="nl-NL"/>
        </a:p>
      </dgm:t>
    </dgm:pt>
    <dgm:pt modelId="{C7C6F8B3-A2BA-45E5-8610-049E5296FC98}" type="sibTrans" cxnId="{6AAEE686-E60A-4C72-9E94-6402E1B107D9}">
      <dgm:prSet/>
      <dgm:spPr/>
      <dgm:t>
        <a:bodyPr/>
        <a:lstStyle/>
        <a:p>
          <a:endParaRPr lang="nl-NL"/>
        </a:p>
      </dgm:t>
    </dgm:pt>
    <dgm:pt modelId="{9F90EA18-61AB-4E50-B034-2C5E11623AC8}">
      <dgm:prSet phldrT="[Tekst]" custT="1"/>
      <dgm:spPr/>
    </dgm:pt>
    <dgm:pt modelId="{A38B3B96-C250-4468-A965-AD6437A37A69}" type="parTrans" cxnId="{DB2245A5-0E8C-4A99-9DAB-22642769CBE8}">
      <dgm:prSet/>
      <dgm:spPr/>
      <dgm:t>
        <a:bodyPr/>
        <a:lstStyle/>
        <a:p>
          <a:endParaRPr lang="nl-NL"/>
        </a:p>
      </dgm:t>
    </dgm:pt>
    <dgm:pt modelId="{788DE81C-4DAB-429B-9C65-8456995DDA84}" type="sibTrans" cxnId="{DB2245A5-0E8C-4A99-9DAB-22642769CBE8}">
      <dgm:prSet/>
      <dgm:spPr/>
      <dgm:t>
        <a:bodyPr/>
        <a:lstStyle/>
        <a:p>
          <a:endParaRPr lang="nl-NL"/>
        </a:p>
      </dgm:t>
    </dgm:pt>
    <dgm:pt modelId="{FD035009-A8BE-49AC-99C5-B1B09B87A13C}">
      <dgm:prSet phldrT="[Tekst]" custT="1"/>
      <dgm:spPr/>
      <dgm:t>
        <a:bodyPr/>
        <a:lstStyle/>
        <a:p>
          <a:r>
            <a:rPr lang="nl-NL" sz="1500" dirty="0" err="1"/>
            <a:t>Snoezelen</a:t>
          </a:r>
          <a:endParaRPr lang="nl-NL" sz="1500" dirty="0"/>
        </a:p>
      </dgm:t>
    </dgm:pt>
    <dgm:pt modelId="{5EDF15D2-0FA8-4B5D-B24F-D88D09FF803A}" type="parTrans" cxnId="{21768B26-ABC4-49F1-86E0-D3C5772E205E}">
      <dgm:prSet/>
      <dgm:spPr/>
      <dgm:t>
        <a:bodyPr/>
        <a:lstStyle/>
        <a:p>
          <a:endParaRPr lang="nl-NL"/>
        </a:p>
      </dgm:t>
    </dgm:pt>
    <dgm:pt modelId="{B45B3692-1F6E-4FE6-91A8-EDAD5C291432}" type="sibTrans" cxnId="{21768B26-ABC4-49F1-86E0-D3C5772E205E}">
      <dgm:prSet/>
      <dgm:spPr/>
      <dgm:t>
        <a:bodyPr/>
        <a:lstStyle/>
        <a:p>
          <a:endParaRPr lang="nl-NL"/>
        </a:p>
      </dgm:t>
    </dgm:pt>
    <dgm:pt modelId="{2A4A6322-CEC2-42C0-B306-2D6F38C929E7}">
      <dgm:prSet phldrT="[Tekst]" custT="1"/>
      <dgm:spPr/>
      <dgm:t>
        <a:bodyPr/>
        <a:lstStyle/>
        <a:p>
          <a:r>
            <a:rPr lang="nl-NL" sz="1500" dirty="0"/>
            <a:t>Realiteits- oriënterende benadering</a:t>
          </a:r>
        </a:p>
      </dgm:t>
    </dgm:pt>
    <dgm:pt modelId="{44FAC925-1A2E-4077-91E4-66A57152130B}" type="parTrans" cxnId="{8B267F00-4DD5-495B-86B1-DD1C146CCE4B}">
      <dgm:prSet/>
      <dgm:spPr/>
      <dgm:t>
        <a:bodyPr/>
        <a:lstStyle/>
        <a:p>
          <a:endParaRPr lang="nl-NL"/>
        </a:p>
      </dgm:t>
    </dgm:pt>
    <dgm:pt modelId="{3B7FB5D8-9B74-4225-B125-51B785B99FD2}" type="sibTrans" cxnId="{8B267F00-4DD5-495B-86B1-DD1C146CCE4B}">
      <dgm:prSet/>
      <dgm:spPr/>
      <dgm:t>
        <a:bodyPr/>
        <a:lstStyle/>
        <a:p>
          <a:endParaRPr lang="nl-NL"/>
        </a:p>
      </dgm:t>
    </dgm:pt>
    <dgm:pt modelId="{08D8D7C4-8654-4F0B-A3F7-93614FB17311}">
      <dgm:prSet phldrT="[Tekst]" custT="1"/>
      <dgm:spPr/>
      <dgm:t>
        <a:bodyPr/>
        <a:lstStyle/>
        <a:p>
          <a:r>
            <a:rPr lang="nl-NL" sz="1500" dirty="0" err="1"/>
            <a:t>Validation</a:t>
          </a:r>
          <a:r>
            <a:rPr lang="nl-NL" sz="1500" dirty="0"/>
            <a:t> </a:t>
          </a:r>
        </a:p>
      </dgm:t>
    </dgm:pt>
    <dgm:pt modelId="{63FD0343-E1E4-4880-AFF7-376FD873902E}" type="parTrans" cxnId="{A23D644B-2ECB-4A8C-9179-43F051671CDB}">
      <dgm:prSet/>
      <dgm:spPr/>
      <dgm:t>
        <a:bodyPr/>
        <a:lstStyle/>
        <a:p>
          <a:endParaRPr lang="nl-NL"/>
        </a:p>
      </dgm:t>
    </dgm:pt>
    <dgm:pt modelId="{D0C9CD86-5D81-484F-81F6-A17FA551CE12}" type="sibTrans" cxnId="{A23D644B-2ECB-4A8C-9179-43F051671CDB}">
      <dgm:prSet/>
      <dgm:spPr/>
      <dgm:t>
        <a:bodyPr/>
        <a:lstStyle/>
        <a:p>
          <a:endParaRPr lang="nl-NL"/>
        </a:p>
      </dgm:t>
    </dgm:pt>
    <dgm:pt modelId="{286AD679-26E7-4281-B610-3E0FC23C4DAA}">
      <dgm:prSet phldrT="[Tekst]" custT="1"/>
      <dgm:spPr/>
      <dgm:t>
        <a:bodyPr/>
        <a:lstStyle/>
        <a:p>
          <a:r>
            <a:rPr lang="nl-NL" sz="1500" dirty="0"/>
            <a:t>Woonvormen </a:t>
          </a:r>
        </a:p>
      </dgm:t>
    </dgm:pt>
    <dgm:pt modelId="{9AEFCBCF-29F3-432B-B5C2-803A2610D977}" type="parTrans" cxnId="{C202D0AF-AF5C-4FD6-8D99-3438A499B703}">
      <dgm:prSet/>
      <dgm:spPr/>
      <dgm:t>
        <a:bodyPr/>
        <a:lstStyle/>
        <a:p>
          <a:endParaRPr lang="nl-NL"/>
        </a:p>
      </dgm:t>
    </dgm:pt>
    <dgm:pt modelId="{DD662FF9-7AC1-413B-9FC4-8B3F18FB21E3}" type="sibTrans" cxnId="{C202D0AF-AF5C-4FD6-8D99-3438A499B703}">
      <dgm:prSet/>
      <dgm:spPr/>
      <dgm:t>
        <a:bodyPr/>
        <a:lstStyle/>
        <a:p>
          <a:endParaRPr lang="nl-NL"/>
        </a:p>
      </dgm:t>
    </dgm:pt>
    <dgm:pt modelId="{5165DBBC-3867-42E7-AA9D-50CBFE4A1A64}" type="pres">
      <dgm:prSet presAssocID="{3E1BFF6B-394F-463C-B7EA-A7C1921E4D8D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648FF96-7B33-4D14-AA17-95E88AF414DC}" type="pres">
      <dgm:prSet presAssocID="{E1313C75-8676-4257-A345-D66B809B4AA7}" presName="centerShape" presStyleLbl="node0" presStyleIdx="0" presStyleCnt="1" custLinFactNeighborX="0" custLinFactNeighborY="-11254"/>
      <dgm:spPr/>
    </dgm:pt>
    <dgm:pt modelId="{C28EEA2C-DCD6-46A7-A776-45B9E0DA8F84}" type="pres">
      <dgm:prSet presAssocID="{BAEDDC8E-DE7B-4477-9EED-377BF87BC0F4}" presName="parTrans" presStyleLbl="bgSibTrans2D1" presStyleIdx="0" presStyleCnt="8"/>
      <dgm:spPr/>
    </dgm:pt>
    <dgm:pt modelId="{1BC1E0AC-A9C2-446B-8DAF-074DAAF3D260}" type="pres">
      <dgm:prSet presAssocID="{4D0FB702-AF0A-468A-829F-DDEF63E6FF1B}" presName="node" presStyleLbl="node1" presStyleIdx="0" presStyleCnt="8">
        <dgm:presLayoutVars>
          <dgm:bulletEnabled val="1"/>
        </dgm:presLayoutVars>
      </dgm:prSet>
      <dgm:spPr/>
    </dgm:pt>
    <dgm:pt modelId="{579F6EE3-1118-4D71-901A-7A84FA87E3F2}" type="pres">
      <dgm:prSet presAssocID="{7115CF3A-684F-4A9E-9156-795AF6E57921}" presName="parTrans" presStyleLbl="bgSibTrans2D1" presStyleIdx="1" presStyleCnt="8"/>
      <dgm:spPr/>
    </dgm:pt>
    <dgm:pt modelId="{BE76706A-9A06-4AE5-ADC2-CB8BDAD02732}" type="pres">
      <dgm:prSet presAssocID="{7EF8C84A-9E13-4F32-A9A2-FBF592CFC352}" presName="node" presStyleLbl="node1" presStyleIdx="1" presStyleCnt="8">
        <dgm:presLayoutVars>
          <dgm:bulletEnabled val="1"/>
        </dgm:presLayoutVars>
      </dgm:prSet>
      <dgm:spPr/>
    </dgm:pt>
    <dgm:pt modelId="{B08D0D5B-B399-46EB-88EB-AB9C92D0F690}" type="pres">
      <dgm:prSet presAssocID="{0A2FEAC4-F067-4196-BF31-34D8751ACFD4}" presName="parTrans" presStyleLbl="bgSibTrans2D1" presStyleIdx="2" presStyleCnt="8"/>
      <dgm:spPr/>
    </dgm:pt>
    <dgm:pt modelId="{FAC78D3D-9F19-4A17-B6B4-68341C4B7157}" type="pres">
      <dgm:prSet presAssocID="{5201124E-44F7-4D0C-8A27-A8849B98D937}" presName="node" presStyleLbl="node1" presStyleIdx="2" presStyleCnt="8">
        <dgm:presLayoutVars>
          <dgm:bulletEnabled val="1"/>
        </dgm:presLayoutVars>
      </dgm:prSet>
      <dgm:spPr/>
    </dgm:pt>
    <dgm:pt modelId="{C4B9AE07-B532-4479-BC16-927DAD02E9A0}" type="pres">
      <dgm:prSet presAssocID="{A61FA6CA-6A7D-4C24-B24D-4CCF5DD15EF3}" presName="parTrans" presStyleLbl="bgSibTrans2D1" presStyleIdx="3" presStyleCnt="8"/>
      <dgm:spPr/>
    </dgm:pt>
    <dgm:pt modelId="{6F07282C-CAF0-48F1-BB6F-D7A766857A62}" type="pres">
      <dgm:prSet presAssocID="{ECB3F492-2527-46E7-9E21-822B8D220B31}" presName="node" presStyleLbl="node1" presStyleIdx="3" presStyleCnt="8">
        <dgm:presLayoutVars>
          <dgm:bulletEnabled val="1"/>
        </dgm:presLayoutVars>
      </dgm:prSet>
      <dgm:spPr/>
    </dgm:pt>
    <dgm:pt modelId="{6B607813-BDE4-4BF3-9654-87AF623B5B52}" type="pres">
      <dgm:prSet presAssocID="{5EDF15D2-0FA8-4B5D-B24F-D88D09FF803A}" presName="parTrans" presStyleLbl="bgSibTrans2D1" presStyleIdx="4" presStyleCnt="8"/>
      <dgm:spPr/>
    </dgm:pt>
    <dgm:pt modelId="{BFBDCE04-1796-4EF0-8B22-A805AB57C3C8}" type="pres">
      <dgm:prSet presAssocID="{FD035009-A8BE-49AC-99C5-B1B09B87A13C}" presName="node" presStyleLbl="node1" presStyleIdx="4" presStyleCnt="8">
        <dgm:presLayoutVars>
          <dgm:bulletEnabled val="1"/>
        </dgm:presLayoutVars>
      </dgm:prSet>
      <dgm:spPr/>
    </dgm:pt>
    <dgm:pt modelId="{D5612EFC-0A00-46AA-8C62-B9CD3519AE64}" type="pres">
      <dgm:prSet presAssocID="{44FAC925-1A2E-4077-91E4-66A57152130B}" presName="parTrans" presStyleLbl="bgSibTrans2D1" presStyleIdx="5" presStyleCnt="8"/>
      <dgm:spPr/>
    </dgm:pt>
    <dgm:pt modelId="{72BD9F27-F706-4BB6-9CEE-410C37EB1910}" type="pres">
      <dgm:prSet presAssocID="{2A4A6322-CEC2-42C0-B306-2D6F38C929E7}" presName="node" presStyleLbl="node1" presStyleIdx="5" presStyleCnt="8">
        <dgm:presLayoutVars>
          <dgm:bulletEnabled val="1"/>
        </dgm:presLayoutVars>
      </dgm:prSet>
      <dgm:spPr/>
    </dgm:pt>
    <dgm:pt modelId="{153155FC-1D08-411E-9D7E-AF715477F3FE}" type="pres">
      <dgm:prSet presAssocID="{63FD0343-E1E4-4880-AFF7-376FD873902E}" presName="parTrans" presStyleLbl="bgSibTrans2D1" presStyleIdx="6" presStyleCnt="8"/>
      <dgm:spPr/>
    </dgm:pt>
    <dgm:pt modelId="{8DA26B74-BC93-4990-8358-67E53E59867D}" type="pres">
      <dgm:prSet presAssocID="{08D8D7C4-8654-4F0B-A3F7-93614FB17311}" presName="node" presStyleLbl="node1" presStyleIdx="6" presStyleCnt="8">
        <dgm:presLayoutVars>
          <dgm:bulletEnabled val="1"/>
        </dgm:presLayoutVars>
      </dgm:prSet>
      <dgm:spPr/>
    </dgm:pt>
    <dgm:pt modelId="{67136ACE-51AC-4D12-921E-6B8C52868FAF}" type="pres">
      <dgm:prSet presAssocID="{9AEFCBCF-29F3-432B-B5C2-803A2610D977}" presName="parTrans" presStyleLbl="bgSibTrans2D1" presStyleIdx="7" presStyleCnt="8"/>
      <dgm:spPr/>
    </dgm:pt>
    <dgm:pt modelId="{ADB816AC-489C-42F9-972F-CAE5D7CA6435}" type="pres">
      <dgm:prSet presAssocID="{286AD679-26E7-4281-B610-3E0FC23C4DAA}" presName="node" presStyleLbl="node1" presStyleIdx="7" presStyleCnt="8">
        <dgm:presLayoutVars>
          <dgm:bulletEnabled val="1"/>
        </dgm:presLayoutVars>
      </dgm:prSet>
      <dgm:spPr/>
    </dgm:pt>
  </dgm:ptLst>
  <dgm:cxnLst>
    <dgm:cxn modelId="{8B267F00-4DD5-495B-86B1-DD1C146CCE4B}" srcId="{E1313C75-8676-4257-A345-D66B809B4AA7}" destId="{2A4A6322-CEC2-42C0-B306-2D6F38C929E7}" srcOrd="5" destOrd="0" parTransId="{44FAC925-1A2E-4077-91E4-66A57152130B}" sibTransId="{3B7FB5D8-9B74-4225-B125-51B785B99FD2}"/>
    <dgm:cxn modelId="{1548FA0A-F0F1-42B5-B1A0-14511A91EAED}" srcId="{E1313C75-8676-4257-A345-D66B809B4AA7}" destId="{4D0FB702-AF0A-468A-829F-DDEF63E6FF1B}" srcOrd="0" destOrd="0" parTransId="{BAEDDC8E-DE7B-4477-9EED-377BF87BC0F4}" sibTransId="{580ADF54-F1B1-4650-93DE-8586FF11DCCD}"/>
    <dgm:cxn modelId="{C25E131A-27C6-4B6B-9D59-99C881B5E9FB}" srcId="{3E1BFF6B-394F-463C-B7EA-A7C1921E4D8D}" destId="{706410F0-6027-49BC-BD9D-6096DE049658}" srcOrd="1" destOrd="0" parTransId="{E22D99AF-CC9F-4A1F-9FED-E80F19EC43F1}" sibTransId="{7CB91A5C-B880-4C12-B817-E2CC65888C35}"/>
    <dgm:cxn modelId="{06CAF623-7810-4428-B13C-E0C0A622136F}" type="presOf" srcId="{2A4A6322-CEC2-42C0-B306-2D6F38C929E7}" destId="{72BD9F27-F706-4BB6-9CEE-410C37EB1910}" srcOrd="0" destOrd="0" presId="urn:microsoft.com/office/officeart/2005/8/layout/radial4"/>
    <dgm:cxn modelId="{21768B26-ABC4-49F1-86E0-D3C5772E205E}" srcId="{E1313C75-8676-4257-A345-D66B809B4AA7}" destId="{FD035009-A8BE-49AC-99C5-B1B09B87A13C}" srcOrd="4" destOrd="0" parTransId="{5EDF15D2-0FA8-4B5D-B24F-D88D09FF803A}" sibTransId="{B45B3692-1F6E-4FE6-91A8-EDAD5C291432}"/>
    <dgm:cxn modelId="{2F37422C-907D-4C79-844D-86627820FB27}" type="presOf" srcId="{5EDF15D2-0FA8-4B5D-B24F-D88D09FF803A}" destId="{6B607813-BDE4-4BF3-9654-87AF623B5B52}" srcOrd="0" destOrd="0" presId="urn:microsoft.com/office/officeart/2005/8/layout/radial4"/>
    <dgm:cxn modelId="{60DAAD2C-0654-437A-9EB5-E15FEFD2B4BB}" type="presOf" srcId="{5201124E-44F7-4D0C-8A27-A8849B98D937}" destId="{FAC78D3D-9F19-4A17-B6B4-68341C4B7157}" srcOrd="0" destOrd="0" presId="urn:microsoft.com/office/officeart/2005/8/layout/radial4"/>
    <dgm:cxn modelId="{7361795B-8451-4013-8941-CACC0D7D93A3}" type="presOf" srcId="{63FD0343-E1E4-4880-AFF7-376FD873902E}" destId="{153155FC-1D08-411E-9D7E-AF715477F3FE}" srcOrd="0" destOrd="0" presId="urn:microsoft.com/office/officeart/2005/8/layout/radial4"/>
    <dgm:cxn modelId="{5552E95E-F2E8-45B3-AC98-F0B0EBF9A2CB}" srcId="{E1313C75-8676-4257-A345-D66B809B4AA7}" destId="{5201124E-44F7-4D0C-8A27-A8849B98D937}" srcOrd="2" destOrd="0" parTransId="{0A2FEAC4-F067-4196-BF31-34D8751ACFD4}" sibTransId="{5D75EB78-599B-4143-8761-19C4E004FEC5}"/>
    <dgm:cxn modelId="{1A7AFA43-68EE-4C52-92FA-A0114744A366}" type="presOf" srcId="{0A2FEAC4-F067-4196-BF31-34D8751ACFD4}" destId="{B08D0D5B-B399-46EB-88EB-AB9C92D0F690}" srcOrd="0" destOrd="0" presId="urn:microsoft.com/office/officeart/2005/8/layout/radial4"/>
    <dgm:cxn modelId="{BC3CF866-0E23-4565-A9ED-02B87D96BD91}" srcId="{3E1BFF6B-394F-463C-B7EA-A7C1921E4D8D}" destId="{E1313C75-8676-4257-A345-D66B809B4AA7}" srcOrd="0" destOrd="0" parTransId="{47D72D37-082A-4CA7-9FB2-6A34BE9FEFC3}" sibTransId="{04CD8AA9-14B3-4024-9CD0-F196A35AA9FD}"/>
    <dgm:cxn modelId="{A23D644B-2ECB-4A8C-9179-43F051671CDB}" srcId="{E1313C75-8676-4257-A345-D66B809B4AA7}" destId="{08D8D7C4-8654-4F0B-A3F7-93614FB17311}" srcOrd="6" destOrd="0" parTransId="{63FD0343-E1E4-4880-AFF7-376FD873902E}" sibTransId="{D0C9CD86-5D81-484F-81F6-A17FA551CE12}"/>
    <dgm:cxn modelId="{96F28C4C-2EB5-476D-831E-2D1B61F41993}" type="presOf" srcId="{08D8D7C4-8654-4F0B-A3F7-93614FB17311}" destId="{8DA26B74-BC93-4990-8358-67E53E59867D}" srcOrd="0" destOrd="0" presId="urn:microsoft.com/office/officeart/2005/8/layout/radial4"/>
    <dgm:cxn modelId="{60890C4D-8AED-4BAC-8CD7-11F9597D88AA}" srcId="{E1313C75-8676-4257-A345-D66B809B4AA7}" destId="{7EF8C84A-9E13-4F32-A9A2-FBF592CFC352}" srcOrd="1" destOrd="0" parTransId="{7115CF3A-684F-4A9E-9156-795AF6E57921}" sibTransId="{E6F411AE-8533-461B-98EA-8F616AB2A4AB}"/>
    <dgm:cxn modelId="{6AAEE686-E60A-4C72-9E94-6402E1B107D9}" srcId="{706410F0-6027-49BC-BD9D-6096DE049658}" destId="{8862E1E0-2509-4262-941B-20DD616954FD}" srcOrd="0" destOrd="0" parTransId="{2AC79767-1245-4FD6-90C9-FC99D22894FD}" sibTransId="{C7C6F8B3-A2BA-45E5-8610-049E5296FC98}"/>
    <dgm:cxn modelId="{61518D9E-24F4-404E-A52C-E399AF9B14B3}" type="presOf" srcId="{ECB3F492-2527-46E7-9E21-822B8D220B31}" destId="{6F07282C-CAF0-48F1-BB6F-D7A766857A62}" srcOrd="0" destOrd="0" presId="urn:microsoft.com/office/officeart/2005/8/layout/radial4"/>
    <dgm:cxn modelId="{766863A1-6C5C-40D4-AA39-C9DA41E79CCA}" type="presOf" srcId="{FD035009-A8BE-49AC-99C5-B1B09B87A13C}" destId="{BFBDCE04-1796-4EF0-8B22-A805AB57C3C8}" srcOrd="0" destOrd="0" presId="urn:microsoft.com/office/officeart/2005/8/layout/radial4"/>
    <dgm:cxn modelId="{DB2245A5-0E8C-4A99-9DAB-22642769CBE8}" srcId="{706410F0-6027-49BC-BD9D-6096DE049658}" destId="{9F90EA18-61AB-4E50-B034-2C5E11623AC8}" srcOrd="1" destOrd="0" parTransId="{A38B3B96-C250-4468-A965-AD6437A37A69}" sibTransId="{788DE81C-4DAB-429B-9C65-8456995DDA84}"/>
    <dgm:cxn modelId="{01F498A8-49A6-470D-82B6-C99609D17D07}" type="presOf" srcId="{BAEDDC8E-DE7B-4477-9EED-377BF87BC0F4}" destId="{C28EEA2C-DCD6-46A7-A776-45B9E0DA8F84}" srcOrd="0" destOrd="0" presId="urn:microsoft.com/office/officeart/2005/8/layout/radial4"/>
    <dgm:cxn modelId="{0705FCA8-5CC8-48A1-A92F-AFA6542D44EC}" type="presOf" srcId="{7115CF3A-684F-4A9E-9156-795AF6E57921}" destId="{579F6EE3-1118-4D71-901A-7A84FA87E3F2}" srcOrd="0" destOrd="0" presId="urn:microsoft.com/office/officeart/2005/8/layout/radial4"/>
    <dgm:cxn modelId="{AE7A4DAA-63BA-439D-BE12-8BF9ECB2D96F}" type="presOf" srcId="{E1313C75-8676-4257-A345-D66B809B4AA7}" destId="{0648FF96-7B33-4D14-AA17-95E88AF414DC}" srcOrd="0" destOrd="0" presId="urn:microsoft.com/office/officeart/2005/8/layout/radial4"/>
    <dgm:cxn modelId="{ADE7BEAC-A596-46FE-887A-C590757AA212}" type="presOf" srcId="{7EF8C84A-9E13-4F32-A9A2-FBF592CFC352}" destId="{BE76706A-9A06-4AE5-ADC2-CB8BDAD02732}" srcOrd="0" destOrd="0" presId="urn:microsoft.com/office/officeart/2005/8/layout/radial4"/>
    <dgm:cxn modelId="{C202D0AF-AF5C-4FD6-8D99-3438A499B703}" srcId="{E1313C75-8676-4257-A345-D66B809B4AA7}" destId="{286AD679-26E7-4281-B610-3E0FC23C4DAA}" srcOrd="7" destOrd="0" parTransId="{9AEFCBCF-29F3-432B-B5C2-803A2610D977}" sibTransId="{DD662FF9-7AC1-413B-9FC4-8B3F18FB21E3}"/>
    <dgm:cxn modelId="{A2CD6DD1-1BEF-4E02-9A16-5EED00321D21}" type="presOf" srcId="{44FAC925-1A2E-4077-91E4-66A57152130B}" destId="{D5612EFC-0A00-46AA-8C62-B9CD3519AE64}" srcOrd="0" destOrd="0" presId="urn:microsoft.com/office/officeart/2005/8/layout/radial4"/>
    <dgm:cxn modelId="{7D180CDA-1595-4684-9D9D-83D92A6A7CB3}" type="presOf" srcId="{9AEFCBCF-29F3-432B-B5C2-803A2610D977}" destId="{67136ACE-51AC-4D12-921E-6B8C52868FAF}" srcOrd="0" destOrd="0" presId="urn:microsoft.com/office/officeart/2005/8/layout/radial4"/>
    <dgm:cxn modelId="{5E0EEEE0-6B9E-4056-A510-D4C413E3E921}" type="presOf" srcId="{A61FA6CA-6A7D-4C24-B24D-4CCF5DD15EF3}" destId="{C4B9AE07-B532-4479-BC16-927DAD02E9A0}" srcOrd="0" destOrd="0" presId="urn:microsoft.com/office/officeart/2005/8/layout/radial4"/>
    <dgm:cxn modelId="{36EF75E4-D721-46A8-9137-7E98852C5B45}" type="presOf" srcId="{286AD679-26E7-4281-B610-3E0FC23C4DAA}" destId="{ADB816AC-489C-42F9-972F-CAE5D7CA6435}" srcOrd="0" destOrd="0" presId="urn:microsoft.com/office/officeart/2005/8/layout/radial4"/>
    <dgm:cxn modelId="{73A569E6-E552-4B4C-8A06-9836F3B141BE}" type="presOf" srcId="{4D0FB702-AF0A-468A-829F-DDEF63E6FF1B}" destId="{1BC1E0AC-A9C2-446B-8DAF-074DAAF3D260}" srcOrd="0" destOrd="0" presId="urn:microsoft.com/office/officeart/2005/8/layout/radial4"/>
    <dgm:cxn modelId="{3B1534EC-5609-4EDF-B276-9540AD81A48B}" type="presOf" srcId="{3E1BFF6B-394F-463C-B7EA-A7C1921E4D8D}" destId="{5165DBBC-3867-42E7-AA9D-50CBFE4A1A64}" srcOrd="0" destOrd="0" presId="urn:microsoft.com/office/officeart/2005/8/layout/radial4"/>
    <dgm:cxn modelId="{42723AF4-DD78-47EA-B19B-2622414E9B9C}" srcId="{E1313C75-8676-4257-A345-D66B809B4AA7}" destId="{ECB3F492-2527-46E7-9E21-822B8D220B31}" srcOrd="3" destOrd="0" parTransId="{A61FA6CA-6A7D-4C24-B24D-4CCF5DD15EF3}" sibTransId="{19E8BB93-8616-48FE-A7A2-49C0BD463C05}"/>
    <dgm:cxn modelId="{CBBE6F1D-873D-4547-8828-EA3E0376F307}" type="presParOf" srcId="{5165DBBC-3867-42E7-AA9D-50CBFE4A1A64}" destId="{0648FF96-7B33-4D14-AA17-95E88AF414DC}" srcOrd="0" destOrd="0" presId="urn:microsoft.com/office/officeart/2005/8/layout/radial4"/>
    <dgm:cxn modelId="{96CD7222-A91C-477D-9303-A0315744F6EF}" type="presParOf" srcId="{5165DBBC-3867-42E7-AA9D-50CBFE4A1A64}" destId="{C28EEA2C-DCD6-46A7-A776-45B9E0DA8F84}" srcOrd="1" destOrd="0" presId="urn:microsoft.com/office/officeart/2005/8/layout/radial4"/>
    <dgm:cxn modelId="{46BD2E5B-EBE3-4AD4-B55A-4DAAE0397236}" type="presParOf" srcId="{5165DBBC-3867-42E7-AA9D-50CBFE4A1A64}" destId="{1BC1E0AC-A9C2-446B-8DAF-074DAAF3D260}" srcOrd="2" destOrd="0" presId="urn:microsoft.com/office/officeart/2005/8/layout/radial4"/>
    <dgm:cxn modelId="{2C4D1918-4E03-4609-B1D7-17B418F6590C}" type="presParOf" srcId="{5165DBBC-3867-42E7-AA9D-50CBFE4A1A64}" destId="{579F6EE3-1118-4D71-901A-7A84FA87E3F2}" srcOrd="3" destOrd="0" presId="urn:microsoft.com/office/officeart/2005/8/layout/radial4"/>
    <dgm:cxn modelId="{3D55EF2F-5909-4349-90DD-589ED6A27DE7}" type="presParOf" srcId="{5165DBBC-3867-42E7-AA9D-50CBFE4A1A64}" destId="{BE76706A-9A06-4AE5-ADC2-CB8BDAD02732}" srcOrd="4" destOrd="0" presId="urn:microsoft.com/office/officeart/2005/8/layout/radial4"/>
    <dgm:cxn modelId="{FA30D6A9-4DB7-4586-B41E-CF5AC94506E6}" type="presParOf" srcId="{5165DBBC-3867-42E7-AA9D-50CBFE4A1A64}" destId="{B08D0D5B-B399-46EB-88EB-AB9C92D0F690}" srcOrd="5" destOrd="0" presId="urn:microsoft.com/office/officeart/2005/8/layout/radial4"/>
    <dgm:cxn modelId="{7BC09B67-46E6-4D43-B204-E0F4766E4BA9}" type="presParOf" srcId="{5165DBBC-3867-42E7-AA9D-50CBFE4A1A64}" destId="{FAC78D3D-9F19-4A17-B6B4-68341C4B7157}" srcOrd="6" destOrd="0" presId="urn:microsoft.com/office/officeart/2005/8/layout/radial4"/>
    <dgm:cxn modelId="{DD8F4A9C-7CEC-4BB4-84A1-188B5BD56907}" type="presParOf" srcId="{5165DBBC-3867-42E7-AA9D-50CBFE4A1A64}" destId="{C4B9AE07-B532-4479-BC16-927DAD02E9A0}" srcOrd="7" destOrd="0" presId="urn:microsoft.com/office/officeart/2005/8/layout/radial4"/>
    <dgm:cxn modelId="{C2F53259-BB60-460A-8645-2F68C3E4ED30}" type="presParOf" srcId="{5165DBBC-3867-42E7-AA9D-50CBFE4A1A64}" destId="{6F07282C-CAF0-48F1-BB6F-D7A766857A62}" srcOrd="8" destOrd="0" presId="urn:microsoft.com/office/officeart/2005/8/layout/radial4"/>
    <dgm:cxn modelId="{392415EC-E0A3-45B1-B7C2-5FB102811788}" type="presParOf" srcId="{5165DBBC-3867-42E7-AA9D-50CBFE4A1A64}" destId="{6B607813-BDE4-4BF3-9654-87AF623B5B52}" srcOrd="9" destOrd="0" presId="urn:microsoft.com/office/officeart/2005/8/layout/radial4"/>
    <dgm:cxn modelId="{5B837450-8342-4190-B26C-BB076B6BD6F7}" type="presParOf" srcId="{5165DBBC-3867-42E7-AA9D-50CBFE4A1A64}" destId="{BFBDCE04-1796-4EF0-8B22-A805AB57C3C8}" srcOrd="10" destOrd="0" presId="urn:microsoft.com/office/officeart/2005/8/layout/radial4"/>
    <dgm:cxn modelId="{7395D045-73DC-4BEC-9C1B-5FDF7C727EB5}" type="presParOf" srcId="{5165DBBC-3867-42E7-AA9D-50CBFE4A1A64}" destId="{D5612EFC-0A00-46AA-8C62-B9CD3519AE64}" srcOrd="11" destOrd="0" presId="urn:microsoft.com/office/officeart/2005/8/layout/radial4"/>
    <dgm:cxn modelId="{82091ED2-ADBA-4143-9D11-C5C6BFE516DC}" type="presParOf" srcId="{5165DBBC-3867-42E7-AA9D-50CBFE4A1A64}" destId="{72BD9F27-F706-4BB6-9CEE-410C37EB1910}" srcOrd="12" destOrd="0" presId="urn:microsoft.com/office/officeart/2005/8/layout/radial4"/>
    <dgm:cxn modelId="{8BFE0388-F41E-4325-8A7D-25E25A861C48}" type="presParOf" srcId="{5165DBBC-3867-42E7-AA9D-50CBFE4A1A64}" destId="{153155FC-1D08-411E-9D7E-AF715477F3FE}" srcOrd="13" destOrd="0" presId="urn:microsoft.com/office/officeart/2005/8/layout/radial4"/>
    <dgm:cxn modelId="{E331E0EC-36D8-495C-9097-27891B4AD0E8}" type="presParOf" srcId="{5165DBBC-3867-42E7-AA9D-50CBFE4A1A64}" destId="{8DA26B74-BC93-4990-8358-67E53E59867D}" srcOrd="14" destOrd="0" presId="urn:microsoft.com/office/officeart/2005/8/layout/radial4"/>
    <dgm:cxn modelId="{A0BE0FDB-B086-4B81-BA97-F4ED7BECF9D6}" type="presParOf" srcId="{5165DBBC-3867-42E7-AA9D-50CBFE4A1A64}" destId="{67136ACE-51AC-4D12-921E-6B8C52868FAF}" srcOrd="15" destOrd="0" presId="urn:microsoft.com/office/officeart/2005/8/layout/radial4"/>
    <dgm:cxn modelId="{D92D5CE9-0BB7-48EF-ACA8-32D8B960F9CF}" type="presParOf" srcId="{5165DBBC-3867-42E7-AA9D-50CBFE4A1A64}" destId="{ADB816AC-489C-42F9-972F-CAE5D7CA6435}" srcOrd="1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48FF96-7B33-4D14-AA17-95E88AF414DC}">
      <dsp:nvSpPr>
        <dsp:cNvPr id="0" name=""/>
        <dsp:cNvSpPr/>
      </dsp:nvSpPr>
      <dsp:spPr>
        <a:xfrm>
          <a:off x="4604575" y="2604154"/>
          <a:ext cx="2150584" cy="2150584"/>
        </a:xfrm>
        <a:prstGeom prst="ellipse">
          <a:avLst/>
        </a:prstGeom>
        <a:solidFill>
          <a:schemeClr val="accent6">
            <a:shade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 dirty="0"/>
            <a:t>Dementie</a:t>
          </a:r>
        </a:p>
      </dsp:txBody>
      <dsp:txXfrm>
        <a:off x="4919521" y="2919100"/>
        <a:ext cx="1520692" cy="1520692"/>
      </dsp:txXfrm>
    </dsp:sp>
    <dsp:sp modelId="{C28EEA2C-DCD6-46A7-A776-45B9E0DA8F84}">
      <dsp:nvSpPr>
        <dsp:cNvPr id="0" name=""/>
        <dsp:cNvSpPr/>
      </dsp:nvSpPr>
      <dsp:spPr>
        <a:xfrm rot="10038915">
          <a:off x="1542474" y="3971503"/>
          <a:ext cx="2956551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C1E0AC-A9C2-446B-8DAF-074DAAF3D260}">
      <dsp:nvSpPr>
        <dsp:cNvPr id="0" name=""/>
        <dsp:cNvSpPr/>
      </dsp:nvSpPr>
      <dsp:spPr>
        <a:xfrm>
          <a:off x="825849" y="4000407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Verschillende stadia</a:t>
          </a:r>
        </a:p>
      </dsp:txBody>
      <dsp:txXfrm>
        <a:off x="861123" y="4035681"/>
        <a:ext cx="1434861" cy="1133779"/>
      </dsp:txXfrm>
    </dsp:sp>
    <dsp:sp modelId="{579F6EE3-1118-4D71-901A-7A84FA87E3F2}">
      <dsp:nvSpPr>
        <dsp:cNvPr id="0" name=""/>
        <dsp:cNvSpPr/>
      </dsp:nvSpPr>
      <dsp:spPr>
        <a:xfrm rot="11582893">
          <a:off x="1951555" y="2806545"/>
          <a:ext cx="2568320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174204"/>
            <a:satOff val="706"/>
            <a:lumOff val="897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76706A-9A06-4AE5-ADC2-CB8BDAD02732}">
      <dsp:nvSpPr>
        <dsp:cNvPr id="0" name=""/>
        <dsp:cNvSpPr/>
      </dsp:nvSpPr>
      <dsp:spPr>
        <a:xfrm>
          <a:off x="1232007" y="2220913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170347"/>
            <a:satOff val="171"/>
            <a:lumOff val="115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Regie behouden </a:t>
          </a:r>
        </a:p>
      </dsp:txBody>
      <dsp:txXfrm>
        <a:off x="1267281" y="2256187"/>
        <a:ext cx="1434861" cy="1133779"/>
      </dsp:txXfrm>
    </dsp:sp>
    <dsp:sp modelId="{B08D0D5B-B399-46EB-88EB-AB9C92D0F690}">
      <dsp:nvSpPr>
        <dsp:cNvPr id="0" name=""/>
        <dsp:cNvSpPr/>
      </dsp:nvSpPr>
      <dsp:spPr>
        <a:xfrm rot="13305815">
          <a:off x="2840239" y="1830080"/>
          <a:ext cx="2223541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348409"/>
            <a:satOff val="1413"/>
            <a:lumOff val="1794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C78D3D-9F19-4A17-B6B4-68341C4B7157}">
      <dsp:nvSpPr>
        <dsp:cNvPr id="0" name=""/>
        <dsp:cNvSpPr/>
      </dsp:nvSpPr>
      <dsp:spPr>
        <a:xfrm>
          <a:off x="2370036" y="793871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340694"/>
            <a:satOff val="343"/>
            <a:lumOff val="2309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Agnosie &amp; Apraxie</a:t>
          </a:r>
        </a:p>
      </dsp:txBody>
      <dsp:txXfrm>
        <a:off x="2405310" y="829145"/>
        <a:ext cx="1434861" cy="1133779"/>
      </dsp:txXfrm>
    </dsp:sp>
    <dsp:sp modelId="{C4B9AE07-B532-4479-BC16-927DAD02E9A0}">
      <dsp:nvSpPr>
        <dsp:cNvPr id="0" name=""/>
        <dsp:cNvSpPr/>
      </dsp:nvSpPr>
      <dsp:spPr>
        <a:xfrm rot="15208290">
          <a:off x="4046247" y="1263654"/>
          <a:ext cx="2015331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522614"/>
            <a:satOff val="2119"/>
            <a:lumOff val="26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07282C-CAF0-48F1-BB6F-D7A766857A62}">
      <dsp:nvSpPr>
        <dsp:cNvPr id="0" name=""/>
        <dsp:cNvSpPr/>
      </dsp:nvSpPr>
      <dsp:spPr>
        <a:xfrm>
          <a:off x="4014535" y="1922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511041"/>
            <a:satOff val="514"/>
            <a:lumOff val="346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/>
            <a:t>Reminiscentie</a:t>
          </a:r>
          <a:endParaRPr lang="nl-NL" sz="1500" kern="1200" dirty="0"/>
        </a:p>
      </dsp:txBody>
      <dsp:txXfrm>
        <a:off x="4049809" y="37196"/>
        <a:ext cx="1434861" cy="1133779"/>
      </dsp:txXfrm>
    </dsp:sp>
    <dsp:sp modelId="{6B607813-BDE4-4BF3-9654-87AF623B5B52}">
      <dsp:nvSpPr>
        <dsp:cNvPr id="0" name=""/>
        <dsp:cNvSpPr/>
      </dsp:nvSpPr>
      <dsp:spPr>
        <a:xfrm rot="17191710">
          <a:off x="5298157" y="1263654"/>
          <a:ext cx="2015331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696818"/>
            <a:satOff val="2825"/>
            <a:lumOff val="3588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BDCE04-1796-4EF0-8B22-A805AB57C3C8}">
      <dsp:nvSpPr>
        <dsp:cNvPr id="0" name=""/>
        <dsp:cNvSpPr/>
      </dsp:nvSpPr>
      <dsp:spPr>
        <a:xfrm>
          <a:off x="5839791" y="1922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681388"/>
            <a:satOff val="685"/>
            <a:lumOff val="461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 dirty="0" err="1"/>
            <a:t>Snoezelen</a:t>
          </a:r>
          <a:endParaRPr lang="nl-NL" sz="1500" kern="1200" dirty="0"/>
        </a:p>
      </dsp:txBody>
      <dsp:txXfrm>
        <a:off x="5875065" y="37196"/>
        <a:ext cx="1434861" cy="1133779"/>
      </dsp:txXfrm>
    </dsp:sp>
    <dsp:sp modelId="{D5612EFC-0A00-46AA-8C62-B9CD3519AE64}">
      <dsp:nvSpPr>
        <dsp:cNvPr id="0" name=""/>
        <dsp:cNvSpPr/>
      </dsp:nvSpPr>
      <dsp:spPr>
        <a:xfrm rot="19094185">
          <a:off x="6295955" y="1830080"/>
          <a:ext cx="2223541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522614"/>
            <a:satOff val="2119"/>
            <a:lumOff val="26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BD9F27-F706-4BB6-9CEE-410C37EB1910}">
      <dsp:nvSpPr>
        <dsp:cNvPr id="0" name=""/>
        <dsp:cNvSpPr/>
      </dsp:nvSpPr>
      <dsp:spPr>
        <a:xfrm>
          <a:off x="7484290" y="793871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511041"/>
            <a:satOff val="514"/>
            <a:lumOff val="346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 dirty="0"/>
            <a:t>Realiteits- oriënterende benadering</a:t>
          </a:r>
        </a:p>
      </dsp:txBody>
      <dsp:txXfrm>
        <a:off x="7519564" y="829145"/>
        <a:ext cx="1434861" cy="1133779"/>
      </dsp:txXfrm>
    </dsp:sp>
    <dsp:sp modelId="{153155FC-1D08-411E-9D7E-AF715477F3FE}">
      <dsp:nvSpPr>
        <dsp:cNvPr id="0" name=""/>
        <dsp:cNvSpPr/>
      </dsp:nvSpPr>
      <dsp:spPr>
        <a:xfrm rot="20817107">
          <a:off x="6839859" y="2806545"/>
          <a:ext cx="2568320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348409"/>
            <a:satOff val="1413"/>
            <a:lumOff val="1794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A26B74-BC93-4990-8358-67E53E59867D}">
      <dsp:nvSpPr>
        <dsp:cNvPr id="0" name=""/>
        <dsp:cNvSpPr/>
      </dsp:nvSpPr>
      <dsp:spPr>
        <a:xfrm>
          <a:off x="8622319" y="2220913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340694"/>
            <a:satOff val="343"/>
            <a:lumOff val="2309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 dirty="0" err="1"/>
            <a:t>Validation</a:t>
          </a:r>
          <a:r>
            <a:rPr lang="nl-NL" sz="1500" kern="1200" dirty="0"/>
            <a:t> </a:t>
          </a:r>
        </a:p>
      </dsp:txBody>
      <dsp:txXfrm>
        <a:off x="8657593" y="2256187"/>
        <a:ext cx="1434861" cy="1133779"/>
      </dsp:txXfrm>
    </dsp:sp>
    <dsp:sp modelId="{67136ACE-51AC-4D12-921E-6B8C52868FAF}">
      <dsp:nvSpPr>
        <dsp:cNvPr id="0" name=""/>
        <dsp:cNvSpPr/>
      </dsp:nvSpPr>
      <dsp:spPr>
        <a:xfrm rot="761085">
          <a:off x="6860709" y="3971503"/>
          <a:ext cx="2956551" cy="61291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174204"/>
            <a:satOff val="706"/>
            <a:lumOff val="897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B816AC-489C-42F9-972F-CAE5D7CA6435}">
      <dsp:nvSpPr>
        <dsp:cNvPr id="0" name=""/>
        <dsp:cNvSpPr/>
      </dsp:nvSpPr>
      <dsp:spPr>
        <a:xfrm>
          <a:off x="9028477" y="4000407"/>
          <a:ext cx="1505409" cy="1204327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-170347"/>
            <a:satOff val="171"/>
            <a:lumOff val="115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 dirty="0"/>
            <a:t>Woonvormen </a:t>
          </a:r>
        </a:p>
      </dsp:txBody>
      <dsp:txXfrm>
        <a:off x="9063751" y="4035681"/>
        <a:ext cx="1434861" cy="11337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D83002A9-19B3-428C-9A8A-F25ECF56260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5C01842F-9C4B-4212-A470-8CD22004AE7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E14EACDB-BDC8-4C8B-AACC-73038A66B6D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4581" name="Rectangle 5">
            <a:extLst>
              <a:ext uri="{FF2B5EF4-FFF2-40B4-BE49-F238E27FC236}">
                <a16:creationId xmlns:a16="http://schemas.microsoft.com/office/drawing/2014/main" id="{B1FCCCA6-9B70-46F8-A68D-429B9351B9A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/>
              <a:t>Klik om de opmaakprofielen van de modeltekst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24582" name="Rectangle 6">
            <a:extLst>
              <a:ext uri="{FF2B5EF4-FFF2-40B4-BE49-F238E27FC236}">
                <a16:creationId xmlns:a16="http://schemas.microsoft.com/office/drawing/2014/main" id="{396C9C6C-8F77-4AE1-9696-6C50591C613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4583" name="Rectangle 7">
            <a:extLst>
              <a:ext uri="{FF2B5EF4-FFF2-40B4-BE49-F238E27FC236}">
                <a16:creationId xmlns:a16="http://schemas.microsoft.com/office/drawing/2014/main" id="{BB63A9E3-5E64-44A1-AE4A-BCC4C8B0AD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FCA84E5-63C2-423B-862D-58D7A891755E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CA84E5-63C2-423B-862D-58D7A891755E}" type="slidenum">
              <a:rPr lang="nl-NL" altLang="nl-NL" smtClean="0"/>
              <a:pPr>
                <a:defRPr/>
              </a:pPr>
              <a:t>8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72163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6BA3DC-974D-4157-8B59-65F2C5AE98F4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16839228"/>
      </p:ext>
    </p:extLst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9B5E42-0D06-4D3C-84C3-B085916C2815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839099143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pPr>
              <a:defRPr/>
            </a:pPr>
            <a:fld id="{36FA7BD7-A417-466C-B361-FE1C3A83FD2D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99139464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E3F3F1-FFCE-486E-A715-86F2B66F4E32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08217294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004C317-7C01-425A-8DDC-A1D8417DFCAB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77517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0C7B14-5C54-464F-863E-D8BA3D73744B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839085057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EA4B0-6034-4254-9CC4-54268D45FCF3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0313776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47AAD0-00B6-4142-91AE-2D61465A82AF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62400225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88303-8565-414A-A2F8-CED696C7C937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45743998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411687-58F9-4BDE-929B-B78057AA7984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270785536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E70443-0256-47B8-B877-1549DAB73A31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55489921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4F9A3CD-A8F2-4F59-97BA-85376AFCB78D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2947086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ransition>
    <p:fade thruBlk="1"/>
  </p:transition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123375/Begeleidingskunde_periode_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nsTGxO0tpk&amp;list=PLZSNgY9VtWgpO2-aCBq61utADa2mmeJ-X&amp;index=3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vEL9FGD_Q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9A8531-CD17-4DC1-9CEA-8BAD3FE3CF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4400" dirty="0"/>
              <a:t>Zorgvragers met depressie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B943EF8-3E24-417E-B386-E5C19C3C75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2151332"/>
          </a:xfrm>
        </p:spPr>
        <p:txBody>
          <a:bodyPr>
            <a:normAutofit/>
          </a:bodyPr>
          <a:lstStyle/>
          <a:p>
            <a:r>
              <a:rPr lang="nl-NL" sz="2300" dirty="0"/>
              <a:t>Thema 3, hoofdstuk 11</a:t>
            </a:r>
          </a:p>
          <a:p>
            <a:r>
              <a:rPr lang="nl-NL" sz="2300" dirty="0"/>
              <a:t>Periode 4 les 7</a:t>
            </a:r>
          </a:p>
          <a:p>
            <a:r>
              <a:rPr lang="nl-NL" sz="2300" dirty="0"/>
              <a:t>Begeleiden in moeilijke situaties</a:t>
            </a:r>
          </a:p>
          <a:p>
            <a:r>
              <a:rPr lang="nl-NL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6192321"/>
      </p:ext>
    </p:extLst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fbeeldingsresultaat voor hulp aanvaarden">
            <a:extLst>
              <a:ext uri="{FF2B5EF4-FFF2-40B4-BE49-F238E27FC236}">
                <a16:creationId xmlns:a16="http://schemas.microsoft.com/office/drawing/2014/main" id="{18B3B306-41D2-4A0B-8E7E-59B7C4BBDC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79" r="4755" b="3"/>
          <a:stretch/>
        </p:blipFill>
        <p:spPr bwMode="auto">
          <a:xfrm>
            <a:off x="7847215" y="1822028"/>
            <a:ext cx="4342220" cy="5035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B4E58AB-6AC8-4761-88D5-83B232D50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</p:spPr>
        <p:txBody>
          <a:bodyPr>
            <a:normAutofit/>
          </a:bodyPr>
          <a:lstStyle/>
          <a:p>
            <a:r>
              <a:rPr lang="nl-NL" dirty="0"/>
              <a:t>Begeleiding en verzorging 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56ACAE6-8033-4816-A091-600B78DE18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20" y="2011680"/>
            <a:ext cx="6263640" cy="4206240"/>
          </a:xfrm>
        </p:spPr>
        <p:txBody>
          <a:bodyPr>
            <a:normAutofit/>
          </a:bodyPr>
          <a:lstStyle/>
          <a:p>
            <a:r>
              <a:rPr lang="nl-NL" dirty="0"/>
              <a:t>Zorgvrager met depressie wordt multidisciplinair behandeld</a:t>
            </a:r>
          </a:p>
          <a:p>
            <a:pPr lvl="1"/>
            <a:r>
              <a:rPr lang="nl-NL" dirty="0"/>
              <a:t>Zelfrespect terugkrijgen</a:t>
            </a:r>
          </a:p>
          <a:p>
            <a:pPr lvl="1"/>
            <a:r>
              <a:rPr lang="nl-NL" dirty="0"/>
              <a:t>Beleving van eigenwaarde bevorderen</a:t>
            </a:r>
          </a:p>
          <a:p>
            <a:pPr lvl="1"/>
            <a:r>
              <a:rPr lang="nl-NL" dirty="0"/>
              <a:t>Levenszin terugkrijgen</a:t>
            </a:r>
          </a:p>
          <a:p>
            <a:endParaRPr lang="nl-NL" dirty="0"/>
          </a:p>
          <a:p>
            <a:r>
              <a:rPr lang="nl-NL" dirty="0"/>
              <a:t>De rol van </a:t>
            </a:r>
            <a:r>
              <a:rPr lang="nl-NL" dirty="0" err="1"/>
              <a:t>MzVz’er</a:t>
            </a:r>
            <a:r>
              <a:rPr lang="nl-NL" dirty="0"/>
              <a:t>: </a:t>
            </a:r>
          </a:p>
          <a:p>
            <a:pPr lvl="1"/>
            <a:r>
              <a:rPr lang="nl-NL" dirty="0"/>
              <a:t>Bevorderen van zelfredzaamheid</a:t>
            </a:r>
          </a:p>
          <a:p>
            <a:pPr lvl="1"/>
            <a:r>
              <a:rPr lang="nl-NL" dirty="0"/>
              <a:t>Leren hulp aanvaarden</a:t>
            </a:r>
          </a:p>
          <a:p>
            <a:pPr lvl="1"/>
            <a:r>
              <a:rPr lang="nl-NL" dirty="0"/>
              <a:t>Eigenwaarde en levenszin herontdekken </a:t>
            </a:r>
          </a:p>
        </p:txBody>
      </p:sp>
    </p:spTree>
    <p:extLst>
      <p:ext uri="{BB962C8B-B14F-4D97-AF65-F5344CB8AC3E}">
        <p14:creationId xmlns:p14="http://schemas.microsoft.com/office/powerpoint/2010/main" val="407624261"/>
      </p:ext>
    </p:extLst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516890-AF92-42FE-951C-C511C2557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Aandachtspunten 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3ADAB5C-0F1D-4095-A37E-ACCA08CC9C5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nl-NL" dirty="0"/>
              <a:t>Lichamelijke verzorging</a:t>
            </a:r>
          </a:p>
          <a:p>
            <a:pPr lvl="1"/>
            <a:r>
              <a:rPr lang="nl-NL" dirty="0"/>
              <a:t>Neiging tot verwaarlozen</a:t>
            </a:r>
          </a:p>
          <a:p>
            <a:pPr lvl="1"/>
            <a:r>
              <a:rPr lang="nl-NL" dirty="0"/>
              <a:t>Niet waard of te weinig energie voor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 activiteit bevorderen 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 deskundige raadplegen bij weerstand</a:t>
            </a:r>
          </a:p>
          <a:p>
            <a:pPr lvl="1"/>
            <a:endParaRPr lang="nl-NL" dirty="0"/>
          </a:p>
          <a:p>
            <a:r>
              <a:rPr lang="nl-NL" dirty="0"/>
              <a:t>Mentale verzorging </a:t>
            </a:r>
          </a:p>
          <a:p>
            <a:pPr lvl="1"/>
            <a:r>
              <a:rPr lang="nl-NL" dirty="0"/>
              <a:t>Problematisch gedrag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 analyseren met teamleden 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 eigen grenzen bewaken 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33A2283-CD33-429B-B55A-2EB53AB45FF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nl-NL" dirty="0"/>
              <a:t>Omgeving</a:t>
            </a:r>
          </a:p>
          <a:p>
            <a:pPr lvl="1"/>
            <a:r>
              <a:rPr lang="nl-NL" dirty="0"/>
              <a:t>Te weinig buiten komen 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 licht + duidelijk dag-nacht ritme nodig</a:t>
            </a:r>
          </a:p>
          <a:p>
            <a:pPr marL="228600" lvl="1" indent="0">
              <a:buNone/>
            </a:pPr>
            <a:r>
              <a:rPr lang="nl-NL" dirty="0"/>
              <a:t> </a:t>
            </a:r>
          </a:p>
          <a:p>
            <a:r>
              <a:rPr lang="nl-NL" dirty="0"/>
              <a:t>Sociale gevolgen </a:t>
            </a:r>
          </a:p>
          <a:p>
            <a:pPr lvl="1"/>
            <a:r>
              <a:rPr lang="nl-NL" dirty="0"/>
              <a:t>Krimp door conflicten en  afname van: energie en mobiliteit </a:t>
            </a:r>
          </a:p>
          <a:p>
            <a:pPr lvl="1"/>
            <a:r>
              <a:rPr lang="nl-NL" dirty="0"/>
              <a:t>Contact blijft weg door gebrek waardering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 begeleiding psycholoog 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 stimuleren tot activiteit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 positieve aandacht aan bezoek geven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910906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768636-290A-4CFB-B021-0BFA332F8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nl-NL" dirty="0"/>
              <a:t>Opdrachten </a:t>
            </a:r>
            <a:br>
              <a:rPr lang="nl-NL" dirty="0"/>
            </a:br>
            <a:r>
              <a:rPr lang="nl-NL" dirty="0"/>
              <a:t>maken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B32997-6A9A-41F0-B56B-AEC2439F43A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D3711D9-C79A-4AAA-81CF-E2ADAA3F55C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098" name="Picture 2" descr="Afbeeldingsresultaat voor depressie overwinnen tattoo">
            <a:extLst>
              <a:ext uri="{FF2B5EF4-FFF2-40B4-BE49-F238E27FC236}">
                <a16:creationId xmlns:a16="http://schemas.microsoft.com/office/drawing/2014/main" id="{C6CC225C-BFFA-403F-978F-383D3C2EBA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705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192839"/>
      </p:ext>
    </p:extLst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792235-5788-4FAC-A298-1CA5A79D6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Benadering bij moeilijk hanteerbaar gedrag 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34B21A0-22D8-4B29-B4A2-CD545CBC0C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b="1" dirty="0"/>
              <a:t>Uit bed komen</a:t>
            </a:r>
          </a:p>
          <a:p>
            <a:pPr lvl="1"/>
            <a:r>
              <a:rPr lang="nl-NL" dirty="0"/>
              <a:t>Afspraken over wektijdstip, hoe opstaan</a:t>
            </a:r>
          </a:p>
          <a:p>
            <a:pPr lvl="1"/>
            <a:r>
              <a:rPr lang="nl-NL" dirty="0"/>
              <a:t>Wees goede stimulans </a:t>
            </a:r>
          </a:p>
          <a:p>
            <a:pPr marL="228600" lvl="1" indent="0">
              <a:buNone/>
            </a:pPr>
            <a:endParaRPr lang="nl-NL" dirty="0"/>
          </a:p>
          <a:p>
            <a:r>
              <a:rPr lang="nl-NL" b="1" dirty="0"/>
              <a:t>Meningsverschillen</a:t>
            </a:r>
          </a:p>
          <a:p>
            <a:pPr lvl="1"/>
            <a:r>
              <a:rPr lang="nl-NL" dirty="0"/>
              <a:t>Bij kibbelen gesprek beëindigen, eventueel later op terugkomen</a:t>
            </a:r>
          </a:p>
          <a:p>
            <a:pPr lvl="1"/>
            <a:r>
              <a:rPr lang="nl-NL" dirty="0"/>
              <a:t>Grenzen bewaken </a:t>
            </a:r>
          </a:p>
          <a:p>
            <a:pPr lvl="1"/>
            <a:endParaRPr lang="nl-NL" dirty="0"/>
          </a:p>
          <a:p>
            <a:r>
              <a:rPr lang="nl-NL" b="1" dirty="0"/>
              <a:t>Praten over suïcide</a:t>
            </a:r>
          </a:p>
          <a:p>
            <a:pPr lvl="1"/>
            <a:r>
              <a:rPr lang="nl-NL" dirty="0"/>
              <a:t>Zorgvrager altijd duidelijk maken dat je dit met behandelaar deelt</a:t>
            </a:r>
          </a:p>
          <a:p>
            <a:pPr lvl="1"/>
            <a:r>
              <a:rPr lang="nl-NL" dirty="0"/>
              <a:t>Hierover praten kan opluchten </a:t>
            </a:r>
          </a:p>
          <a:p>
            <a:pPr lvl="1"/>
            <a:endParaRPr lang="nl-NL" dirty="0"/>
          </a:p>
          <a:p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EA3BCA65-346B-46BC-BFDF-A78319F21D4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b="1" dirty="0"/>
              <a:t>Afsluiten voor leuke zaken </a:t>
            </a:r>
          </a:p>
          <a:p>
            <a:pPr lvl="1"/>
            <a:r>
              <a:rPr lang="nl-NL" dirty="0"/>
              <a:t>Humor en afleiding helpen tegen </a:t>
            </a:r>
            <a:r>
              <a:rPr lang="nl-NL" dirty="0" err="1"/>
              <a:t>negativiteit</a:t>
            </a:r>
            <a:endParaRPr lang="nl-NL" dirty="0"/>
          </a:p>
          <a:p>
            <a:pPr lvl="1"/>
            <a:r>
              <a:rPr lang="nl-NL" dirty="0"/>
              <a:t>Maak een gesprek luchtig i.p.v. discussie aangaan </a:t>
            </a:r>
          </a:p>
          <a:p>
            <a:pPr marL="228600" lvl="1" indent="0">
              <a:buNone/>
            </a:pPr>
            <a:endParaRPr lang="nl-NL" dirty="0"/>
          </a:p>
          <a:p>
            <a:r>
              <a:rPr lang="nl-NL" b="1" dirty="0"/>
              <a:t>Anderen of zichzelf afkatten </a:t>
            </a:r>
          </a:p>
          <a:p>
            <a:pPr lvl="1"/>
            <a:r>
              <a:rPr lang="nl-NL" dirty="0"/>
              <a:t>Directe reactie zorgt voor discussie</a:t>
            </a:r>
          </a:p>
          <a:p>
            <a:pPr lvl="1"/>
            <a:r>
              <a:rPr lang="nl-NL" dirty="0"/>
              <a:t>Persoonlijke grenzen aangeven</a:t>
            </a:r>
          </a:p>
          <a:p>
            <a:pPr lvl="1"/>
            <a:r>
              <a:rPr lang="nl-NL" dirty="0"/>
              <a:t>Terugkomen nadat zorgvrager is afgekoeld </a:t>
            </a:r>
          </a:p>
        </p:txBody>
      </p:sp>
    </p:spTree>
    <p:extLst>
      <p:ext uri="{BB962C8B-B14F-4D97-AF65-F5344CB8AC3E}">
        <p14:creationId xmlns:p14="http://schemas.microsoft.com/office/powerpoint/2010/main" val="285173919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768636-290A-4CFB-B021-0BFA332F8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</a:t>
            </a:r>
            <a:br>
              <a:rPr lang="nl-NL" dirty="0"/>
            </a:br>
            <a:r>
              <a:rPr lang="nl-NL" dirty="0"/>
              <a:t>maken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B32997-6A9A-41F0-B56B-AEC2439F43A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D3711D9-C79A-4AAA-81CF-E2ADAA3F55C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 descr="Afbeeldingsresultaat voor depressie overwinnen tattoo">
            <a:extLst>
              <a:ext uri="{FF2B5EF4-FFF2-40B4-BE49-F238E27FC236}">
                <a16:creationId xmlns:a16="http://schemas.microsoft.com/office/drawing/2014/main" id="{1E0C91EA-A692-415D-B5DA-04C924B2A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754" y="-1"/>
            <a:ext cx="7188591" cy="6995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61893"/>
      </p:ext>
    </p:extLst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F26DCE76-A7DD-4E2A-808C-DF8197CA0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Lesafronding op doelen 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6D6194D8-FD6B-41E0-B456-47D9AB48A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9" y="1927274"/>
            <a:ext cx="9784080" cy="4930726"/>
          </a:xfrm>
        </p:spPr>
        <p:txBody>
          <a:bodyPr>
            <a:noAutofit/>
          </a:bodyPr>
          <a:lstStyle/>
          <a:p>
            <a:r>
              <a:rPr lang="nl-NL" sz="1800" dirty="0"/>
              <a:t>Je kunt symptomen van depressieve ouderen herkennen </a:t>
            </a:r>
          </a:p>
          <a:p>
            <a:pPr lvl="1"/>
            <a:r>
              <a:rPr lang="nl-NL" sz="1600" dirty="0"/>
              <a:t>Gelaten/ matte stemming, vermindering van interesse en energie, slaapproblemen, gevoelens van waardeloosheid of schuld, gedachten aan de dood </a:t>
            </a:r>
          </a:p>
          <a:p>
            <a:pPr lvl="1"/>
            <a:endParaRPr lang="nl-NL" sz="1600" dirty="0"/>
          </a:p>
          <a:p>
            <a:r>
              <a:rPr lang="nl-NL" sz="1800" dirty="0"/>
              <a:t>Je kunt uitleggen hoe 4 behandelingen tegen depressie werken</a:t>
            </a:r>
          </a:p>
          <a:p>
            <a:pPr lvl="1"/>
            <a:r>
              <a:rPr lang="nl-NL" sz="1600" dirty="0"/>
              <a:t>Leefstijl, medicatie, waaktherapie, psychotherapie, mindfulness, lichttherapie </a:t>
            </a:r>
          </a:p>
          <a:p>
            <a:pPr lvl="1"/>
            <a:endParaRPr lang="nl-NL" sz="1600" dirty="0"/>
          </a:p>
          <a:p>
            <a:r>
              <a:rPr lang="nl-NL" sz="1800" dirty="0"/>
              <a:t>Je kunt voortekenen van depressie benoemen</a:t>
            </a:r>
          </a:p>
          <a:p>
            <a:pPr lvl="1"/>
            <a:r>
              <a:rPr lang="nl-NL" sz="1600" dirty="0"/>
              <a:t>Veranderend slaapgedrag, Piekeren, Somberheid, Verminderde concentratie</a:t>
            </a:r>
          </a:p>
          <a:p>
            <a:pPr lvl="1"/>
            <a:endParaRPr lang="nl-NL" sz="1600" dirty="0"/>
          </a:p>
          <a:p>
            <a:r>
              <a:rPr lang="nl-NL" sz="1800" dirty="0"/>
              <a:t>Je kunt de doelen benoemen waar een </a:t>
            </a:r>
            <a:r>
              <a:rPr lang="nl-NL" sz="1800" dirty="0" err="1"/>
              <a:t>MzVz’er</a:t>
            </a:r>
            <a:r>
              <a:rPr lang="nl-NL" sz="1800" dirty="0"/>
              <a:t> aan werkt bij deze doelgroep</a:t>
            </a:r>
          </a:p>
          <a:p>
            <a:pPr lvl="1"/>
            <a:r>
              <a:rPr lang="nl-NL" sz="1600" dirty="0"/>
              <a:t>Bevorderen van zelfredzaamheid, Leren hulp aanvaarden, Eigenwaarde en levenszin herontdekken </a:t>
            </a:r>
          </a:p>
          <a:p>
            <a:pPr lvl="1"/>
            <a:endParaRPr lang="nl-NL" sz="1600" dirty="0"/>
          </a:p>
          <a:p>
            <a:r>
              <a:rPr lang="nl-NL" sz="1800" dirty="0"/>
              <a:t>Je herkent situaties waarin moeilijk hanteerbaar gedrag kan voorkomen </a:t>
            </a:r>
          </a:p>
          <a:p>
            <a:pPr lvl="1"/>
            <a:r>
              <a:rPr lang="nl-NL" sz="1600" dirty="0"/>
              <a:t>Opstaan, meningsverschillen, afsluiten voor leuke activiteiten, anderen/ zichzelf afkatten, praten over suïcide </a:t>
            </a:r>
          </a:p>
        </p:txBody>
      </p:sp>
    </p:spTree>
    <p:extLst>
      <p:ext uri="{BB962C8B-B14F-4D97-AF65-F5344CB8AC3E}">
        <p14:creationId xmlns:p14="http://schemas.microsoft.com/office/powerpoint/2010/main" val="340472555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7923D1-158C-4E6F-BBEA-E5A9DA900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les</a:t>
            </a:r>
            <a:br>
              <a:rPr lang="nl-NL" dirty="0"/>
            </a:br>
            <a:endParaRPr lang="nl-NL" dirty="0"/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AA2AF08B-04BA-47FB-899C-2C6F3371EC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5756189"/>
              </p:ext>
            </p:extLst>
          </p:nvPr>
        </p:nvGraphicFramePr>
        <p:xfrm>
          <a:off x="415091" y="1073426"/>
          <a:ext cx="11359736" cy="56797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0326099"/>
      </p:ext>
    </p:extLst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4A8982-73C1-499E-91E5-2D9AF78C0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CFB866-AA76-4743-A60F-5EFEFC3264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Hoe werken</a:t>
            </a:r>
          </a:p>
          <a:p>
            <a:pPr lvl="1"/>
            <a:r>
              <a:rPr lang="nl-NL" dirty="0"/>
              <a:t>Klassikaal</a:t>
            </a:r>
          </a:p>
          <a:p>
            <a:pPr lvl="1"/>
            <a:r>
              <a:rPr lang="nl-NL" dirty="0"/>
              <a:t>Zelfstandig: </a:t>
            </a:r>
            <a:r>
              <a:rPr lang="nl-NL" dirty="0">
                <a:hlinkClick r:id="rId2"/>
              </a:rPr>
              <a:t>https://maken.wikiwijs.nl/123375/Begeleidingskunde_periode_4</a:t>
            </a:r>
            <a:endParaRPr lang="nl-NL" sz="1800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Doelen </a:t>
            </a:r>
          </a:p>
          <a:p>
            <a:r>
              <a:rPr lang="nl-NL" dirty="0"/>
              <a:t>Je kunt symptomen van depressieve ouderen herkennen </a:t>
            </a:r>
          </a:p>
          <a:p>
            <a:r>
              <a:rPr lang="nl-NL" dirty="0"/>
              <a:t>Je kunt uitleggen hoe 4 behandelingen tegen depressie werken</a:t>
            </a:r>
          </a:p>
          <a:p>
            <a:r>
              <a:rPr lang="nl-NL" dirty="0"/>
              <a:t>Je kunt voortekenen van depressie benoemen</a:t>
            </a:r>
          </a:p>
          <a:p>
            <a:r>
              <a:rPr lang="nl-NL" dirty="0"/>
              <a:t>Je kunt de doelen benoemen waar een </a:t>
            </a:r>
            <a:r>
              <a:rPr lang="nl-NL" dirty="0" err="1"/>
              <a:t>MzVz’er</a:t>
            </a:r>
            <a:r>
              <a:rPr lang="nl-NL" dirty="0"/>
              <a:t> aan werkt bij deze doelgroep</a:t>
            </a:r>
          </a:p>
          <a:p>
            <a:r>
              <a:rPr lang="nl-NL" dirty="0"/>
              <a:t>Je herkent situaties waarin moeilijk hanteerbaar gedrag kan voorkomen </a:t>
            </a:r>
          </a:p>
          <a:p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3723876"/>
      </p:ext>
    </p:extLst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FB7859-2311-4F64-8F4F-56DABF0FE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Casus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32F190D-8E5D-4BF5-B27C-3F06B75910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Lees § 11.1 tot aan </a:t>
            </a:r>
            <a:r>
              <a:rPr lang="nl-NL" i="1" dirty="0"/>
              <a:t>Oorzaken</a:t>
            </a:r>
          </a:p>
          <a:p>
            <a:pPr lvl="1"/>
            <a:r>
              <a:rPr lang="nl-NL" i="1" dirty="0"/>
              <a:t>Begrijp je alle symptomen?</a:t>
            </a:r>
          </a:p>
          <a:p>
            <a:pPr lvl="1"/>
            <a:r>
              <a:rPr lang="nl-NL" i="1" dirty="0"/>
              <a:t>Herken je symptomen bij je eigen grootouders?</a:t>
            </a:r>
          </a:p>
          <a:p>
            <a:pPr lvl="1"/>
            <a:endParaRPr lang="nl-NL" i="1" dirty="0"/>
          </a:p>
          <a:p>
            <a:r>
              <a:rPr lang="nl-NL" dirty="0">
                <a:hlinkClick r:id="rId2"/>
              </a:rPr>
              <a:t>Film tot minuut 4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Beantwoord de volgende vragen van de film op papier: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Van welke </a:t>
            </a:r>
            <a:r>
              <a:rPr lang="nl-NL" dirty="0" err="1"/>
              <a:t>symtomen</a:t>
            </a:r>
            <a:r>
              <a:rPr lang="nl-NL" dirty="0"/>
              <a:t> zijn er sprake bij de mevrouw die suïcide pleegt?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Welke informatie heb je nodig om te kunnen zeggen dat deze mevrouw depressief was?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Wat zou de oorzaak kunnen zijn van de depressie? Maak een onderverdeling in: biologische, sociale en psychische oorzaken.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Stel, jij bent de dochter en je vermoedt dat je moeder depressief is: hoe zou je haar proberen te helpen?</a:t>
            </a:r>
          </a:p>
        </p:txBody>
      </p:sp>
    </p:spTree>
    <p:extLst>
      <p:ext uri="{BB962C8B-B14F-4D97-AF65-F5344CB8AC3E}">
        <p14:creationId xmlns:p14="http://schemas.microsoft.com/office/powerpoint/2010/main" val="206797793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FB7859-2311-4F64-8F4F-56DABF0FE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Casus antwoorden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32F190D-8E5D-4BF5-B27C-3F06B75910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dirty="0"/>
              <a:t>Van welke </a:t>
            </a:r>
            <a:r>
              <a:rPr lang="nl-NL" dirty="0" err="1"/>
              <a:t>symtomen</a:t>
            </a:r>
            <a:r>
              <a:rPr lang="nl-NL" dirty="0"/>
              <a:t> zijn er sprake bij de mevrouw die suïcide pleegt?</a:t>
            </a:r>
          </a:p>
          <a:p>
            <a:pPr lvl="1"/>
            <a:r>
              <a:rPr lang="nl-NL" dirty="0"/>
              <a:t>Sombere stemming, eenzaamheid, rusteloos (belt veel), gedachten aan de dood, </a:t>
            </a:r>
            <a:r>
              <a:rPr lang="nl-NL" dirty="0" err="1"/>
              <a:t>lijdensdruk</a:t>
            </a:r>
            <a:r>
              <a:rPr lang="nl-NL" dirty="0"/>
              <a:t> voor sociale functioneren</a:t>
            </a:r>
          </a:p>
          <a:p>
            <a:pPr lvl="1"/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Welke informatie heb je nodig om te kunnen zeggen dat deze mevrouw depressief was?</a:t>
            </a:r>
          </a:p>
          <a:p>
            <a:pPr lvl="1"/>
            <a:r>
              <a:rPr lang="nl-NL" dirty="0"/>
              <a:t>Middelengebruik, somatische aandoeningen, duur van </a:t>
            </a:r>
            <a:r>
              <a:rPr lang="nl-NL" dirty="0" err="1"/>
              <a:t>symtomen</a:t>
            </a:r>
            <a:r>
              <a:rPr lang="nl-NL" dirty="0"/>
              <a:t>, psychische stoornissen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005347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74C990-1F72-45E2-B35B-D56C02563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Casus antwoorden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6ACCB7B-91D8-4F04-ABAF-5A82F615A3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9" y="2011680"/>
            <a:ext cx="9784080" cy="4740812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600" dirty="0"/>
              <a:t>Wat zou de oorzaak kunnen zijn van de depressie? Maak een onderverdeling in: biologische, sociale en psychische oorzaken.</a:t>
            </a:r>
          </a:p>
          <a:p>
            <a:pPr marL="228600" lvl="1" indent="0">
              <a:buNone/>
            </a:pPr>
            <a:r>
              <a:rPr lang="nl-NL" sz="2200" dirty="0"/>
              <a:t>Biologisch: </a:t>
            </a:r>
          </a:p>
          <a:p>
            <a:pPr lvl="1"/>
            <a:r>
              <a:rPr lang="nl-NL" sz="1900" dirty="0"/>
              <a:t>Event. Depressieve ouders, middelengebruik, ziekte, afname zintuigelijke vermogens</a:t>
            </a:r>
          </a:p>
          <a:p>
            <a:pPr marL="228600" lvl="1" indent="0">
              <a:buNone/>
            </a:pPr>
            <a:r>
              <a:rPr lang="nl-NL" sz="2200" dirty="0"/>
              <a:t>Sociaal:</a:t>
            </a:r>
          </a:p>
          <a:p>
            <a:pPr lvl="1"/>
            <a:r>
              <a:rPr lang="nl-NL" sz="1900" dirty="0"/>
              <a:t>Overlijden partner, isolement, niet getroost kunnen worden</a:t>
            </a:r>
          </a:p>
          <a:p>
            <a:pPr marL="228600" lvl="1" indent="0">
              <a:buNone/>
            </a:pPr>
            <a:r>
              <a:rPr lang="nl-NL" sz="2200" dirty="0"/>
              <a:t>Psychisch: </a:t>
            </a:r>
          </a:p>
          <a:p>
            <a:pPr lvl="1"/>
            <a:r>
              <a:rPr lang="nl-NL" sz="1900" dirty="0"/>
              <a:t>Geen steun kunnen vragen, verdriet niet kunnen verwerken</a:t>
            </a:r>
          </a:p>
          <a:p>
            <a:pPr lvl="1"/>
            <a:endParaRPr lang="nl-NL" sz="2200" dirty="0"/>
          </a:p>
          <a:p>
            <a:pPr lvl="1"/>
            <a:endParaRPr lang="nl-NL" sz="2200" dirty="0"/>
          </a:p>
          <a:p>
            <a:pPr marL="457200" indent="-457200">
              <a:buFont typeface="+mj-lt"/>
              <a:buAutoNum type="arabicPeriod"/>
            </a:pPr>
            <a:r>
              <a:rPr lang="nl-NL" sz="2600" dirty="0"/>
              <a:t>Stel, jij bent de dochter en je vermoedt dat je moeder depressief is: Hoe zou je haar proberen te helpen?</a:t>
            </a:r>
          </a:p>
          <a:p>
            <a:pPr marL="228600" lvl="1" indent="0">
              <a:buNone/>
            </a:pPr>
            <a:endParaRPr lang="nl-NL" sz="2200" dirty="0"/>
          </a:p>
          <a:p>
            <a:pPr marL="228600" lvl="1" indent="0">
              <a:buNone/>
            </a:pPr>
            <a:r>
              <a:rPr lang="nl-NL" sz="2200" dirty="0"/>
              <a:t>Beschermende factoren:</a:t>
            </a:r>
          </a:p>
          <a:p>
            <a:pPr lvl="1"/>
            <a:r>
              <a:rPr lang="nl-NL" sz="2200" dirty="0"/>
              <a:t>Ondersteunend sociaal netwerk, deelname aan maatschappelijke netwerken en activiteiten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174795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711426-BC33-4F1A-AAA2-6467558D0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Herkennen van de voortekenen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424FD5-4091-4EA6-BBDE-025C1AB9827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Aankondiging </a:t>
            </a:r>
          </a:p>
          <a:p>
            <a:pPr lvl="1"/>
            <a:r>
              <a:rPr lang="nl-NL" dirty="0"/>
              <a:t>Veranderend slaapgedrag</a:t>
            </a:r>
          </a:p>
          <a:p>
            <a:pPr lvl="1"/>
            <a:r>
              <a:rPr lang="nl-NL" dirty="0"/>
              <a:t>Piekeren</a:t>
            </a:r>
          </a:p>
          <a:p>
            <a:pPr lvl="1"/>
            <a:r>
              <a:rPr lang="nl-NL" dirty="0"/>
              <a:t>Somberheid</a:t>
            </a:r>
          </a:p>
          <a:p>
            <a:pPr lvl="1"/>
            <a:r>
              <a:rPr lang="nl-NL" dirty="0"/>
              <a:t>Verminderde concentratie</a:t>
            </a:r>
          </a:p>
          <a:p>
            <a:endParaRPr lang="nl-NL" dirty="0"/>
          </a:p>
          <a:p>
            <a:r>
              <a:rPr lang="nl-NL" dirty="0"/>
              <a:t>Aanleiding</a:t>
            </a:r>
          </a:p>
          <a:p>
            <a:pPr lvl="1"/>
            <a:r>
              <a:rPr lang="nl-NL" dirty="0"/>
              <a:t>Verhuizing (naar woonzorgcentrum)</a:t>
            </a:r>
          </a:p>
          <a:p>
            <a:pPr lvl="1"/>
            <a:r>
              <a:rPr lang="nl-NL" dirty="0" err="1"/>
              <a:t>Impacthebbende</a:t>
            </a:r>
            <a:r>
              <a:rPr lang="nl-NL" dirty="0"/>
              <a:t> gebeurtenis</a:t>
            </a:r>
          </a:p>
          <a:p>
            <a:pPr lvl="1"/>
            <a:r>
              <a:rPr lang="nl-NL" dirty="0"/>
              <a:t>Verlies van dagbesteding </a:t>
            </a:r>
          </a:p>
          <a:p>
            <a:endParaRPr lang="nl-NL" dirty="0"/>
          </a:p>
          <a:p>
            <a:endParaRPr lang="nl-NL" dirty="0"/>
          </a:p>
          <a:p>
            <a:pPr lvl="1"/>
            <a:endParaRPr lang="nl-NL" dirty="0"/>
          </a:p>
          <a:p>
            <a:pPr marL="228600" lvl="1" indent="0">
              <a:buNone/>
            </a:pP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4D422B4-F6EB-46B5-93BE-F2806C9E3BA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Depressie of dementie?</a:t>
            </a:r>
          </a:p>
          <a:p>
            <a:pPr lvl="1"/>
            <a:r>
              <a:rPr lang="nl-NL" dirty="0"/>
              <a:t>&gt;30% </a:t>
            </a:r>
            <a:r>
              <a:rPr lang="nl-NL" dirty="0" err="1"/>
              <a:t>vd</a:t>
            </a:r>
            <a:r>
              <a:rPr lang="nl-NL" dirty="0"/>
              <a:t> zorgvragers met dementie vertoont verschijnselen van depressie</a:t>
            </a:r>
          </a:p>
          <a:p>
            <a:pPr lvl="1"/>
            <a:r>
              <a:rPr lang="nl-NL" dirty="0"/>
              <a:t>Verschillen staan in tabel 11.1 op bladzijde 129</a:t>
            </a:r>
          </a:p>
          <a:p>
            <a:pPr marL="228600" lvl="1" indent="0">
              <a:buNone/>
            </a:pPr>
            <a:endParaRPr lang="nl-NL" dirty="0"/>
          </a:p>
        </p:txBody>
      </p:sp>
      <p:pic>
        <p:nvPicPr>
          <p:cNvPr id="1026" name="Picture 2" descr="Afbeeldingsresultaat voor verhuizing">
            <a:extLst>
              <a:ext uri="{FF2B5EF4-FFF2-40B4-BE49-F238E27FC236}">
                <a16:creationId xmlns:a16="http://schemas.microsoft.com/office/drawing/2014/main" id="{52F699C4-BC4D-44CB-8B4E-C455E7D597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575" y="3642469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902489"/>
      </p:ext>
    </p:extLst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758C9F-D288-4CC7-AA56-3E9FC3558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E32E42-F1A6-4BA6-81C3-252FD15E14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562144"/>
          </a:xfrm>
        </p:spPr>
        <p:txBody>
          <a:bodyPr>
            <a:normAutofit fontScale="92500" lnSpcReduction="20000"/>
          </a:bodyPr>
          <a:lstStyle/>
          <a:p>
            <a:r>
              <a:rPr lang="nl-NL" b="1" dirty="0"/>
              <a:t>Leefstijl</a:t>
            </a:r>
          </a:p>
          <a:p>
            <a:pPr lvl="1"/>
            <a:r>
              <a:rPr lang="nl-NL" dirty="0"/>
              <a:t>Beweging, voeding, medicatie</a:t>
            </a:r>
          </a:p>
          <a:p>
            <a:pPr lvl="1"/>
            <a:r>
              <a:rPr lang="nl-NL" dirty="0"/>
              <a:t>Praktische trainingen en tips </a:t>
            </a:r>
          </a:p>
          <a:p>
            <a:pPr lvl="1"/>
            <a:r>
              <a:rPr lang="nl-NL" dirty="0" err="1"/>
              <a:t>Dagstructuur</a:t>
            </a:r>
            <a:r>
              <a:rPr lang="nl-NL" dirty="0"/>
              <a:t> </a:t>
            </a:r>
          </a:p>
          <a:p>
            <a:endParaRPr lang="nl-NL" dirty="0">
              <a:hlinkClick r:id="rId3"/>
            </a:endParaRPr>
          </a:p>
          <a:p>
            <a:r>
              <a:rPr lang="nl-NL" b="1" dirty="0">
                <a:hlinkClick r:id="rId3"/>
              </a:rPr>
              <a:t>Mindfulness</a:t>
            </a:r>
            <a:endParaRPr lang="nl-NL" b="1" dirty="0"/>
          </a:p>
          <a:p>
            <a:endParaRPr lang="nl-NL" dirty="0"/>
          </a:p>
          <a:p>
            <a:r>
              <a:rPr lang="nl-NL" b="1" dirty="0"/>
              <a:t>Psychotherapie </a:t>
            </a:r>
          </a:p>
          <a:p>
            <a:pPr lvl="1"/>
            <a:r>
              <a:rPr lang="nl-NL" dirty="0"/>
              <a:t>Meestal cognitieve gedragstherapie</a:t>
            </a:r>
          </a:p>
          <a:p>
            <a:pPr lvl="1"/>
            <a:r>
              <a:rPr lang="nl-NL" dirty="0"/>
              <a:t>Ombuigen van gedachten </a:t>
            </a:r>
          </a:p>
          <a:p>
            <a:pPr lvl="1"/>
            <a:r>
              <a:rPr lang="nl-NL" dirty="0" err="1"/>
              <a:t>Psycho</a:t>
            </a:r>
            <a:r>
              <a:rPr lang="nl-NL" dirty="0"/>
              <a:t>-educatie </a:t>
            </a:r>
          </a:p>
          <a:p>
            <a:pPr lvl="1"/>
            <a:endParaRPr lang="nl-NL" dirty="0"/>
          </a:p>
          <a:p>
            <a:pPr lvl="1"/>
            <a:r>
              <a:rPr lang="nl-NL" dirty="0"/>
              <a:t>5 G’s: gebeurtenis, gedachten, gevoelens, gedrag, gevolg 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21E7C29-4592-4C0B-8C32-3D94352939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562144"/>
          </a:xfrm>
        </p:spPr>
        <p:txBody>
          <a:bodyPr>
            <a:normAutofit fontScale="92500" lnSpcReduction="20000"/>
          </a:bodyPr>
          <a:lstStyle/>
          <a:p>
            <a:r>
              <a:rPr lang="nl-NL" b="1" dirty="0"/>
              <a:t>Lichttherapie</a:t>
            </a:r>
          </a:p>
          <a:p>
            <a:endParaRPr lang="nl-NL" b="1" dirty="0"/>
          </a:p>
          <a:p>
            <a:r>
              <a:rPr lang="nl-NL" b="1" dirty="0"/>
              <a:t>Waaktherapie </a:t>
            </a:r>
          </a:p>
          <a:p>
            <a:pPr lvl="1"/>
            <a:r>
              <a:rPr lang="nl-NL" dirty="0"/>
              <a:t>Enkele dagen niet slapen om biologische klok terug te kijken </a:t>
            </a:r>
          </a:p>
          <a:p>
            <a:pPr lvl="1"/>
            <a:endParaRPr lang="nl-NL" b="1" dirty="0"/>
          </a:p>
          <a:p>
            <a:r>
              <a:rPr lang="nl-NL" b="1" dirty="0"/>
              <a:t>Lees § Medicijnen (</a:t>
            </a:r>
            <a:r>
              <a:rPr lang="nl-NL" b="1" dirty="0" err="1"/>
              <a:t>blz</a:t>
            </a:r>
            <a:r>
              <a:rPr lang="nl-NL" b="1"/>
              <a:t> 130)</a:t>
            </a:r>
            <a:endParaRPr lang="nl-NL" b="1" dirty="0"/>
          </a:p>
          <a:p>
            <a:pPr lvl="1"/>
            <a:r>
              <a:rPr lang="nl-NL" dirty="0"/>
              <a:t>Zou jij voor deze behandeling kiezen?</a:t>
            </a:r>
          </a:p>
          <a:p>
            <a:pPr lvl="1"/>
            <a:r>
              <a:rPr lang="nl-NL" dirty="0"/>
              <a:t>Alleen deze behandeling, of in combinatie met?</a:t>
            </a:r>
          </a:p>
          <a:p>
            <a:pPr lvl="1"/>
            <a:endParaRPr lang="nl-NL" b="1" dirty="0"/>
          </a:p>
          <a:p>
            <a:r>
              <a:rPr lang="nl-NL" b="1" dirty="0" err="1"/>
              <a:t>Elektroconvulsietherapie</a:t>
            </a:r>
            <a:r>
              <a:rPr lang="nl-NL" b="1" dirty="0"/>
              <a:t> </a:t>
            </a:r>
          </a:p>
          <a:p>
            <a:pPr lvl="1"/>
            <a:r>
              <a:rPr lang="nl-NL" dirty="0"/>
              <a:t>Onder narcose stroomstootjes toedienen</a:t>
            </a:r>
          </a:p>
          <a:p>
            <a:pPr lvl="1"/>
            <a:r>
              <a:rPr lang="nl-NL" dirty="0"/>
              <a:t>Werkt snel, maar </a:t>
            </a:r>
            <a:r>
              <a:rPr lang="nl-NL" dirty="0" err="1"/>
              <a:t>kortdurig</a:t>
            </a:r>
            <a:r>
              <a:rPr lang="nl-NL" dirty="0"/>
              <a:t> met veel bijwerkingen als geheugenproblemen </a:t>
            </a:r>
          </a:p>
        </p:txBody>
      </p:sp>
    </p:spTree>
    <p:extLst>
      <p:ext uri="{BB962C8B-B14F-4D97-AF65-F5344CB8AC3E}">
        <p14:creationId xmlns:p14="http://schemas.microsoft.com/office/powerpoint/2010/main" val="172133609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BF5EFA-A4C7-44AB-9A5E-C22825DB3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</p:spPr>
        <p:txBody>
          <a:bodyPr/>
          <a:lstStyle/>
          <a:p>
            <a:r>
              <a:rPr lang="nl-NL" dirty="0"/>
              <a:t>Opdrachten maken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CF69D1A-E655-4BE2-945C-041CE4B6AD0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A5C2776-4FD4-4A6C-8324-32E240E1C46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2" name="Picture 4" descr="Afbeeldingsresultaat voor depressie quotes">
            <a:extLst>
              <a:ext uri="{FF2B5EF4-FFF2-40B4-BE49-F238E27FC236}">
                <a16:creationId xmlns:a16="http://schemas.microsoft.com/office/drawing/2014/main" id="{B55AC5AD-165E-41B2-8539-608BA6A487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830" y="-432845"/>
            <a:ext cx="5851280" cy="772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959666"/>
      </p:ext>
    </p:extLst>
  </p:cSld>
  <p:clrMapOvr>
    <a:masterClrMapping/>
  </p:clrMapOvr>
  <p:transition>
    <p:fade thruBlk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streept">
  <a:themeElements>
    <a:clrScheme name="Gestreept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Gestreept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Gestreep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B2968C2990854BAD23FBD03FA92136" ma:contentTypeVersion="4" ma:contentTypeDescription="Een nieuw document maken." ma:contentTypeScope="" ma:versionID="a52a83e14b3617675614e5df145e79b2">
  <xsd:schema xmlns:xsd="http://www.w3.org/2001/XMLSchema" xmlns:xs="http://www.w3.org/2001/XMLSchema" xmlns:p="http://schemas.microsoft.com/office/2006/metadata/properties" xmlns:ns2="ec1bcc59-d7f4-402e-a500-8b2cd1c0da87" xmlns:ns3="a11ca399-2036-47dd-a996-9dac6746279e" targetNamespace="http://schemas.microsoft.com/office/2006/metadata/properties" ma:root="true" ma:fieldsID="b563a4c9d30cee281cb427ea124c646d" ns2:_="" ns3:_="">
    <xsd:import namespace="ec1bcc59-d7f4-402e-a500-8b2cd1c0da87"/>
    <xsd:import namespace="a11ca399-2036-47dd-a996-9dac67462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1bcc59-d7f4-402e-a500-8b2cd1c0da8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1ca399-2036-47dd-a996-9dac674627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16D8BB-CBE1-4F79-8950-88CB8C7E939C}">
  <ds:schemaRefs>
    <ds:schemaRef ds:uri="http://schemas.microsoft.com/office/2006/documentManagement/types"/>
    <ds:schemaRef ds:uri="http://schemas.microsoft.com/office/2006/metadata/properties"/>
    <ds:schemaRef ds:uri="ec1bcc59-d7f4-402e-a500-8b2cd1c0da87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a11ca399-2036-47dd-a996-9dac6746279e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6D2C0BA0-6D36-4AB0-890A-ED3B79653F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c1bcc59-d7f4-402e-a500-8b2cd1c0da87"/>
    <ds:schemaRef ds:uri="a11ca399-2036-47dd-a996-9dac67462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D2D8736-A8FA-46D4-B381-59F6AA6F51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Aaneengesloten</Template>
  <TotalTime>233</TotalTime>
  <Words>810</Words>
  <Application>Microsoft Office PowerPoint</Application>
  <PresentationFormat>Breedbeeld</PresentationFormat>
  <Paragraphs>169</Paragraphs>
  <Slides>15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1" baseType="lpstr">
      <vt:lpstr>Arial</vt:lpstr>
      <vt:lpstr>Calibri</vt:lpstr>
      <vt:lpstr>Corbel</vt:lpstr>
      <vt:lpstr>Times New Roman</vt:lpstr>
      <vt:lpstr>Wingdings</vt:lpstr>
      <vt:lpstr>Gestreept</vt:lpstr>
      <vt:lpstr>Zorgvragers met depressie</vt:lpstr>
      <vt:lpstr>Terugblik vorige les </vt:lpstr>
      <vt:lpstr>Programma</vt:lpstr>
      <vt:lpstr>Casus</vt:lpstr>
      <vt:lpstr>Casus antwoorden </vt:lpstr>
      <vt:lpstr>Casus antwoorden </vt:lpstr>
      <vt:lpstr>Herkennen van de voortekenen </vt:lpstr>
      <vt:lpstr>Behandelingen </vt:lpstr>
      <vt:lpstr>Opdrachten maken </vt:lpstr>
      <vt:lpstr>Begeleiding en verzorging </vt:lpstr>
      <vt:lpstr>Aandachtspunten </vt:lpstr>
      <vt:lpstr>Opdrachten  maken </vt:lpstr>
      <vt:lpstr>Benadering bij moeilijk hanteerbaar gedrag </vt:lpstr>
      <vt:lpstr>Opdrachten  maken </vt:lpstr>
      <vt:lpstr>Lesafronding op doelen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Zorg en begeleiding voor zorgvragers met dementie</dc:title>
  <dc:creator>Jetske van der Veen</dc:creator>
  <cp:lastModifiedBy>Tanja Stuiver</cp:lastModifiedBy>
  <cp:revision>92</cp:revision>
  <dcterms:modified xsi:type="dcterms:W3CDTF">2018-06-13T14:07:05Z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0x01010012B2968C2990854BAD23FBD03FA92136</vt:lpwstr>
  </property>
</Properties>
</file>