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png>
</file>

<file path=ppt/media/image3.png>
</file>

<file path=ppt/media/image4.jpeg>
</file>

<file path=ppt/media/image5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10440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689078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49449591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670291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47920247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463080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906838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734863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29663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448142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540316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38062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68918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79743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94300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29933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157"/>
            <a:ext cx="2356674" cy="6853096"/>
            <a:chOff x="6627813" y="195610"/>
            <a:chExt cx="1952625" cy="5678141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610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AB0038-6CAC-42A9-88C0-B230E5F64AD8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44B4F1A8-8995-4B83-BB8F-E361F55018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14360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hyperlink" Target="https://www.youtube.com/watch?v=6aF-UpFZPLY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cxU0YD-3lp0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Grensoverschrijdend gedrag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055794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volgens jou grens overschrijdend gedrag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Maak in groepjes van 4 een </a:t>
            </a:r>
            <a:r>
              <a:rPr lang="nl-NL" dirty="0" err="1" smtClean="0"/>
              <a:t>mindmap</a:t>
            </a:r>
            <a:r>
              <a:rPr lang="nl-NL" dirty="0" smtClean="0"/>
              <a:t> op A3 papier</a:t>
            </a:r>
          </a:p>
          <a:p>
            <a:r>
              <a:rPr lang="nl-NL" dirty="0" smtClean="0"/>
              <a:t>Zet in het midden het woord Grensoverschrijdend gedrag en daarom heen alle woorden die voor jullie erbij horen</a:t>
            </a:r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u="sng" dirty="0" smtClean="0"/>
              <a:t>Daarna maken opdracht 1 </a:t>
            </a:r>
            <a:r>
              <a:rPr lang="nl-NL" u="sng" dirty="0" smtClean="0"/>
              <a:t>en 2 van het</a:t>
            </a:r>
            <a:r>
              <a:rPr lang="nl-NL" u="sng" dirty="0" smtClean="0"/>
              <a:t/>
            </a:r>
            <a:br>
              <a:rPr lang="nl-NL" u="sng" dirty="0" smtClean="0"/>
            </a:br>
            <a:r>
              <a:rPr lang="nl-NL" u="sng" dirty="0" smtClean="0"/>
              <a:t>opdrachtenformulier</a:t>
            </a:r>
            <a:endParaRPr lang="nl-NL" u="sng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409666" y="3226526"/>
            <a:ext cx="4782334" cy="317427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980571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Waar ligt jouw grens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ene kant van de klas gaat aan ene kant van het lokaal staan (groep A)</a:t>
            </a:r>
          </a:p>
          <a:p>
            <a:r>
              <a:rPr lang="nl-NL" dirty="0" smtClean="0"/>
              <a:t>De andere kant gaat daar recht tegenover staan aan de andere kant van het lokaal (groep B)</a:t>
            </a:r>
          </a:p>
          <a:p>
            <a:endParaRPr lang="nl-NL" dirty="0"/>
          </a:p>
          <a:p>
            <a:r>
              <a:rPr lang="nl-NL" dirty="0" smtClean="0"/>
              <a:t>De personen rechts (groep A) lopen nu langzaam naar de </a:t>
            </a:r>
            <a:br>
              <a:rPr lang="nl-NL" dirty="0" smtClean="0"/>
            </a:br>
            <a:r>
              <a:rPr lang="nl-NL" dirty="0" smtClean="0"/>
              <a:t>persoon tegenover hem/haar (naar groep B)</a:t>
            </a:r>
          </a:p>
          <a:p>
            <a:r>
              <a:rPr lang="nl-NL" dirty="0" smtClean="0"/>
              <a:t>Deze persoon (van groep B) zegt stop wanneer volgens</a:t>
            </a:r>
            <a:br>
              <a:rPr lang="nl-NL" dirty="0" smtClean="0"/>
            </a:br>
            <a:r>
              <a:rPr lang="nl-NL" dirty="0" smtClean="0"/>
              <a:t>hem/haar de persoon dichtbij genoeg is</a:t>
            </a:r>
          </a:p>
          <a:p>
            <a:endParaRPr lang="nl-NL" dirty="0"/>
          </a:p>
          <a:p>
            <a:r>
              <a:rPr lang="nl-NL" dirty="0" smtClean="0"/>
              <a:t>Herhaal dit nu de andere kant op</a:t>
            </a:r>
          </a:p>
          <a:p>
            <a:endParaRPr lang="nl-NL" dirty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313816" y="3906951"/>
            <a:ext cx="2878183" cy="295104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067544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Grensoverschrijdend gedrag op het werk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hlinkClick r:id="rId2"/>
              </a:rPr>
              <a:t>https://</a:t>
            </a:r>
            <a:r>
              <a:rPr lang="nl-NL" dirty="0" smtClean="0">
                <a:hlinkClick r:id="rId2"/>
              </a:rPr>
              <a:t>www.youtube.com/watch?v=6aF-UpFZPLY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Verschillende soorten </a:t>
            </a:r>
            <a:r>
              <a:rPr lang="nl-NL" dirty="0" err="1" smtClean="0"/>
              <a:t>grensoverschrijden</a:t>
            </a:r>
            <a:r>
              <a:rPr lang="nl-NL" dirty="0" smtClean="0"/>
              <a:t> gedrag op het werk:</a:t>
            </a:r>
          </a:p>
          <a:p>
            <a:r>
              <a:rPr lang="nl-NL" dirty="0" smtClean="0"/>
              <a:t>Seksuele intimidatie</a:t>
            </a:r>
          </a:p>
          <a:p>
            <a:r>
              <a:rPr lang="nl-NL" dirty="0" smtClean="0"/>
              <a:t>Machtsmisbruik</a:t>
            </a:r>
          </a:p>
          <a:p>
            <a:r>
              <a:rPr lang="nl-NL" dirty="0" smtClean="0"/>
              <a:t>Discriminatie</a:t>
            </a: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489577" y="4022411"/>
            <a:ext cx="2286000" cy="17049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0078852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Machtsmisbruik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= misbruik maken van hun positie</a:t>
            </a:r>
          </a:p>
          <a:p>
            <a:endParaRPr lang="nl-NL" dirty="0"/>
          </a:p>
          <a:p>
            <a:r>
              <a:rPr lang="nl-NL" dirty="0" smtClean="0"/>
              <a:t>Via </a:t>
            </a:r>
            <a:r>
              <a:rPr lang="nl-NL" b="1" dirty="0" smtClean="0"/>
              <a:t>lichamelijke kracht </a:t>
            </a:r>
            <a:r>
              <a:rPr lang="nl-NL" dirty="0" smtClean="0">
                <a:sym typeface="Wingdings" panose="05000000000000000000" pitchFamily="2" charset="2"/>
              </a:rPr>
              <a:t> groter dan jou maken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Of via </a:t>
            </a:r>
            <a:r>
              <a:rPr lang="nl-NL" b="1" dirty="0" smtClean="0">
                <a:sym typeface="Wingdings" panose="05000000000000000000" pitchFamily="2" charset="2"/>
              </a:rPr>
              <a:t>verbale kracht </a:t>
            </a:r>
            <a:r>
              <a:rPr lang="nl-NL" dirty="0" smtClean="0">
                <a:sym typeface="Wingdings" panose="05000000000000000000" pitchFamily="2" charset="2"/>
              </a:rPr>
              <a:t> stem verheffen / schreeuwen</a:t>
            </a:r>
          </a:p>
          <a:p>
            <a:endParaRPr lang="nl-NL" dirty="0">
              <a:sym typeface="Wingdings" panose="05000000000000000000" pitchFamily="2" charset="2"/>
            </a:endParaRPr>
          </a:p>
          <a:p>
            <a:r>
              <a:rPr lang="nl-NL" dirty="0" smtClean="0">
                <a:sym typeface="Wingdings" panose="05000000000000000000" pitchFamily="2" charset="2"/>
              </a:rPr>
              <a:t>Voorbeelden machtsmisbruik: 	</a:t>
            </a:r>
            <a:br>
              <a:rPr lang="nl-NL" dirty="0" smtClean="0">
                <a:sym typeface="Wingdings" panose="05000000000000000000" pitchFamily="2" charset="2"/>
              </a:rPr>
            </a:br>
            <a:r>
              <a:rPr lang="nl-NL" dirty="0" smtClean="0">
                <a:sym typeface="Wingdings" panose="05000000000000000000" pitchFamily="2" charset="2"/>
              </a:rPr>
              <a:t>- De baas schreeuwt altijd tegen jou </a:t>
            </a:r>
            <a:br>
              <a:rPr lang="nl-NL" dirty="0" smtClean="0">
                <a:sym typeface="Wingdings" panose="05000000000000000000" pitchFamily="2" charset="2"/>
              </a:rPr>
            </a:br>
            <a:r>
              <a:rPr lang="nl-NL" dirty="0" smtClean="0">
                <a:sym typeface="Wingdings" panose="05000000000000000000" pitchFamily="2" charset="2"/>
              </a:rPr>
              <a:t>- De verpleegster dwingt een patiënt om dingen te doen die hij/zij niet wil</a:t>
            </a:r>
          </a:p>
          <a:p>
            <a:endParaRPr lang="nl-NL" dirty="0">
              <a:sym typeface="Wingdings" panose="05000000000000000000" pitchFamily="2" charset="2"/>
            </a:endParaRPr>
          </a:p>
          <a:p>
            <a:r>
              <a:rPr lang="nl-NL" u="sng" dirty="0" smtClean="0">
                <a:sym typeface="Wingdings" panose="05000000000000000000" pitchFamily="2" charset="2"/>
              </a:rPr>
              <a:t>Maken opdracht </a:t>
            </a:r>
            <a:r>
              <a:rPr lang="nl-NL" u="sng" dirty="0" smtClean="0">
                <a:sym typeface="Wingdings" panose="05000000000000000000" pitchFamily="2" charset="2"/>
              </a:rPr>
              <a:t>3 </a:t>
            </a:r>
            <a:r>
              <a:rPr lang="nl-NL" u="sng" dirty="0" smtClean="0">
                <a:sym typeface="Wingdings" panose="05000000000000000000" pitchFamily="2" charset="2"/>
              </a:rPr>
              <a:t>opdrachten formulier</a:t>
            </a:r>
          </a:p>
        </p:txBody>
      </p:sp>
    </p:spTree>
    <p:extLst>
      <p:ext uri="{BB962C8B-B14F-4D97-AF65-F5344CB8AC3E}">
        <p14:creationId xmlns:p14="http://schemas.microsoft.com/office/powerpoint/2010/main" val="27588433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Waarom vertonen mensen machtsmisbruik?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Stoer doen / erbij willen horen</a:t>
            </a:r>
          </a:p>
          <a:p>
            <a:r>
              <a:rPr lang="nl-NL" dirty="0" smtClean="0"/>
              <a:t>Ze zitten zelf niet lekker in hun vel</a:t>
            </a:r>
          </a:p>
          <a:p>
            <a:r>
              <a:rPr lang="nl-NL" dirty="0" smtClean="0"/>
              <a:t>Het is hen vanuit thuis niets verteld over fatsoensnormen</a:t>
            </a:r>
          </a:p>
          <a:p>
            <a:r>
              <a:rPr lang="nl-NL" dirty="0" smtClean="0"/>
              <a:t>Ze zijn bang dat ze gepest worden (vaak zijn ze dan vroeger zelf gepest)</a:t>
            </a:r>
          </a:p>
          <a:p>
            <a:endParaRPr lang="nl-NL" dirty="0"/>
          </a:p>
          <a:p>
            <a:r>
              <a:rPr lang="nl-NL" dirty="0" smtClean="0"/>
              <a:t>Wie heeft er wel eens machtsmisbruik meegemaakt?</a:t>
            </a:r>
          </a:p>
          <a:p>
            <a:endParaRPr lang="nl-NL" dirty="0" smtClean="0"/>
          </a:p>
        </p:txBody>
      </p:sp>
      <p:pic>
        <p:nvPicPr>
          <p:cNvPr id="1026" name="Picture 2" descr="Afbeeldingsresultaat voor machtsmisbruik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53500" y="3818965"/>
            <a:ext cx="3238500" cy="28575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122391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Discriminatie op de werkvloer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Wat is volgens jullie discriminatie </a:t>
            </a:r>
            <a:r>
              <a:rPr lang="nl-NL" dirty="0" smtClean="0">
                <a:sym typeface="Wingdings" panose="05000000000000000000" pitchFamily="2" charset="2"/>
              </a:rPr>
              <a:t> schrijf voor jezelf dit op in 3 zinnen.</a:t>
            </a:r>
          </a:p>
          <a:p>
            <a:endParaRPr lang="nl-NL" dirty="0">
              <a:sym typeface="Wingdings" panose="05000000000000000000" pitchFamily="2" charset="2"/>
            </a:endParaRPr>
          </a:p>
          <a:p>
            <a:r>
              <a:rPr lang="nl-NL" dirty="0" smtClean="0">
                <a:sym typeface="Wingdings" panose="05000000000000000000" pitchFamily="2" charset="2"/>
              </a:rPr>
              <a:t>Discrimineren = het iemand buitensluiten omdat hij/zij anders is</a:t>
            </a:r>
            <a:endParaRPr lang="nl-NL" dirty="0" smtClean="0"/>
          </a:p>
          <a:p>
            <a:endParaRPr lang="nl-NL" dirty="0"/>
          </a:p>
          <a:p>
            <a:r>
              <a:rPr lang="nl-NL" dirty="0">
                <a:hlinkClick r:id="rId2"/>
              </a:rPr>
              <a:t>https://www.youtube.com/watch?v=cxU0YD-3lp0</a:t>
            </a:r>
            <a:endParaRPr lang="nl-NL" dirty="0"/>
          </a:p>
          <a:p>
            <a:endParaRPr lang="nl-NL" dirty="0"/>
          </a:p>
          <a:p>
            <a:r>
              <a:rPr lang="nl-NL" dirty="0" smtClean="0"/>
              <a:t>Wat vind je hiervan?</a:t>
            </a:r>
          </a:p>
          <a:p>
            <a:r>
              <a:rPr lang="nl-NL" dirty="0" smtClean="0"/>
              <a:t>Ben je zelf wel eens gediscrimineerd? Zo ja waarom dan?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918484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Discriminatie in een strip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Maak in groepjes van 3 of 4 een strip over discriminatie.</a:t>
            </a:r>
          </a:p>
          <a:p>
            <a:endParaRPr lang="nl-NL" dirty="0"/>
          </a:p>
          <a:p>
            <a:r>
              <a:rPr lang="nl-NL" dirty="0" smtClean="0"/>
              <a:t>Stap 1: Bedenk waarom iemand wordt gediscrimineerd (huidskleur, geslacht, homo of lesbienne)</a:t>
            </a:r>
          </a:p>
          <a:p>
            <a:r>
              <a:rPr lang="nl-NL" dirty="0" smtClean="0"/>
              <a:t>Stap 2: Waar vindt de discriminatie plaats (werk, school of in de stad)</a:t>
            </a:r>
          </a:p>
          <a:p>
            <a:r>
              <a:rPr lang="nl-NL" dirty="0" smtClean="0"/>
              <a:t>Stap 3: Hoe wordt deze persoon gediscrimineerd (buitengesloten, uitgescholden of ontslagen</a:t>
            </a:r>
          </a:p>
          <a:p>
            <a:r>
              <a:rPr lang="nl-NL" dirty="0" smtClean="0"/>
              <a:t>Stap 4: Maak de strip </a:t>
            </a:r>
            <a:r>
              <a:rPr lang="nl-NL" dirty="0" smtClean="0">
                <a:sym typeface="Wingdings" panose="05000000000000000000" pitchFamily="2" charset="2"/>
              </a:rPr>
              <a:t> bedenk hoe je het grappig kunt maken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Stap 5: Presenteer jullie strip aan de klas</a:t>
            </a: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56176" y="5198528"/>
            <a:ext cx="2534023" cy="142538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454698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ert">
  <a:themeElements>
    <a:clrScheme name="Sliert">
      <a:dk1>
        <a:sysClr val="windowText" lastClr="000000"/>
      </a:dk1>
      <a:lt1>
        <a:sysClr val="window" lastClr="FFFFFF"/>
      </a:lt1>
      <a:dk2>
        <a:srgbClr val="2E5369"/>
      </a:dk2>
      <a:lt2>
        <a:srgbClr val="CFE2E7"/>
      </a:lt2>
      <a:accent1>
        <a:srgbClr val="353535"/>
      </a:accent1>
      <a:accent2>
        <a:srgbClr val="31B4E6"/>
      </a:accent2>
      <a:accent3>
        <a:srgbClr val="265991"/>
      </a:accent3>
      <a:accent4>
        <a:srgbClr val="7E40CC"/>
      </a:accent4>
      <a:accent5>
        <a:srgbClr val="B927E9"/>
      </a:accent5>
      <a:accent6>
        <a:srgbClr val="E833BF"/>
      </a:accent6>
      <a:hlink>
        <a:srgbClr val="2DA0F1"/>
      </a:hlink>
      <a:folHlink>
        <a:srgbClr val="7ED1E6"/>
      </a:folHlink>
    </a:clrScheme>
    <a:fontScheme name="Slier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ert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4F34B87B-9C7A-41AE-A6CB-48536223DFF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321</TotalTime>
  <Words>332</Words>
  <Application>Microsoft Office PowerPoint</Application>
  <PresentationFormat>Breedbeeld</PresentationFormat>
  <Paragraphs>58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3" baseType="lpstr">
      <vt:lpstr>Arial</vt:lpstr>
      <vt:lpstr>Century Gothic</vt:lpstr>
      <vt:lpstr>Wingdings</vt:lpstr>
      <vt:lpstr>Wingdings 3</vt:lpstr>
      <vt:lpstr>Sliert</vt:lpstr>
      <vt:lpstr>Grensoverschrijdend gedrag</vt:lpstr>
      <vt:lpstr>Wat is volgens jou grens overschrijdend gedrag</vt:lpstr>
      <vt:lpstr>Waar ligt jouw grens</vt:lpstr>
      <vt:lpstr>Grensoverschrijdend gedrag op het werk</vt:lpstr>
      <vt:lpstr>Machtsmisbruik</vt:lpstr>
      <vt:lpstr>Waarom vertonen mensen machtsmisbruik?</vt:lpstr>
      <vt:lpstr>Discriminatie op de werkvloer</vt:lpstr>
      <vt:lpstr>Discriminatie in een strip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Grensoverschrijdend gedrag</dc:title>
  <dc:creator>Jente van der Mei</dc:creator>
  <cp:lastModifiedBy>Jente van der Mei</cp:lastModifiedBy>
  <cp:revision>10</cp:revision>
  <dcterms:created xsi:type="dcterms:W3CDTF">2018-04-10T06:46:24Z</dcterms:created>
  <dcterms:modified xsi:type="dcterms:W3CDTF">2018-04-16T09:52:35Z</dcterms:modified>
</cp:coreProperties>
</file>

<file path=docProps/thumbnail.jpeg>
</file>