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152080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65880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7258543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35290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1471741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927938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9420018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39688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952143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594421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802637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007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386881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89306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59882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8315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BF06CF-B2DD-402E-885F-8C6321628C7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74A0895A-35B7-435C-A0D6-9F376A8D60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302077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Theorie rouw en verlies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53761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Rouw en verlies in het verleden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b="1" dirty="0" smtClean="0"/>
              <a:t>In de middeleeuwen:</a:t>
            </a:r>
          </a:p>
          <a:p>
            <a:r>
              <a:rPr lang="nl-NL" dirty="0" smtClean="0"/>
              <a:t>Vast ritueel</a:t>
            </a:r>
          </a:p>
          <a:p>
            <a:r>
              <a:rPr lang="nl-NL" dirty="0" smtClean="0"/>
              <a:t>Stervende voelde dood naderen en regelde veel zelf</a:t>
            </a:r>
          </a:p>
          <a:p>
            <a:r>
              <a:rPr lang="nl-NL" dirty="0" smtClean="0"/>
              <a:t>Stervende lag op publieke plaats </a:t>
            </a:r>
            <a:r>
              <a:rPr lang="nl-NL" dirty="0" smtClean="0">
                <a:sym typeface="Wingdings" panose="05000000000000000000" pitchFamily="2" charset="2"/>
              </a:rPr>
              <a:t> zodat familie, vrienden en buren langs konden komen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Stervende vroeg mensen om vergeving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Er werd gebeden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Weinig emoties getoond</a:t>
            </a:r>
            <a:endParaRPr lang="nl-NL" dirty="0" smtClean="0"/>
          </a:p>
          <a:p>
            <a:endParaRPr lang="nl-NL" dirty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461318" y="3889465"/>
            <a:ext cx="1864179" cy="251916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689745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Begraven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Vroeger werd iedereen begraven</a:t>
            </a:r>
          </a:p>
          <a:p>
            <a:r>
              <a:rPr lang="nl-NL" dirty="0" smtClean="0"/>
              <a:t>Eerst in de kerk</a:t>
            </a:r>
          </a:p>
          <a:p>
            <a:r>
              <a:rPr lang="nl-NL" dirty="0" smtClean="0"/>
              <a:t>Daarna wegens plaats gebrek werden er begraafplaatsen gemaakt</a:t>
            </a:r>
          </a:p>
          <a:p>
            <a:endParaRPr lang="nl-NL" dirty="0"/>
          </a:p>
          <a:p>
            <a:r>
              <a:rPr lang="nl-NL" dirty="0" smtClean="0"/>
              <a:t>Vroeger waren begraafplaatsen ook </a:t>
            </a:r>
            <a:r>
              <a:rPr lang="nl-NL" b="1" dirty="0" smtClean="0"/>
              <a:t>ontmoetingsplaatsen</a:t>
            </a:r>
            <a:br>
              <a:rPr lang="nl-NL" b="1" dirty="0" smtClean="0"/>
            </a:br>
            <a:r>
              <a:rPr lang="nl-NL" b="1" dirty="0" smtClean="0"/>
              <a:t>- </a:t>
            </a:r>
            <a:r>
              <a:rPr lang="nl-NL" dirty="0" smtClean="0"/>
              <a:t>Hier werden markten gehouden en toneel</a:t>
            </a:r>
            <a:br>
              <a:rPr lang="nl-NL" dirty="0" smtClean="0"/>
            </a:br>
            <a:r>
              <a:rPr lang="nl-NL" dirty="0" smtClean="0"/>
              <a:t>gespeeld</a:t>
            </a:r>
          </a:p>
          <a:p>
            <a:endParaRPr lang="nl-NL" dirty="0"/>
          </a:p>
          <a:p>
            <a:r>
              <a:rPr lang="nl-NL" dirty="0" smtClean="0"/>
              <a:t>De dood was iets </a:t>
            </a:r>
            <a:r>
              <a:rPr lang="nl-NL" b="1" dirty="0" smtClean="0"/>
              <a:t>vanzelfsprekend</a:t>
            </a:r>
            <a:r>
              <a:rPr lang="nl-NL" dirty="0" smtClean="0"/>
              <a:t> </a:t>
            </a:r>
          </a:p>
          <a:p>
            <a:endParaRPr lang="nl-NL" b="1" dirty="0" smtClean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499566" y="4260807"/>
            <a:ext cx="3374572" cy="25309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726369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Dood veranderde in 20</a:t>
            </a:r>
            <a:r>
              <a:rPr lang="nl-NL" baseline="30000" dirty="0" smtClean="0"/>
              <a:t>e</a:t>
            </a:r>
            <a:r>
              <a:rPr lang="nl-NL" dirty="0" smtClean="0"/>
              <a:t> eeuw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Meer emoties</a:t>
            </a:r>
          </a:p>
          <a:p>
            <a:r>
              <a:rPr lang="nl-NL" dirty="0" smtClean="0"/>
              <a:t>Banger voor de dood </a:t>
            </a:r>
          </a:p>
          <a:p>
            <a:r>
              <a:rPr lang="nl-NL" dirty="0" smtClean="0"/>
              <a:t>Mensen stierven minder thuis maar bijvoorbeeld in ziekenhuis of verplegingshuis</a:t>
            </a:r>
          </a:p>
          <a:p>
            <a:r>
              <a:rPr lang="nl-NL" dirty="0" smtClean="0"/>
              <a:t>Leven langer</a:t>
            </a:r>
          </a:p>
          <a:p>
            <a:r>
              <a:rPr lang="nl-NL" dirty="0" smtClean="0"/>
              <a:t>Mensen vinden het lastig om met mensen met ziekte om te gaan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72153" y="4623571"/>
            <a:ext cx="2857500" cy="18954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309021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vind jij?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Als je vroeg met nu vergelijkt wat is dan beter geworden en wat niet.</a:t>
            </a:r>
          </a:p>
          <a:p>
            <a:r>
              <a:rPr lang="nl-NL" dirty="0" smtClean="0"/>
              <a:t>Maak in tweetallen een lijst met positieve punten begrafenis nu en negatieve punten begrafenis nu</a:t>
            </a:r>
          </a:p>
          <a:p>
            <a:r>
              <a:rPr lang="nl-NL" dirty="0" smtClean="0"/>
              <a:t>Maak nog een lijst met positieve punten begrafenis toen en negatieve punten begrafenis toen</a:t>
            </a:r>
          </a:p>
          <a:p>
            <a:endParaRPr lang="nl-NL" dirty="0"/>
          </a:p>
          <a:p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8237310"/>
              </p:ext>
            </p:extLst>
          </p:nvPr>
        </p:nvGraphicFramePr>
        <p:xfrm>
          <a:off x="2589212" y="4022411"/>
          <a:ext cx="81280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2319922587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427462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Positieve punten nu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mtClean="0"/>
                        <a:t>Negatieve</a:t>
                      </a:r>
                      <a:r>
                        <a:rPr lang="nl-NL" baseline="0" smtClean="0"/>
                        <a:t> punten nu</a:t>
                      </a:r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592458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0815706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8419793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57062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4878752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4F34B87B-9C7A-41AE-A6CB-48536223DFF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15</TotalTime>
  <Words>161</Words>
  <Application>Microsoft Office PowerPoint</Application>
  <PresentationFormat>Breedbeeld</PresentationFormat>
  <Paragraphs>29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10" baseType="lpstr">
      <vt:lpstr>Arial</vt:lpstr>
      <vt:lpstr>Century Gothic</vt:lpstr>
      <vt:lpstr>Wingdings</vt:lpstr>
      <vt:lpstr>Wingdings 3</vt:lpstr>
      <vt:lpstr>Sliert</vt:lpstr>
      <vt:lpstr>Theorie rouw en verlies</vt:lpstr>
      <vt:lpstr>Rouw en verlies in het verleden</vt:lpstr>
      <vt:lpstr>Begraven</vt:lpstr>
      <vt:lpstr>Dood veranderde in 20e eeuw</vt:lpstr>
      <vt:lpstr>Wat vind jij?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Theorie rouw en verlies</dc:title>
  <dc:creator>Jente van der Mei</dc:creator>
  <cp:lastModifiedBy>Jente van der Mei</cp:lastModifiedBy>
  <cp:revision>2</cp:revision>
  <dcterms:created xsi:type="dcterms:W3CDTF">2018-04-16T12:05:49Z</dcterms:created>
  <dcterms:modified xsi:type="dcterms:W3CDTF">2018-04-16T12:21:05Z</dcterms:modified>
</cp:coreProperties>
</file>

<file path=docProps/thumbnail.jpeg>
</file>