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>
      <p:cViewPr varScale="1">
        <p:scale>
          <a:sx n="88" d="100"/>
          <a:sy n="88" d="100"/>
        </p:scale>
        <p:origin x="120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youtu.be/3kN6YsUJWr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youtu.be/NM9Op5RKbh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nz5e_H0wnw" TargetMode="External"/><Relationship Id="rId2" Type="http://schemas.openxmlformats.org/officeDocument/2006/relationships/hyperlink" Target="https://www.youtube.com/watch?v=dnPPnfCGT3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lastuinbouw.agriholland.nl/oogsten/hom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Oogsten onder glas</a:t>
            </a:r>
          </a:p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Oogst en apparatuur </a:t>
            </a:r>
            <a:r>
              <a:rPr lang="nl-NL" sz="1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nl-NL" sz="1400" dirty="0" err="1" smtClean="0">
                <a:latin typeface="Arial" pitchFamily="34" charset="0"/>
                <a:cs typeface="Arial" pitchFamily="34" charset="0"/>
              </a:rPr>
              <a:t>hfd</a:t>
            </a:r>
            <a:r>
              <a:rPr lang="nl-NL" sz="1400" dirty="0" smtClean="0">
                <a:latin typeface="Arial" pitchFamily="34" charset="0"/>
                <a:cs typeface="Arial" pitchFamily="34" charset="0"/>
              </a:rPr>
              <a:t> 2)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Oogst methode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Handmatig</a:t>
            </a:r>
          </a:p>
          <a:p>
            <a:pPr lvl="1"/>
            <a:r>
              <a:rPr lang="nl-NL" dirty="0" smtClean="0"/>
              <a:t>Werkrichting</a:t>
            </a:r>
          </a:p>
          <a:p>
            <a:pPr lvl="1"/>
            <a:r>
              <a:rPr lang="nl-NL" dirty="0" smtClean="0"/>
              <a:t>Hulpmiddelen 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Machinaal </a:t>
            </a:r>
          </a:p>
          <a:p>
            <a:pPr lvl="1"/>
            <a:r>
              <a:rPr lang="nl-NL" dirty="0"/>
              <a:t>Camera sorteren</a:t>
            </a:r>
          </a:p>
          <a:p>
            <a:pPr lvl="1"/>
            <a:r>
              <a:rPr lang="nl-NL" dirty="0" smtClean="0"/>
              <a:t>Bufferbanden/heftruck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Eenmalig </a:t>
            </a:r>
            <a:r>
              <a:rPr lang="nl-NL" dirty="0"/>
              <a:t>/ </a:t>
            </a:r>
            <a:r>
              <a:rPr lang="nl-NL" dirty="0" smtClean="0">
                <a:hlinkClick r:id="rId2"/>
              </a:rPr>
              <a:t>meermalig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 descr="http://www.hetotuinbouw.nl/pics_machines/bufferbandsysteem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361" y="0"/>
            <a:ext cx="3801666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645424" cy="648072"/>
          </a:xfrm>
        </p:spPr>
        <p:txBody>
          <a:bodyPr/>
          <a:lstStyle/>
          <a:p>
            <a:pPr algn="l"/>
            <a:r>
              <a:rPr lang="nl-NL" dirty="0" smtClean="0"/>
              <a:t>Oogst methode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Snijden</a:t>
            </a:r>
          </a:p>
          <a:p>
            <a:r>
              <a:rPr lang="nl-NL" dirty="0" smtClean="0"/>
              <a:t>Knippen</a:t>
            </a:r>
          </a:p>
          <a:p>
            <a:r>
              <a:rPr lang="nl-NL" dirty="0" smtClean="0"/>
              <a:t>Breken</a:t>
            </a:r>
          </a:p>
          <a:p>
            <a:r>
              <a:rPr lang="nl-NL" dirty="0" smtClean="0">
                <a:hlinkClick r:id="rId2"/>
              </a:rPr>
              <a:t>Plukken</a:t>
            </a:r>
            <a:endParaRPr lang="nl-NL" dirty="0" smtClean="0"/>
          </a:p>
          <a:p>
            <a:r>
              <a:rPr lang="nl-NL" dirty="0" smtClean="0"/>
              <a:t>Trekken</a:t>
            </a:r>
          </a:p>
          <a:p>
            <a:r>
              <a:rPr lang="nl-NL" dirty="0" smtClean="0"/>
              <a:t>Rapen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2050" name="Picture 2" descr="Afbeeldingsresultaten voor chrysa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797152"/>
            <a:ext cx="3519107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ten voor tomaa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0"/>
            <a:ext cx="2902306" cy="291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bestsadogorod.ru/wp-content/uploads/2014/07/vyrashhivanie-baklazhanov-v-teplica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766" y="3861048"/>
            <a:ext cx="4657725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Oogst apparatuur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Verzamelen</a:t>
            </a:r>
          </a:p>
          <a:p>
            <a:r>
              <a:rPr lang="nl-NL" dirty="0" smtClean="0"/>
              <a:t>Transport</a:t>
            </a:r>
          </a:p>
          <a:p>
            <a:r>
              <a:rPr lang="nl-NL" dirty="0" smtClean="0"/>
              <a:t>Hulpmiddelen</a:t>
            </a:r>
          </a:p>
          <a:p>
            <a:r>
              <a:rPr lang="nl-NL" dirty="0" smtClean="0"/>
              <a:t>Afleveren</a:t>
            </a:r>
          </a:p>
          <a:p>
            <a:endParaRPr lang="nl-NL" dirty="0"/>
          </a:p>
          <a:p>
            <a:r>
              <a:rPr lang="nl-NL" dirty="0" smtClean="0">
                <a:hlinkClick r:id="rId2"/>
              </a:rPr>
              <a:t>Beschadigingen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Arbeid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3074" name="Picture 2" descr="https://i.ytimg.com/vi/brYYGVBmxFw/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" y="5294077"/>
            <a:ext cx="2780308" cy="156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00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Oogst </a:t>
            </a:r>
            <a:r>
              <a:rPr lang="nl-NL" dirty="0" err="1" smtClean="0"/>
              <a:t>apperatuur</a:t>
            </a:r>
            <a:r>
              <a:rPr lang="nl-NL" dirty="0" smtClean="0"/>
              <a:t> prijspeil 2014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3570" y="1700808"/>
            <a:ext cx="9172074" cy="520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9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vragen en opdrachten in hoofdstuk 2 van oogsten onder glas</a:t>
            </a:r>
          </a:p>
          <a:p>
            <a:endParaRPr lang="nl-NL" dirty="0"/>
          </a:p>
          <a:p>
            <a:r>
              <a:rPr lang="nl-NL" dirty="0" smtClean="0"/>
              <a:t>Maak van de </a:t>
            </a:r>
            <a:r>
              <a:rPr lang="nl-NL" dirty="0" err="1" smtClean="0"/>
              <a:t>webquest</a:t>
            </a:r>
            <a:r>
              <a:rPr lang="nl-NL" smtClean="0"/>
              <a:t> de </a:t>
            </a:r>
            <a:r>
              <a:rPr lang="nl-NL" dirty="0"/>
              <a:t>opdrachten en de </a:t>
            </a:r>
            <a:r>
              <a:rPr lang="nl-NL" dirty="0" err="1"/>
              <a:t>webquiz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glastuinbouw.agriholland.nl/oogsten/home.html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6025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64</TotalTime>
  <Words>60</Words>
  <Application>Microsoft Office PowerPoint</Application>
  <PresentationFormat>Diavoorstelling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Oogst methode</vt:lpstr>
      <vt:lpstr>Oogst methode</vt:lpstr>
      <vt:lpstr>Oogst apparatuur</vt:lpstr>
      <vt:lpstr>Oogst apperatuur prijspeil 2014</vt:lpstr>
      <vt:lpstr>Opdracht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Lisette van den Boogaard</dc:creator>
  <cp:lastModifiedBy>Jan van den Langenberg</cp:lastModifiedBy>
  <cp:revision>9</cp:revision>
  <dcterms:created xsi:type="dcterms:W3CDTF">2018-01-25T13:12:22Z</dcterms:created>
  <dcterms:modified xsi:type="dcterms:W3CDTF">2018-10-08T20:35:47Z</dcterms:modified>
</cp:coreProperties>
</file>