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7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65" d="100"/>
          <a:sy n="65" d="100"/>
        </p:scale>
        <p:origin x="1512" y="-3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699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898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86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22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6-10-2020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outu.be/DXj-YdOWmS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k8cE5itD8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iframe%20src=%22https:/player.ntr.nl/index.php?id=WO_NTR_427112%22%20width=%22600%22%20height=%22338%22%20frameborder=%220%22%20allow=%22encrypted-media;%20geolocation%22%20allowfullscreen=%22%22%3e%3c/ifra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s://youtu.be/HT4Pi9CsKM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</a:t>
            </a:r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transport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Assimilatieproducten</a:t>
            </a:r>
          </a:p>
          <a:p>
            <a:r>
              <a:rPr lang="nl-NL" dirty="0"/>
              <a:t>Suikers, koolhydraten en eiwitten</a:t>
            </a:r>
          </a:p>
          <a:p>
            <a:pPr lvl="1"/>
            <a:r>
              <a:rPr lang="nl-NL" dirty="0"/>
              <a:t>Zijn nodig voor alle levende cellen in de plant</a:t>
            </a:r>
          </a:p>
          <a:p>
            <a:pPr lvl="1"/>
            <a:r>
              <a:rPr lang="nl-NL" dirty="0"/>
              <a:t>Koolhydraten worden omgezet in enkelvoudige suikers (transport)</a:t>
            </a:r>
          </a:p>
          <a:p>
            <a:pPr lvl="1"/>
            <a:r>
              <a:rPr lang="nl-NL" dirty="0"/>
              <a:t>Opslag vaak in onopgeloste vorm (zetmeel of vet)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r>
              <a:rPr lang="nl-NL" dirty="0">
                <a:hlinkClick r:id="rId2"/>
              </a:rPr>
              <a:t>Assimilatieproblemen</a:t>
            </a:r>
            <a:r>
              <a:rPr lang="nl-NL" dirty="0"/>
              <a:t> 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298" y="4152943"/>
            <a:ext cx="3424709" cy="256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38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</a:t>
            </a:r>
            <a:r>
              <a:rPr lang="nl-NL" dirty="0">
                <a:hlinkClick r:id="rId3"/>
              </a:rPr>
              <a:t>Dissimilatie of 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Ademhaling</a:t>
            </a:r>
          </a:p>
          <a:p>
            <a:r>
              <a:rPr lang="nl-NL" dirty="0"/>
              <a:t>Planten hebben geen longen</a:t>
            </a:r>
          </a:p>
          <a:p>
            <a:r>
              <a:rPr lang="nl-NL" dirty="0"/>
              <a:t>Elke cel moet zelf voor O</a:t>
            </a:r>
            <a:r>
              <a:rPr lang="nl-NL" sz="1400" b="1" dirty="0"/>
              <a:t>2</a:t>
            </a:r>
            <a:r>
              <a:rPr lang="nl-NL" dirty="0"/>
              <a:t> zorgen</a:t>
            </a:r>
          </a:p>
          <a:p>
            <a:pPr lvl="1"/>
            <a:r>
              <a:rPr lang="nl-NL" dirty="0"/>
              <a:t>Intercellulaire ruimten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1226393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</a:t>
            </a:r>
            <a:r>
              <a:rPr lang="en-US" dirty="0" err="1"/>
              <a:t>Dissimilatie</a:t>
            </a:r>
            <a:r>
              <a:rPr lang="en-US" dirty="0"/>
              <a:t> of </a:t>
            </a:r>
            <a:r>
              <a:rPr lang="en-US" dirty="0" err="1"/>
              <a:t>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Verhouding assimilatie – dissimilatie</a:t>
            </a:r>
          </a:p>
          <a:p>
            <a:pPr marL="0" indent="0">
              <a:buNone/>
            </a:pPr>
            <a:r>
              <a:rPr lang="nl-NL" dirty="0"/>
              <a:t>Meer dissimilatie bij:</a:t>
            </a:r>
          </a:p>
          <a:p>
            <a:r>
              <a:rPr lang="nl-NL" dirty="0"/>
              <a:t>Kieming van zaden en rustperiode bollen</a:t>
            </a:r>
          </a:p>
          <a:p>
            <a:r>
              <a:rPr lang="nl-NL" dirty="0"/>
              <a:t>‘s Nachts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Gezonde planten hebben meer assimilatie dan dissimilatie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Verschil tussen assimilatie en dissimilatie noemen we </a:t>
            </a:r>
            <a:r>
              <a:rPr lang="nl-NL" b="1" dirty="0"/>
              <a:t>netto-assimilatie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1497996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3.6 </a:t>
            </a:r>
            <a:r>
              <a:rPr lang="en-US" dirty="0" err="1"/>
              <a:t>Ondernemerschap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Recycling</a:t>
            </a:r>
          </a:p>
          <a:p>
            <a:r>
              <a:rPr lang="nl-NL" dirty="0"/>
              <a:t>Duurzaamheid</a:t>
            </a:r>
          </a:p>
          <a:p>
            <a:pPr lvl="1"/>
            <a:r>
              <a:rPr lang="nl-NL" dirty="0"/>
              <a:t>Het goed en verantwoord inzetten van arbeid, kapitaal en natuur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3515985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3.6 </a:t>
            </a:r>
            <a:r>
              <a:rPr lang="en-US" dirty="0" err="1"/>
              <a:t>Ondernemerschap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Duurzaamheid in tuinbouw</a:t>
            </a:r>
          </a:p>
          <a:p>
            <a:r>
              <a:rPr lang="nl-NL" dirty="0"/>
              <a:t>Kassen met efficiënt energiegebruik</a:t>
            </a:r>
          </a:p>
          <a:p>
            <a:r>
              <a:rPr lang="nl-NL" dirty="0"/>
              <a:t>Kunstmeststoffen opvangen en hergebruiken</a:t>
            </a:r>
          </a:p>
          <a:p>
            <a:r>
              <a:rPr lang="nl-NL" dirty="0"/>
              <a:t>Biologische gewasbescherming</a:t>
            </a:r>
          </a:p>
          <a:p>
            <a:r>
              <a:rPr lang="nl-NL" dirty="0"/>
              <a:t>Afval scheiden of hergebruiken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386106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Verwerking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Bespreek met je klasgenoten hoe je BPV-bedrijf duurzamer kan kweken.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124329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Fysiologie</a:t>
            </a:r>
            <a:r>
              <a:rPr lang="en-US" dirty="0"/>
              <a:t> van de plant</a:t>
            </a:r>
          </a:p>
          <a:p>
            <a:r>
              <a:rPr lang="en-US" dirty="0" err="1"/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en-US" dirty="0"/>
          </a:p>
          <a:p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transport</a:t>
            </a:r>
          </a:p>
          <a:p>
            <a:r>
              <a:rPr lang="en-US" dirty="0" err="1"/>
              <a:t>Dissimilatie</a:t>
            </a:r>
            <a:r>
              <a:rPr lang="en-US" dirty="0"/>
              <a:t> of </a:t>
            </a:r>
            <a:r>
              <a:rPr lang="en-US" dirty="0" err="1"/>
              <a:t>ademhaling</a:t>
            </a:r>
            <a:endParaRPr lang="en-US" dirty="0"/>
          </a:p>
          <a:p>
            <a:r>
              <a:rPr lang="en-US" dirty="0" err="1"/>
              <a:t>Ondernemerschap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Fotosynthese zorgt voor de zuurstof in de lucht. </a:t>
            </a:r>
          </a:p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hoe dit in zijn werk gaat.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060" y="3080657"/>
            <a:ext cx="3810440" cy="341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Stofwisseling (opnemen en afbreken van stoffen)</a:t>
            </a:r>
          </a:p>
          <a:p>
            <a:r>
              <a:rPr lang="nl-NL" dirty="0"/>
              <a:t>Opname van eenvoudige stoffen</a:t>
            </a:r>
          </a:p>
          <a:p>
            <a:pPr lvl="1"/>
            <a:r>
              <a:rPr lang="nl-NL" dirty="0"/>
              <a:t>Bouwstenen voor ingewikkeldere stoffen (suikers, eiwitten)</a:t>
            </a:r>
          </a:p>
          <a:p>
            <a:pPr lvl="1"/>
            <a:r>
              <a:rPr lang="nl-NL" dirty="0"/>
              <a:t>Opnemen en opbouwen noem je assimilatie of fotosynthese</a:t>
            </a:r>
          </a:p>
          <a:p>
            <a:pPr lvl="1"/>
            <a:endParaRPr lang="nl-NL" dirty="0"/>
          </a:p>
          <a:p>
            <a:r>
              <a:rPr lang="nl-NL" dirty="0"/>
              <a:t>Afbraak van ingewikkelde stoffen</a:t>
            </a:r>
          </a:p>
          <a:p>
            <a:pPr lvl="1"/>
            <a:r>
              <a:rPr lang="nl-NL" dirty="0"/>
              <a:t>De plant verbrandt koolhydraten (of suikers) tot CO</a:t>
            </a:r>
            <a:r>
              <a:rPr lang="nl-NL" sz="1400" b="1" dirty="0"/>
              <a:t>2</a:t>
            </a:r>
            <a:r>
              <a:rPr lang="nl-NL" dirty="0"/>
              <a:t> en H</a:t>
            </a:r>
            <a:r>
              <a:rPr lang="nl-NL" sz="1200" b="1" dirty="0"/>
              <a:t>2</a:t>
            </a:r>
            <a:r>
              <a:rPr lang="nl-NL" dirty="0"/>
              <a:t>O waarbij energie vrijkomt</a:t>
            </a:r>
          </a:p>
          <a:p>
            <a:pPr lvl="1"/>
            <a:r>
              <a:rPr lang="nl-NL" dirty="0"/>
              <a:t>Dit noem je dissimilatie of ademhaling of verbranding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422290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Groei</a:t>
            </a:r>
          </a:p>
          <a:p>
            <a:r>
              <a:rPr lang="nl-NL" dirty="0"/>
              <a:t>Celdeling</a:t>
            </a:r>
          </a:p>
          <a:p>
            <a:r>
              <a:rPr lang="nl-NL" dirty="0" err="1"/>
              <a:t>Celstrekking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998" y="1825625"/>
            <a:ext cx="4570979" cy="343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9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Ontwikkeling</a:t>
            </a:r>
          </a:p>
          <a:p>
            <a:r>
              <a:rPr lang="nl-NL" dirty="0"/>
              <a:t>Kiemfase (uit zaad komen kiemwortels en kiembladeren)</a:t>
            </a:r>
          </a:p>
          <a:p>
            <a:r>
              <a:rPr lang="nl-NL" dirty="0"/>
              <a:t>Vegetatieve fase (stengel- en bladvorming)</a:t>
            </a:r>
          </a:p>
          <a:p>
            <a:r>
              <a:rPr lang="nl-NL" dirty="0"/>
              <a:t>Generatieve fase (bloem- en zaadvorming)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Eénjarige</a:t>
            </a:r>
            <a:r>
              <a:rPr lang="nl-NL" dirty="0"/>
              <a:t> planten doorlopen deze stappen heel snel.</a:t>
            </a:r>
          </a:p>
          <a:p>
            <a:pPr marL="0" indent="0">
              <a:buNone/>
            </a:pPr>
            <a:r>
              <a:rPr lang="nl-NL" dirty="0"/>
              <a:t>Bomen groeien eerst flink en geven pas na jaren bloemen.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339997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nl-NL" dirty="0">
                <a:hlinkClick r:id="rId2" action="ppaction://hlinkfile"/>
              </a:rPr>
              <a:t>Assimilatie of fotosynthese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Assimilatie</a:t>
            </a:r>
          </a:p>
          <a:p>
            <a:pPr lvl="1"/>
            <a:r>
              <a:rPr lang="nl-NL" dirty="0"/>
              <a:t>Koolzuurgas, water, licht en bladgroen</a:t>
            </a:r>
          </a:p>
          <a:p>
            <a:pPr lvl="1"/>
            <a:r>
              <a:rPr lang="nl-NL" dirty="0"/>
              <a:t>Fotosynthese</a:t>
            </a:r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071" y="2215662"/>
            <a:ext cx="4304666" cy="32279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5186009"/>
            <a:ext cx="3566746" cy="25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01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nl-NL" dirty="0">
                <a:hlinkClick r:id="rId2"/>
              </a:rPr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Fotosynthese</a:t>
            </a:r>
          </a:p>
          <a:p>
            <a:r>
              <a:rPr lang="nl-NL" dirty="0"/>
              <a:t>Water</a:t>
            </a:r>
          </a:p>
          <a:p>
            <a:r>
              <a:rPr lang="nl-NL" dirty="0"/>
              <a:t>Koolzuur</a:t>
            </a:r>
          </a:p>
          <a:p>
            <a:pPr lvl="1"/>
            <a:r>
              <a:rPr lang="nl-NL" dirty="0"/>
              <a:t>Koolzuurgas of de CO</a:t>
            </a:r>
            <a:r>
              <a:rPr lang="nl-NL" sz="1300" b="1" dirty="0"/>
              <a:t>2</a:t>
            </a:r>
          </a:p>
          <a:p>
            <a:pPr lvl="1"/>
            <a:r>
              <a:rPr lang="nl-NL" dirty="0"/>
              <a:t>CO</a:t>
            </a:r>
            <a:r>
              <a:rPr lang="nl-NL" sz="1300" b="1" dirty="0"/>
              <a:t>2</a:t>
            </a:r>
            <a:r>
              <a:rPr lang="nl-NL" dirty="0"/>
              <a:t> stijgen en dalen</a:t>
            </a:r>
          </a:p>
          <a:p>
            <a:r>
              <a:rPr lang="nl-NL" dirty="0"/>
              <a:t>Licht</a:t>
            </a:r>
          </a:p>
          <a:p>
            <a:pPr lvl="1"/>
            <a:r>
              <a:rPr lang="nl-NL" dirty="0"/>
              <a:t>Zonlicht </a:t>
            </a:r>
          </a:p>
          <a:p>
            <a:pPr lvl="1"/>
            <a:r>
              <a:rPr lang="nl-NL" dirty="0"/>
              <a:t>Lichtkleur</a:t>
            </a:r>
          </a:p>
          <a:p>
            <a:pPr lvl="1"/>
            <a:r>
              <a:rPr lang="nl-NL" dirty="0"/>
              <a:t>Lichtbehoefte</a:t>
            </a:r>
          </a:p>
          <a:p>
            <a:r>
              <a:rPr lang="nl-NL" dirty="0"/>
              <a:t>Bladgroen</a:t>
            </a:r>
          </a:p>
          <a:p>
            <a:pPr lvl="1"/>
            <a:r>
              <a:rPr lang="nl-NL" dirty="0" err="1"/>
              <a:t>Choloryl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022" y="2195053"/>
            <a:ext cx="4822201" cy="36124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801" y="2195052"/>
            <a:ext cx="4816641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6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nl-NL" dirty="0"/>
              <a:t>Assimilatie of fotosynthese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Fotosynthese</a:t>
            </a:r>
          </a:p>
          <a:p>
            <a:r>
              <a:rPr lang="nl-NL" dirty="0"/>
              <a:t>Temperatuur</a:t>
            </a:r>
          </a:p>
          <a:p>
            <a:pPr lvl="1"/>
            <a:r>
              <a:rPr lang="nl-NL" dirty="0"/>
              <a:t>Optimumtemperatuur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686" y="2195053"/>
            <a:ext cx="4818027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70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1208</TotalTime>
  <Words>502</Words>
  <Application>Microsoft Office PowerPoint</Application>
  <PresentationFormat>Breedbeeld</PresentationFormat>
  <Paragraphs>124</Paragraphs>
  <Slides>15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Het groeien van planten</vt:lpstr>
      <vt:lpstr>3. Levensprocessen in de plant</vt:lpstr>
      <vt:lpstr>3.1 Oriëntatie</vt:lpstr>
      <vt:lpstr>3.2 Fysiologie van de plant</vt:lpstr>
      <vt:lpstr>3.2 Fysiologie van de plant</vt:lpstr>
      <vt:lpstr>3.2 Fysiologie van de plant</vt:lpstr>
      <vt:lpstr>3.3 Assimilatie of fotosynthese</vt:lpstr>
      <vt:lpstr>3.3 Assimilatie of fotosynthese</vt:lpstr>
      <vt:lpstr>3.3 Assimilatie of fotosynthese</vt:lpstr>
      <vt:lpstr>3.4 Assimilatie en transport</vt:lpstr>
      <vt:lpstr>3.5 Dissimilatie of ademhaling</vt:lpstr>
      <vt:lpstr>3.5 Dissimilatie of ademhaling</vt:lpstr>
      <vt:lpstr>3.6 Ondernemerschap en duurzaamheid</vt:lpstr>
      <vt:lpstr>3.6 Ondernemerschap en duurzaamheid</vt:lpstr>
      <vt:lpstr>Verwerking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Jan van den Langenberg</cp:lastModifiedBy>
  <cp:revision>46</cp:revision>
  <dcterms:created xsi:type="dcterms:W3CDTF">2018-01-29T13:04:35Z</dcterms:created>
  <dcterms:modified xsi:type="dcterms:W3CDTF">2020-10-06T20:30:40Z</dcterms:modified>
</cp:coreProperties>
</file>