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 van den Langenberg" initials="JvdL" lastIdx="1" clrIdx="0">
    <p:extLst>
      <p:ext uri="{19B8F6BF-5375-455C-9EA6-DF929625EA0E}">
        <p15:presenceInfo xmlns:p15="http://schemas.microsoft.com/office/powerpoint/2012/main" userId="S::j.vandenlangenberg@helicon.nl::197c61f6-0d72-4f0c-8328-4507f6e995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86" d="100"/>
          <a:sy n="86" d="100"/>
        </p:scale>
        <p:origin x="1339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10T10:16:18.943" idx="1">
    <p:pos x="5828" y="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facebook.com/DragontreeDracaena/videos/839184746529234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utu.be/Viq4Di3_MxE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vimeo.com/288704154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755576" y="1772816"/>
            <a:ext cx="58326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Oogsten onder glas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  <a:p>
            <a:r>
              <a:rPr lang="nl-NL" sz="2800" dirty="0" err="1">
                <a:latin typeface="Arial" pitchFamily="34" charset="0"/>
                <a:cs typeface="Arial" pitchFamily="34" charset="0"/>
              </a:rPr>
              <a:t>Hfd</a:t>
            </a:r>
            <a:r>
              <a:rPr lang="nl-NL" sz="2800" dirty="0">
                <a:latin typeface="Arial" pitchFamily="34" charset="0"/>
                <a:cs typeface="Arial" pitchFamily="34" charset="0"/>
              </a:rPr>
              <a:t> 3 Oogst en arbeid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Arbeidsomstandigheden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Lichamelijke belasting</a:t>
            </a:r>
          </a:p>
          <a:p>
            <a:r>
              <a:rPr lang="nl-NL" dirty="0"/>
              <a:t>Stress en werkdruk</a:t>
            </a:r>
          </a:p>
          <a:p>
            <a:r>
              <a:rPr lang="nl-NL" dirty="0"/>
              <a:t>Klimaat</a:t>
            </a:r>
          </a:p>
          <a:p>
            <a:r>
              <a:rPr lang="nl-NL" dirty="0"/>
              <a:t>Lawaai en trillingen</a:t>
            </a:r>
          </a:p>
          <a:p>
            <a:r>
              <a:rPr lang="nl-NL" dirty="0"/>
              <a:t>Veiligheid</a:t>
            </a:r>
          </a:p>
          <a:p>
            <a:r>
              <a:rPr lang="nl-NL" dirty="0"/>
              <a:t>‘giftige en gevaarlijke stoffen</a:t>
            </a: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35F735-495D-4CA4-ABB3-ABA1D200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nl-NL" dirty="0"/>
              <a:t>Lichamelijke belasting</a:t>
            </a:r>
          </a:p>
        </p:txBody>
      </p:sp>
      <p:pic>
        <p:nvPicPr>
          <p:cNvPr id="4" name="Afbeelding 3">
            <a:hlinkClick r:id="rId2"/>
            <a:extLst>
              <a:ext uri="{FF2B5EF4-FFF2-40B4-BE49-F238E27FC236}">
                <a16:creationId xmlns:a16="http://schemas.microsoft.com/office/drawing/2014/main" id="{5E4BB50B-EB2A-480C-B2CD-3B8D652A2C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" b="3059"/>
          <a:stretch/>
        </p:blipFill>
        <p:spPr>
          <a:xfrm>
            <a:off x="457200" y="1600200"/>
            <a:ext cx="4038600" cy="4525963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EF6388-F08B-45D3-97E4-80437E5388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r>
              <a:rPr lang="nl-NL" dirty="0"/>
              <a:t>Afwisseling van staan, lopen en zitten</a:t>
            </a:r>
          </a:p>
          <a:p>
            <a:r>
              <a:rPr lang="nl-NL" dirty="0"/>
              <a:t>Juiste werkhoogte</a:t>
            </a:r>
          </a:p>
          <a:p>
            <a:r>
              <a:rPr lang="nl-NL" dirty="0"/>
              <a:t>Juiste werkhouding</a:t>
            </a:r>
          </a:p>
          <a:p>
            <a:r>
              <a:rPr lang="nl-NL" dirty="0"/>
              <a:t>Gedraaid bovenlichaam</a:t>
            </a:r>
          </a:p>
          <a:p>
            <a:r>
              <a:rPr lang="nl-NL" dirty="0"/>
              <a:t>Tillen van meer dan 25 kg</a:t>
            </a:r>
          </a:p>
          <a:p>
            <a:r>
              <a:rPr lang="nl-NL" dirty="0"/>
              <a:t>Hulpmiddelen bij tillen</a:t>
            </a:r>
          </a:p>
        </p:txBody>
      </p:sp>
    </p:spTree>
    <p:extLst>
      <p:ext uri="{BB962C8B-B14F-4D97-AF65-F5344CB8AC3E}">
        <p14:creationId xmlns:p14="http://schemas.microsoft.com/office/powerpoint/2010/main" val="3053745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4B0D2733-BEDE-48D7-BA2F-26FB63866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nl-NL" dirty="0"/>
              <a:t>Klimaat 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DEA788F9-405C-4422-B008-3720B0E07F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/>
          <a:p>
            <a:r>
              <a:rPr lang="nl-NL" dirty="0"/>
              <a:t>Temperatuur</a:t>
            </a:r>
          </a:p>
          <a:p>
            <a:r>
              <a:rPr lang="nl-NL" dirty="0"/>
              <a:t>Veranderen werktijden</a:t>
            </a:r>
          </a:p>
          <a:p>
            <a:r>
              <a:rPr lang="nl-NL" dirty="0"/>
              <a:t>Scherm dicht tijdens oogsten</a:t>
            </a:r>
          </a:p>
          <a:p>
            <a:endParaRPr lang="nl-NL" dirty="0"/>
          </a:p>
          <a:p>
            <a:r>
              <a:rPr lang="nl-NL" dirty="0"/>
              <a:t>Lawaai / trillen</a:t>
            </a:r>
          </a:p>
          <a:p>
            <a:r>
              <a:rPr lang="nl-NL" dirty="0"/>
              <a:t>Aanpassen machine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9" name="Afbeelding 8">
            <a:hlinkClick r:id="rId2"/>
            <a:extLst>
              <a:ext uri="{FF2B5EF4-FFF2-40B4-BE49-F238E27FC236}">
                <a16:creationId xmlns:a16="http://schemas.microsoft.com/office/drawing/2014/main" id="{C26517BB-941C-4088-B8C8-06865DB210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12" r="16940" b="3"/>
          <a:stretch/>
        </p:blipFill>
        <p:spPr>
          <a:xfrm>
            <a:off x="4645025" y="2174875"/>
            <a:ext cx="4041775" cy="3951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9326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0E848E85-38A8-42A5-8947-706E446E2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nl-NL" dirty="0"/>
              <a:t>Ongevallen en giftige stoffen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95D295ED-ECAB-431E-A145-6309618AFB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r>
              <a:rPr lang="nl-NL" dirty="0" err="1"/>
              <a:t>Toolbox</a:t>
            </a:r>
            <a:endParaRPr lang="nl-NL" dirty="0"/>
          </a:p>
          <a:p>
            <a:r>
              <a:rPr lang="nl-NL" dirty="0"/>
              <a:t>Opruimen</a:t>
            </a:r>
          </a:p>
          <a:p>
            <a:r>
              <a:rPr lang="nl-NL" dirty="0"/>
              <a:t>Training</a:t>
            </a:r>
          </a:p>
          <a:p>
            <a:endParaRPr lang="nl-NL" dirty="0"/>
          </a:p>
          <a:p>
            <a:r>
              <a:rPr lang="nl-NL" dirty="0"/>
              <a:t>Gebruik filters ed.</a:t>
            </a:r>
          </a:p>
          <a:p>
            <a:r>
              <a:rPr lang="nl-NL" dirty="0"/>
              <a:t>Keuze middelen</a:t>
            </a:r>
          </a:p>
          <a:p>
            <a:r>
              <a:rPr lang="nl-NL" dirty="0"/>
              <a:t>Binnen / buiten</a:t>
            </a:r>
          </a:p>
        </p:txBody>
      </p:sp>
      <p:pic>
        <p:nvPicPr>
          <p:cNvPr id="9" name="Afbeelding 8" descr="Afbeelding met zitten, blauw, vliegtuig&#10;&#10;Automatisch gegenereerde beschrijving">
            <a:extLst>
              <a:ext uri="{FF2B5EF4-FFF2-40B4-BE49-F238E27FC236}">
                <a16:creationId xmlns:a16="http://schemas.microsoft.com/office/drawing/2014/main" id="{86603939-B1D7-4AAE-AB26-146903717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883" y="1600200"/>
            <a:ext cx="3745234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2235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69601D-8F41-4980-8229-48209F311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Arbeidsbehoefte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5E3CD1-7F02-40D8-B943-59CE761C35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Teelt planning</a:t>
            </a:r>
          </a:p>
          <a:p>
            <a:r>
              <a:rPr lang="nl-NL" dirty="0"/>
              <a:t>Vaste arbeid</a:t>
            </a:r>
          </a:p>
          <a:p>
            <a:r>
              <a:rPr lang="nl-NL" dirty="0"/>
              <a:t>Losse arbeid</a:t>
            </a:r>
          </a:p>
          <a:p>
            <a:endParaRPr lang="nl-NL" dirty="0"/>
          </a:p>
          <a:p>
            <a:r>
              <a:rPr lang="nl-NL" dirty="0"/>
              <a:t>Bruto loon</a:t>
            </a:r>
          </a:p>
          <a:p>
            <a:r>
              <a:rPr lang="nl-NL" dirty="0"/>
              <a:t>Netto loon</a:t>
            </a:r>
          </a:p>
          <a:p>
            <a:r>
              <a:rPr lang="nl-NL" dirty="0"/>
              <a:t>Cao </a:t>
            </a:r>
          </a:p>
        </p:txBody>
      </p:sp>
    </p:spTree>
    <p:extLst>
      <p:ext uri="{BB962C8B-B14F-4D97-AF65-F5344CB8AC3E}">
        <p14:creationId xmlns:p14="http://schemas.microsoft.com/office/powerpoint/2010/main" val="968666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D00B7A-F403-4479-90D4-9D414665A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927" y="1700808"/>
            <a:ext cx="8229600" cy="1143000"/>
          </a:xfrm>
        </p:spPr>
        <p:txBody>
          <a:bodyPr anchor="ctr">
            <a:normAutofit/>
          </a:bodyPr>
          <a:lstStyle/>
          <a:p>
            <a:pPr algn="l"/>
            <a:r>
              <a:rPr lang="nl-NL" dirty="0"/>
              <a:t>Registratie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FD8E17-D61D-4939-8990-C8D17C9693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Werkbriefje</a:t>
            </a:r>
          </a:p>
          <a:p>
            <a:r>
              <a:rPr lang="nl-NL" dirty="0"/>
              <a:t>Pad registratie</a:t>
            </a:r>
          </a:p>
        </p:txBody>
      </p:sp>
      <p:pic>
        <p:nvPicPr>
          <p:cNvPr id="5" name="Afbeelding 4" descr="Afbeelding met persoon, buiten, vasthouden, vrouw&#10;&#10;Automatisch gegenereerde beschrijving">
            <a:hlinkClick r:id="rId2"/>
            <a:extLst>
              <a:ext uri="{FF2B5EF4-FFF2-40B4-BE49-F238E27FC236}">
                <a16:creationId xmlns:a16="http://schemas.microsoft.com/office/drawing/2014/main" id="{BDD888B0-D0AA-4AFB-A758-1AB6FB68DC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8" r="3483" b="3"/>
          <a:stretch/>
        </p:blipFill>
        <p:spPr>
          <a:xfrm>
            <a:off x="4648200" y="1600200"/>
            <a:ext cx="4038600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04659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93</Words>
  <Application>Microsoft Office PowerPoint</Application>
  <PresentationFormat>Diavoorstelling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Arbeidsomstandigheden</vt:lpstr>
      <vt:lpstr>Lichamelijke belasting</vt:lpstr>
      <vt:lpstr>Klimaat </vt:lpstr>
      <vt:lpstr>Ongevallen en giftige stoffen</vt:lpstr>
      <vt:lpstr>Arbeidsbehoefte</vt:lpstr>
      <vt:lpstr>Registratie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 van den Langenberg</dc:creator>
  <cp:lastModifiedBy>Jan van den Langenberg</cp:lastModifiedBy>
  <cp:revision>1</cp:revision>
  <dcterms:created xsi:type="dcterms:W3CDTF">2020-09-23T14:42:02Z</dcterms:created>
  <dcterms:modified xsi:type="dcterms:W3CDTF">2020-09-23T14:43:53Z</dcterms:modified>
</cp:coreProperties>
</file>