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5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95" d="100"/>
          <a:sy n="95" d="100"/>
        </p:scale>
        <p:origin x="1075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Ef2a_K1dkE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TpBeLS9pct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CN3pL7rlFe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Oogsten onder glas</a:t>
            </a:r>
          </a:p>
          <a:p>
            <a:r>
              <a:rPr lang="nl-NL" sz="2800" dirty="0" err="1">
                <a:latin typeface="Arial" pitchFamily="34" charset="0"/>
                <a:cs typeface="Arial" pitchFamily="34" charset="0"/>
              </a:rPr>
              <a:t>Hfd</a:t>
            </a:r>
            <a:r>
              <a:rPr lang="nl-NL" sz="2800">
                <a:latin typeface="Arial" pitchFamily="34" charset="0"/>
                <a:cs typeface="Arial" pitchFamily="34" charset="0"/>
              </a:rPr>
              <a:t> 4 </a:t>
            </a:r>
            <a:r>
              <a:rPr lang="nl-NL" sz="2800" dirty="0">
                <a:latin typeface="Arial" pitchFamily="34" charset="0"/>
                <a:cs typeface="Arial" pitchFamily="34" charset="0"/>
              </a:rPr>
              <a:t>sorteren en verpakken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sz="4000" dirty="0"/>
              <a:t>Sorteren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97704" y="980728"/>
            <a:ext cx="6635080" cy="4929411"/>
          </a:xfrm>
        </p:spPr>
        <p:txBody>
          <a:bodyPr>
            <a:normAutofit fontScale="85000" lnSpcReduction="20000"/>
          </a:bodyPr>
          <a:lstStyle/>
          <a:p>
            <a:endParaRPr lang="nl-NL" dirty="0">
              <a:hlinkClick r:id="rId2"/>
            </a:endParaRPr>
          </a:p>
          <a:p>
            <a:r>
              <a:rPr lang="nl-NL" dirty="0">
                <a:hlinkClick r:id="rId2"/>
              </a:rPr>
              <a:t>Komkommers sorteren en verpakken</a:t>
            </a:r>
            <a:endParaRPr lang="nl-NL" dirty="0"/>
          </a:p>
          <a:p>
            <a:endParaRPr lang="nl-NL" dirty="0"/>
          </a:p>
          <a:p>
            <a:r>
              <a:rPr lang="nl-NL" dirty="0"/>
              <a:t>Alles van dezelfde kwaliteit bij elkaar brengen</a:t>
            </a:r>
          </a:p>
          <a:p>
            <a:r>
              <a:rPr lang="nl-NL" dirty="0"/>
              <a:t>Kleur</a:t>
            </a:r>
          </a:p>
          <a:p>
            <a:r>
              <a:rPr lang="nl-NL" dirty="0"/>
              <a:t>Lengte/doorsnede</a:t>
            </a:r>
          </a:p>
          <a:p>
            <a:r>
              <a:rPr lang="nl-NL" dirty="0"/>
              <a:t>Rijpheid</a:t>
            </a:r>
          </a:p>
          <a:p>
            <a:r>
              <a:rPr lang="nl-NL" dirty="0"/>
              <a:t>Gewicht</a:t>
            </a:r>
          </a:p>
          <a:p>
            <a:r>
              <a:rPr lang="nl-NL" dirty="0"/>
              <a:t>Aantal knoppen / bloemen</a:t>
            </a:r>
          </a:p>
          <a:p>
            <a:r>
              <a:rPr lang="nl-NL" dirty="0"/>
              <a:t>Afwijkingen</a:t>
            </a:r>
          </a:p>
          <a:p>
            <a:endParaRPr lang="nl-NL" dirty="0"/>
          </a:p>
          <a:p>
            <a:r>
              <a:rPr lang="nl-NL" dirty="0"/>
              <a:t>Maken vragen 4.1 (internet)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4FDB7-2D09-41B9-8DDC-0F890D3C2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332656"/>
            <a:ext cx="2952328" cy="648072"/>
          </a:xfrm>
        </p:spPr>
        <p:txBody>
          <a:bodyPr/>
          <a:lstStyle/>
          <a:p>
            <a:pPr algn="l"/>
            <a:r>
              <a:rPr lang="nl-NL" sz="4000" dirty="0"/>
              <a:t>Verpakken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6EC523-BE35-4140-AA12-069BA9E2E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9912" y="1196752"/>
            <a:ext cx="4906888" cy="4929411"/>
          </a:xfrm>
        </p:spPr>
        <p:txBody>
          <a:bodyPr/>
          <a:lstStyle/>
          <a:p>
            <a:r>
              <a:rPr lang="nl-NL" dirty="0"/>
              <a:t>Gemakkelijk vervoeren </a:t>
            </a:r>
          </a:p>
          <a:p>
            <a:pPr lvl="1"/>
            <a:r>
              <a:rPr lang="nl-NL" dirty="0"/>
              <a:t>Pallets en karren</a:t>
            </a:r>
          </a:p>
          <a:p>
            <a:r>
              <a:rPr lang="nl-NL" dirty="0"/>
              <a:t>Voorkomen beschadiging</a:t>
            </a:r>
          </a:p>
          <a:p>
            <a:pPr lvl="1"/>
            <a:r>
              <a:rPr lang="nl-NL" dirty="0"/>
              <a:t>Dozen, insealen karren</a:t>
            </a:r>
          </a:p>
          <a:p>
            <a:r>
              <a:rPr lang="nl-NL" dirty="0"/>
              <a:t>Presentatie</a:t>
            </a:r>
          </a:p>
          <a:p>
            <a:r>
              <a:rPr lang="nl-NL" dirty="0"/>
              <a:t>Klantvriendelijke verpakking</a:t>
            </a:r>
          </a:p>
          <a:p>
            <a:pPr lvl="1"/>
            <a:r>
              <a:rPr lang="nl-NL" dirty="0"/>
              <a:t>Los in de emmer voor boekettenmarkt</a:t>
            </a:r>
          </a:p>
          <a:p>
            <a:pPr lvl="1"/>
            <a:r>
              <a:rPr lang="nl-NL" dirty="0"/>
              <a:t>Hoes voor de consument</a:t>
            </a:r>
          </a:p>
        </p:txBody>
      </p:sp>
      <p:pic>
        <p:nvPicPr>
          <p:cNvPr id="5" name="Afbeelding 4" descr="Afbeelding met gebouw, person, tafel, gevuld&#10;&#10;Automatisch gegenereerde beschrijving">
            <a:extLst>
              <a:ext uri="{FF2B5EF4-FFF2-40B4-BE49-F238E27FC236}">
                <a16:creationId xmlns:a16="http://schemas.microsoft.com/office/drawing/2014/main" id="{4C55D7F6-A633-47F1-A02C-C30FAAFFD9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29986" y="2500754"/>
            <a:ext cx="5039883" cy="377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0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F851BE-B2C1-4837-9A60-6661B14F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Verpakkingsmateriaal en fust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EA0B0F-41B7-45EB-A0E4-1BEEB2E28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Vaak kunststof</a:t>
            </a:r>
          </a:p>
          <a:p>
            <a:r>
              <a:rPr lang="nl-NL" dirty="0"/>
              <a:t>Trend naar </a:t>
            </a:r>
            <a:r>
              <a:rPr lang="nl-NL" dirty="0">
                <a:hlinkClick r:id="rId2"/>
              </a:rPr>
              <a:t>natuurlijke materialen</a:t>
            </a:r>
            <a:endParaRPr lang="nl-NL" dirty="0"/>
          </a:p>
          <a:p>
            <a:r>
              <a:rPr lang="nl-NL" dirty="0"/>
              <a:t>Eenmalig/meermalig </a:t>
            </a:r>
          </a:p>
          <a:p>
            <a:r>
              <a:rPr lang="nl-NL" dirty="0"/>
              <a:t>Verminderen verpakking</a:t>
            </a:r>
          </a:p>
          <a:p>
            <a:r>
              <a:rPr lang="nl-NL" dirty="0"/>
              <a:t>Droog of op water</a:t>
            </a:r>
          </a:p>
        </p:txBody>
      </p:sp>
    </p:spTree>
    <p:extLst>
      <p:ext uri="{BB962C8B-B14F-4D97-AF65-F5344CB8AC3E}">
        <p14:creationId xmlns:p14="http://schemas.microsoft.com/office/powerpoint/2010/main" val="374385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D12C1-ED8D-4122-BF7F-476A8ED99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Machines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88A0E5-C6CE-4E10-9DD0-C9C880C0C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Sorteren</a:t>
            </a:r>
          </a:p>
          <a:p>
            <a:r>
              <a:rPr lang="nl-NL" dirty="0"/>
              <a:t>Kleur</a:t>
            </a:r>
          </a:p>
          <a:p>
            <a:r>
              <a:rPr lang="nl-NL" dirty="0"/>
              <a:t>Lengte</a:t>
            </a:r>
          </a:p>
          <a:p>
            <a:r>
              <a:rPr lang="nl-NL" dirty="0"/>
              <a:t>Gewicht</a:t>
            </a:r>
          </a:p>
          <a:p>
            <a:r>
              <a:rPr lang="nl-NL" dirty="0">
                <a:hlinkClick r:id="rId2"/>
              </a:rPr>
              <a:t>Camera</a:t>
            </a:r>
            <a:endParaRPr lang="nl-NL" dirty="0"/>
          </a:p>
          <a:p>
            <a:r>
              <a:rPr lang="nl-NL" dirty="0" err="1"/>
              <a:t>Inhoezen</a:t>
            </a:r>
            <a:r>
              <a:rPr lang="nl-NL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48528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err="1"/>
              <a:t>Webquest</a:t>
            </a:r>
            <a:r>
              <a:rPr lang="nl-NL" dirty="0"/>
              <a:t> </a:t>
            </a:r>
            <a:r>
              <a:rPr lang="nl-NL" dirty="0" err="1"/>
              <a:t>agriholland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u="sng" dirty="0"/>
              <a:t>Maken voor 2 – 3 en 4</a:t>
            </a:r>
          </a:p>
          <a:p>
            <a:r>
              <a:rPr lang="nl-NL" dirty="0"/>
              <a:t>Mbo glastuinbouw niveau 2</a:t>
            </a:r>
          </a:p>
          <a:p>
            <a:r>
              <a:rPr lang="nl-NL" dirty="0"/>
              <a:t>Oogsten en verwerking gewassen</a:t>
            </a:r>
          </a:p>
          <a:p>
            <a:pPr lvl="1"/>
            <a:r>
              <a:rPr lang="nl-NL" dirty="0"/>
              <a:t>Opdrachten</a:t>
            </a:r>
          </a:p>
          <a:p>
            <a:pPr lvl="1"/>
            <a:r>
              <a:rPr lang="nl-NL" dirty="0" err="1"/>
              <a:t>Webquiz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u="sng" dirty="0"/>
              <a:t>Maken voor 3 en 4</a:t>
            </a:r>
          </a:p>
          <a:p>
            <a:r>
              <a:rPr lang="nl-NL" dirty="0"/>
              <a:t>Mbo glastuinbouw niveau 4</a:t>
            </a:r>
          </a:p>
          <a:p>
            <a:r>
              <a:rPr lang="nl-NL" dirty="0"/>
              <a:t>Verkoop klaar maken</a:t>
            </a:r>
          </a:p>
          <a:p>
            <a:pPr lvl="1"/>
            <a:r>
              <a:rPr lang="nl-NL" dirty="0"/>
              <a:t>Opdrachten</a:t>
            </a:r>
          </a:p>
          <a:p>
            <a:pPr lvl="1"/>
            <a:r>
              <a:rPr lang="nl-NL" dirty="0" err="1"/>
              <a:t>webquiz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2299</TotalTime>
  <Words>120</Words>
  <Application>Microsoft Office PowerPoint</Application>
  <PresentationFormat>Diavoorstelling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Sorteren </vt:lpstr>
      <vt:lpstr>Verpakken </vt:lpstr>
      <vt:lpstr>Verpakkingsmateriaal en fust</vt:lpstr>
      <vt:lpstr>Machines </vt:lpstr>
      <vt:lpstr>Webquest agriholland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Lisette van den Boogaard</dc:creator>
  <cp:lastModifiedBy>Jan van den Langenberg</cp:lastModifiedBy>
  <cp:revision>17</cp:revision>
  <dcterms:created xsi:type="dcterms:W3CDTF">2018-01-25T13:12:22Z</dcterms:created>
  <dcterms:modified xsi:type="dcterms:W3CDTF">2020-10-05T09:42:17Z</dcterms:modified>
</cp:coreProperties>
</file>