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86" d="100"/>
          <a:sy n="86" d="100"/>
        </p:scale>
        <p:origin x="133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fogXEgzcomg" TargetMode="External"/><Relationship Id="rId2" Type="http://schemas.openxmlformats.org/officeDocument/2006/relationships/hyperlink" Target="https://youtu.be/YIWdiNMWhw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rIhjhkXzSN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depot.wur.nl/55829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6MSkomz5ae8" TargetMode="External"/><Relationship Id="rId2" Type="http://schemas.openxmlformats.org/officeDocument/2006/relationships/hyperlink" Target="https://youtu.be/u27cP7N8Cu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renecorsten.files.wordpress.com/2016/11/opgave-vwo-examen-biologie.pn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Oogsten onder glas</a:t>
            </a:r>
          </a:p>
          <a:p>
            <a:r>
              <a:rPr lang="nl-NL" sz="2800" dirty="0">
                <a:latin typeface="Arial" pitchFamily="34" charset="0"/>
                <a:cs typeface="Arial" pitchFamily="34" charset="0"/>
              </a:rPr>
              <a:t>Oogsttijdstip </a:t>
            </a:r>
            <a:r>
              <a:rPr lang="nl-NL" sz="2800" dirty="0" err="1">
                <a:latin typeface="Arial" pitchFamily="34" charset="0"/>
                <a:cs typeface="Arial" pitchFamily="34" charset="0"/>
              </a:rPr>
              <a:t>hfd</a:t>
            </a:r>
            <a:r>
              <a:rPr lang="nl-NL" sz="2800" dirty="0">
                <a:latin typeface="Arial" pitchFamily="34" charset="0"/>
                <a:cs typeface="Arial" pitchFamily="34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Plantkundige processen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Daglengte</a:t>
            </a:r>
          </a:p>
          <a:p>
            <a:pPr lvl="1"/>
            <a:r>
              <a:rPr lang="nl-NL" dirty="0"/>
              <a:t>Korte dag (lange nacht) plant 	</a:t>
            </a:r>
            <a:r>
              <a:rPr lang="nl-NL" dirty="0" err="1"/>
              <a:t>Fragaria</a:t>
            </a:r>
            <a:endParaRPr lang="nl-NL" dirty="0"/>
          </a:p>
          <a:p>
            <a:pPr lvl="1"/>
            <a:r>
              <a:rPr lang="nl-NL" dirty="0"/>
              <a:t>Lange dag plant</a:t>
            </a:r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err="1"/>
              <a:t>Calceolaria</a:t>
            </a:r>
            <a:endParaRPr lang="nl-NL" dirty="0"/>
          </a:p>
          <a:p>
            <a:pPr lvl="1"/>
            <a:r>
              <a:rPr lang="nl-NL" dirty="0"/>
              <a:t>Dag neutrale plant </a:t>
            </a:r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err="1"/>
              <a:t>Fragaria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AutoShape 2" descr="Afbeeldingsresultaat voor sla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3861574"/>
            <a:ext cx="4283968" cy="291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Planthormonen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Slapende knoppen</a:t>
            </a:r>
          </a:p>
          <a:p>
            <a:r>
              <a:rPr lang="nl-NL" dirty="0">
                <a:hlinkClick r:id="rId2"/>
              </a:rPr>
              <a:t>Kiemrust</a:t>
            </a:r>
            <a:endParaRPr lang="nl-NL" dirty="0"/>
          </a:p>
          <a:p>
            <a:r>
              <a:rPr lang="nl-NL" dirty="0"/>
              <a:t>Auxine</a:t>
            </a:r>
          </a:p>
          <a:p>
            <a:r>
              <a:rPr lang="nl-NL" dirty="0">
                <a:hlinkClick r:id="rId3"/>
              </a:rPr>
              <a:t>Remstoffen</a:t>
            </a:r>
            <a:endParaRPr lang="nl-NL" dirty="0"/>
          </a:p>
          <a:p>
            <a:r>
              <a:rPr lang="nl-NL" dirty="0">
                <a:hlinkClick r:id="rId4"/>
              </a:rPr>
              <a:t>Ethyleen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Maak de vragen van </a:t>
            </a:r>
            <a:r>
              <a:rPr lang="nl-NL" dirty="0" err="1"/>
              <a:t>hfd</a:t>
            </a:r>
            <a:r>
              <a:rPr lang="nl-NL" dirty="0"/>
              <a:t> 1.1 van de bundel oogsten onder glas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Oogsttijdstip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Rijpheid</a:t>
            </a:r>
          </a:p>
          <a:p>
            <a:r>
              <a:rPr lang="nl-NL" dirty="0"/>
              <a:t>Potplant verhouding</a:t>
            </a:r>
          </a:p>
          <a:p>
            <a:r>
              <a:rPr lang="nl-NL" dirty="0"/>
              <a:t>Plantbelasting</a:t>
            </a:r>
          </a:p>
          <a:p>
            <a:r>
              <a:rPr lang="nl-NL" dirty="0"/>
              <a:t>Opbrengst</a:t>
            </a:r>
          </a:p>
          <a:p>
            <a:r>
              <a:rPr lang="nl-NL" dirty="0"/>
              <a:t>Markt</a:t>
            </a:r>
          </a:p>
          <a:p>
            <a:r>
              <a:rPr lang="nl-NL" dirty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Bloemen, Gele Bloemen, Freesia, Geel Frees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3371"/>
            <a:ext cx="3909120" cy="260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komkommerplan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168" y="0"/>
            <a:ext cx="238125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20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60B0AE-F9A9-40E9-B152-AC0DBF546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Oogstplanning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985235-F264-41CD-A1FC-B29A3F9AA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is de </a:t>
            </a:r>
            <a:r>
              <a:rPr lang="nl-NL" dirty="0" err="1"/>
              <a:t>oogsplanning</a:t>
            </a:r>
            <a:r>
              <a:rPr lang="nl-NL" dirty="0"/>
              <a:t> van verschillende gewassen?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Maak de vragen en opdrachten van </a:t>
            </a:r>
            <a:r>
              <a:rPr lang="nl-NL" dirty="0" err="1"/>
              <a:t>hfd</a:t>
            </a:r>
            <a:r>
              <a:rPr lang="nl-NL" dirty="0"/>
              <a:t> 1.2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1784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Kwaliteitseisen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Inwendig</a:t>
            </a:r>
          </a:p>
          <a:p>
            <a:r>
              <a:rPr lang="nl-NL" dirty="0"/>
              <a:t>Uitwendig</a:t>
            </a:r>
          </a:p>
          <a:p>
            <a:r>
              <a:rPr lang="nl-NL" dirty="0">
                <a:hlinkClick r:id="rId2"/>
              </a:rPr>
              <a:t>Vaasleven</a:t>
            </a:r>
            <a:endParaRPr lang="nl-NL" dirty="0"/>
          </a:p>
          <a:p>
            <a:r>
              <a:rPr lang="nl-NL" dirty="0"/>
              <a:t>Kwaliteitscontrole</a:t>
            </a:r>
          </a:p>
          <a:p>
            <a:endParaRPr lang="nl-NL" dirty="0"/>
          </a:p>
          <a:p>
            <a:r>
              <a:rPr lang="nl-NL" dirty="0"/>
              <a:t>Opslag producten</a:t>
            </a:r>
          </a:p>
          <a:p>
            <a:pPr lvl="1"/>
            <a:r>
              <a:rPr lang="nl-NL" dirty="0"/>
              <a:t>Na de oogst</a:t>
            </a:r>
          </a:p>
          <a:p>
            <a:pPr lvl="1"/>
            <a:r>
              <a:rPr lang="nl-NL" dirty="0"/>
              <a:t>Bij de winkel of consument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endParaRPr lang="nl-NL" dirty="0"/>
          </a:p>
        </p:txBody>
      </p:sp>
      <p:pic>
        <p:nvPicPr>
          <p:cNvPr id="6" name="Afbeelding 5">
            <a:hlinkClick r:id="rId3"/>
            <a:extLst>
              <a:ext uri="{FF2B5EF4-FFF2-40B4-BE49-F238E27FC236}">
                <a16:creationId xmlns:a16="http://schemas.microsoft.com/office/drawing/2014/main" id="{D80B2DCD-5B06-47D8-B263-83CB5A401C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8586" y="0"/>
            <a:ext cx="2627784" cy="275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957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Oogstomstandigheden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Ademhaling</a:t>
            </a:r>
          </a:p>
          <a:p>
            <a:r>
              <a:rPr lang="nl-NL" dirty="0"/>
              <a:t>Assimilatie </a:t>
            </a:r>
            <a:r>
              <a:rPr lang="nl-NL" dirty="0">
                <a:sym typeface="Wingdings" panose="05000000000000000000" pitchFamily="2" charset="2"/>
              </a:rPr>
              <a:t> ademhaling</a:t>
            </a:r>
          </a:p>
          <a:p>
            <a:endParaRPr lang="nl-NL" dirty="0"/>
          </a:p>
        </p:txBody>
      </p:sp>
      <p:pic>
        <p:nvPicPr>
          <p:cNvPr id="3074" name="Picture 2" descr="https://renecorsten.files.wordpress.com/2016/11/opgave-vwo-examen-biologie.png?w=3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" y="3429000"/>
            <a:ext cx="704588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316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Lesopdracht </a:t>
            </a:r>
            <a:r>
              <a:rPr lang="nl-NL"/>
              <a:t>en huiswerk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Bestudeer de inhoud en maak de opdrachten in de volgende wiki</a:t>
            </a:r>
          </a:p>
          <a:p>
            <a:endParaRPr lang="nl-NL" dirty="0"/>
          </a:p>
          <a:p>
            <a:r>
              <a:rPr lang="nl-NL" dirty="0"/>
              <a:t>maken.wikiwijs.nl/48352</a:t>
            </a:r>
          </a:p>
        </p:txBody>
      </p:sp>
    </p:spTree>
    <p:extLst>
      <p:ext uri="{BB962C8B-B14F-4D97-AF65-F5344CB8AC3E}">
        <p14:creationId xmlns:p14="http://schemas.microsoft.com/office/powerpoint/2010/main" val="5155989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431</TotalTime>
  <Words>114</Words>
  <Application>Microsoft Office PowerPoint</Application>
  <PresentationFormat>Diavoorstelling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Plantkundige processen</vt:lpstr>
      <vt:lpstr>Planthormonen</vt:lpstr>
      <vt:lpstr>Oogsttijdstip </vt:lpstr>
      <vt:lpstr>Oogstplanning </vt:lpstr>
      <vt:lpstr>Kwaliteitseisen </vt:lpstr>
      <vt:lpstr>Oogstomstandigheden</vt:lpstr>
      <vt:lpstr>Lesopdracht en huiswerk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Lisette van den Boogaard</dc:creator>
  <cp:lastModifiedBy>Jan van den Langenberg</cp:lastModifiedBy>
  <cp:revision>17</cp:revision>
  <dcterms:created xsi:type="dcterms:W3CDTF">2018-01-25T13:12:22Z</dcterms:created>
  <dcterms:modified xsi:type="dcterms:W3CDTF">2020-09-02T20:01:55Z</dcterms:modified>
</cp:coreProperties>
</file>