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96" r:id="rId4"/>
    <p:sldId id="297" r:id="rId5"/>
    <p:sldId id="298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08" r:id="rId16"/>
    <p:sldId id="309" r:id="rId17"/>
    <p:sldId id="310" r:id="rId18"/>
    <p:sldId id="311" r:id="rId19"/>
    <p:sldId id="312" r:id="rId20"/>
    <p:sldId id="259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IBS1.1 Veiligheid</a:t>
            </a:r>
          </a:p>
          <a:p>
            <a:r>
              <a:rPr lang="nl-NL" sz="4000" dirty="0" smtClean="0"/>
              <a:t>Onderdeel tarief berekenen – les 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21689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82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24" y="1052736"/>
            <a:ext cx="829768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16184"/>
            <a:ext cx="8655082" cy="329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76872"/>
            <a:ext cx="7458075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0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Aanschafprijs + restwaarde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93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660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6 t/m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69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3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Herhaling vorige week</a:t>
            </a:r>
            <a:endParaRPr lang="nl-NL" dirty="0"/>
          </a:p>
          <a:p>
            <a:r>
              <a:rPr lang="nl-NL" dirty="0" smtClean="0"/>
              <a:t>Verder met de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tarief vraag je aan de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</a:t>
            </a:r>
          </a:p>
          <a:p>
            <a:r>
              <a:rPr lang="nl-NL" dirty="0" smtClean="0"/>
              <a:t>Concurrentie</a:t>
            </a:r>
          </a:p>
          <a:p>
            <a:r>
              <a:rPr lang="nl-NL" dirty="0" smtClean="0"/>
              <a:t>Hoeveelheid werk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Grote verschillen tussen regio’s</a:t>
            </a:r>
          </a:p>
          <a:p>
            <a:r>
              <a:rPr lang="nl-NL" dirty="0" smtClean="0"/>
              <a:t>Verschillen tussen bedrijven</a:t>
            </a:r>
          </a:p>
          <a:p>
            <a:r>
              <a:rPr lang="nl-NL" dirty="0" smtClean="0"/>
              <a:t>Zelfs verschillen tussen klanten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525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heeft een machine?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Kunnen we een onderverdeling maken?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54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afschrijving?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65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6528" y="80628"/>
            <a:ext cx="7005464" cy="648072"/>
          </a:xfrm>
        </p:spPr>
        <p:txBody>
          <a:bodyPr/>
          <a:lstStyle/>
          <a:p>
            <a:r>
              <a:rPr lang="nl-NL" dirty="0" smtClean="0"/>
              <a:t>Waardevermindering productiemiddelen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709300"/>
            <a:ext cx="6635080" cy="4929411"/>
          </a:xfrm>
        </p:spPr>
        <p:txBody>
          <a:bodyPr/>
          <a:lstStyle/>
          <a:p>
            <a:r>
              <a:rPr lang="nl-NL" dirty="0" smtClean="0"/>
              <a:t>Gebruik (of juist niet)</a:t>
            </a:r>
          </a:p>
          <a:p>
            <a:r>
              <a:rPr lang="nl-NL" dirty="0" smtClean="0"/>
              <a:t>Slijtage</a:t>
            </a:r>
          </a:p>
          <a:p>
            <a:r>
              <a:rPr lang="nl-NL" dirty="0" smtClean="0"/>
              <a:t>Modernere machines</a:t>
            </a:r>
          </a:p>
          <a:p>
            <a:r>
              <a:rPr lang="nl-NL" dirty="0" smtClean="0"/>
              <a:t>Lineaire afschrijving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16767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Degressief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88641"/>
            <a:ext cx="4927476" cy="31526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" y="3485328"/>
            <a:ext cx="5210904" cy="32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Aanschafwaarde</a:t>
            </a:r>
          </a:p>
          <a:p>
            <a:r>
              <a:rPr lang="nl-NL" dirty="0" smtClean="0"/>
              <a:t>Vervangingswaarde</a:t>
            </a:r>
          </a:p>
          <a:p>
            <a:r>
              <a:rPr lang="nl-NL" dirty="0" smtClean="0"/>
              <a:t>Boekwaarde</a:t>
            </a:r>
          </a:p>
          <a:p>
            <a:r>
              <a:rPr lang="nl-NL" dirty="0" smtClean="0"/>
              <a:t>(economische) levensduur.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Je geeft het geld niet uit!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52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Technische levensduur</a:t>
            </a:r>
          </a:p>
          <a:p>
            <a:r>
              <a:rPr lang="nl-NL" dirty="0" smtClean="0"/>
              <a:t>Economische levensduur</a:t>
            </a:r>
          </a:p>
          <a:p>
            <a:r>
              <a:rPr lang="nl-NL" dirty="0" smtClean="0"/>
              <a:t>Gebruiksuren </a:t>
            </a:r>
          </a:p>
          <a:p>
            <a:pPr lvl="1"/>
            <a:r>
              <a:rPr lang="nl-NL" dirty="0" smtClean="0"/>
              <a:t>Totaal</a:t>
            </a:r>
          </a:p>
          <a:p>
            <a:pPr lvl="1"/>
            <a:r>
              <a:rPr lang="nl-NL" dirty="0" smtClean="0"/>
              <a:t>Per jaar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84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165</Words>
  <Application>Microsoft Office PowerPoint</Application>
  <PresentationFormat>Diavoorstelling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Calibri</vt:lpstr>
      <vt:lpstr>Kantoorthema</vt:lpstr>
      <vt:lpstr>PowerPoint-presentatie</vt:lpstr>
      <vt:lpstr>Wat gaan we vandaag doen?</vt:lpstr>
      <vt:lpstr>Welk tarief vraag je aan de klant?</vt:lpstr>
      <vt:lpstr>Welke kosten heeft een machine?</vt:lpstr>
      <vt:lpstr>Afschrijving</vt:lpstr>
      <vt:lpstr>Waardevermindering productiemiddelen</vt:lpstr>
      <vt:lpstr>PowerPoint-presentatie</vt:lpstr>
      <vt:lpstr>PowerPoint-presentatie</vt:lpstr>
      <vt:lpstr>Levensduur</vt:lpstr>
      <vt:lpstr>3 manieren van afschrijven</vt:lpstr>
      <vt:lpstr>Maak de opgaven.</vt:lpstr>
      <vt:lpstr>Antwoorden</vt:lpstr>
      <vt:lpstr>Antwoorden</vt:lpstr>
      <vt:lpstr>Antwoorden</vt:lpstr>
      <vt:lpstr>Overige kosten</vt:lpstr>
      <vt:lpstr>Gemiddelde waarde</vt:lpstr>
      <vt:lpstr>Rentekosten</vt:lpstr>
      <vt:lpstr>Opdrachten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25</cp:revision>
  <dcterms:created xsi:type="dcterms:W3CDTF">2013-11-15T15:05:42Z</dcterms:created>
  <dcterms:modified xsi:type="dcterms:W3CDTF">2018-08-29T18:45:05Z</dcterms:modified>
</cp:coreProperties>
</file>