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CEFE9-613A-4234-9163-35D2DD37D79A}" type="datetimeFigureOut">
              <a:rPr lang="nl-NL" smtClean="0"/>
              <a:t>22-9-2016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FBBC9-B892-4BA9-B100-17AA20A632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9433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CEFE9-613A-4234-9163-35D2DD37D79A}" type="datetimeFigureOut">
              <a:rPr lang="nl-NL" smtClean="0"/>
              <a:t>22-9-2016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FBBC9-B892-4BA9-B100-17AA20A632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0370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CEFE9-613A-4234-9163-35D2DD37D79A}" type="datetimeFigureOut">
              <a:rPr lang="nl-NL" smtClean="0"/>
              <a:t>22-9-2016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FBBC9-B892-4BA9-B100-17AA20A632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4276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CEFE9-613A-4234-9163-35D2DD37D79A}" type="datetimeFigureOut">
              <a:rPr lang="nl-NL" smtClean="0"/>
              <a:t>22-9-2016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FBBC9-B892-4BA9-B100-17AA20A632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4257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CEFE9-613A-4234-9163-35D2DD37D79A}" type="datetimeFigureOut">
              <a:rPr lang="nl-NL" smtClean="0"/>
              <a:t>22-9-2016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FBBC9-B892-4BA9-B100-17AA20A632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9591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CEFE9-613A-4234-9163-35D2DD37D79A}" type="datetimeFigureOut">
              <a:rPr lang="nl-NL" smtClean="0"/>
              <a:t>22-9-2016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FBBC9-B892-4BA9-B100-17AA20A632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7843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CEFE9-613A-4234-9163-35D2DD37D79A}" type="datetimeFigureOut">
              <a:rPr lang="nl-NL" smtClean="0"/>
              <a:t>22-9-2016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FBBC9-B892-4BA9-B100-17AA20A632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066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CEFE9-613A-4234-9163-35D2DD37D79A}" type="datetimeFigureOut">
              <a:rPr lang="nl-NL" smtClean="0"/>
              <a:t>22-9-2016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FBBC9-B892-4BA9-B100-17AA20A632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0082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CEFE9-613A-4234-9163-35D2DD37D79A}" type="datetimeFigureOut">
              <a:rPr lang="nl-NL" smtClean="0"/>
              <a:t>22-9-2016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FBBC9-B892-4BA9-B100-17AA20A632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2590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CEFE9-613A-4234-9163-35D2DD37D79A}" type="datetimeFigureOut">
              <a:rPr lang="nl-NL" smtClean="0"/>
              <a:t>22-9-2016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FBBC9-B892-4BA9-B100-17AA20A632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7225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CEFE9-613A-4234-9163-35D2DD37D79A}" type="datetimeFigureOut">
              <a:rPr lang="nl-NL" smtClean="0"/>
              <a:t>22-9-2016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FBBC9-B892-4BA9-B100-17AA20A632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4791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FCEFE9-613A-4234-9163-35D2DD37D79A}" type="datetimeFigureOut">
              <a:rPr lang="nl-NL" smtClean="0"/>
              <a:t>22-9-2016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0FBBC9-B892-4BA9-B100-17AA20A632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0570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Mestverwerking</a:t>
            </a:r>
            <a:br>
              <a:rPr lang="nl-NL" dirty="0" smtClean="0"/>
            </a:br>
            <a:r>
              <a:rPr lang="nl-NL" dirty="0" smtClean="0"/>
              <a:t>Mestbewerking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Wetgeving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86279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Huidige wetgeving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Overschot verwerken volgens Nitraat norm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37968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Toekomst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Fosfaatrechten</a:t>
            </a:r>
          </a:p>
          <a:p>
            <a:pPr lvl="1"/>
            <a:r>
              <a:rPr lang="nl-NL" dirty="0" smtClean="0"/>
              <a:t>Samenstelling voer</a:t>
            </a:r>
          </a:p>
          <a:p>
            <a:pPr lvl="1"/>
            <a:r>
              <a:rPr lang="nl-NL" dirty="0" smtClean="0"/>
              <a:t>Verband tussen oppervlakte en aantal GVE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80143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denk jij er van?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Rekening houdend met:</a:t>
            </a:r>
          </a:p>
          <a:p>
            <a:pPr lvl="1"/>
            <a:r>
              <a:rPr lang="nl-NL" dirty="0" smtClean="0"/>
              <a:t>Milieu</a:t>
            </a:r>
          </a:p>
          <a:p>
            <a:pPr lvl="1"/>
            <a:r>
              <a:rPr lang="nl-NL" dirty="0" smtClean="0"/>
              <a:t>Behoefte gewassen</a:t>
            </a:r>
          </a:p>
          <a:p>
            <a:pPr lvl="1"/>
            <a:r>
              <a:rPr lang="nl-NL" dirty="0" smtClean="0"/>
              <a:t>Economische aspecten</a:t>
            </a:r>
          </a:p>
          <a:p>
            <a:pPr lvl="1"/>
            <a:r>
              <a:rPr lang="nl-NL" dirty="0" smtClean="0"/>
              <a:t>Duurzaam ondernemen</a:t>
            </a:r>
          </a:p>
          <a:p>
            <a:r>
              <a:rPr lang="nl-NL" dirty="0" smtClean="0"/>
              <a:t>Ga in tweetallen een voorstel maken voor een nieuwe regeling die volgens jullie wel werkt. </a:t>
            </a:r>
          </a:p>
          <a:p>
            <a:r>
              <a:rPr lang="nl-NL" dirty="0" smtClean="0"/>
              <a:t>Bereid dit voor, verzamel relevante informatie. </a:t>
            </a:r>
          </a:p>
          <a:p>
            <a:r>
              <a:rPr lang="nl-NL" dirty="0" smtClean="0"/>
              <a:t>Verdedig je plan </a:t>
            </a:r>
            <a:r>
              <a:rPr lang="nl-NL" dirty="0" err="1" smtClean="0"/>
              <a:t>tov</a:t>
            </a:r>
            <a:r>
              <a:rPr lang="nl-NL" dirty="0" smtClean="0"/>
              <a:t> andere plannen.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1292395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</Words>
  <Application>Microsoft Office PowerPoint</Application>
  <PresentationFormat>Breedbeeld</PresentationFormat>
  <Paragraphs>17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Kantoorthema</vt:lpstr>
      <vt:lpstr>Mestverwerking Mestbewerking</vt:lpstr>
      <vt:lpstr>Huidige wetgeving</vt:lpstr>
      <vt:lpstr>Toekomst </vt:lpstr>
      <vt:lpstr>Wat denk jij er van?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Mestverwerking Mestbewerking</dc:title>
  <dc:creator>Edwin Mellema</dc:creator>
  <cp:lastModifiedBy>Edwin Mellema</cp:lastModifiedBy>
  <cp:revision>1</cp:revision>
  <dcterms:created xsi:type="dcterms:W3CDTF">2016-09-22T06:19:41Z</dcterms:created>
  <dcterms:modified xsi:type="dcterms:W3CDTF">2016-09-22T06:20:13Z</dcterms:modified>
</cp:coreProperties>
</file>