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89" r:id="rId3"/>
    <p:sldId id="283" r:id="rId4"/>
    <p:sldId id="284" r:id="rId5"/>
    <p:sldId id="288" r:id="rId6"/>
    <p:sldId id="286" r:id="rId7"/>
    <p:sldId id="290" r:id="rId8"/>
    <p:sldId id="258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E6F9C-627F-441E-B287-1444204BE351}" type="datetimeFigureOut">
              <a:rPr lang="nl-NL" smtClean="0"/>
              <a:t>13-11-2018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CE25C-A58A-490B-816D-3965FB16A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18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6CE25C-A58A-490B-816D-3965FB16A22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5246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13-11-2018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cdonalds.nl/over-mcdonalds/missie-visi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loonbedrijfvanraak.nl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331640" y="908720"/>
            <a:ext cx="6768752" cy="208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683568" y="3356992"/>
            <a:ext cx="8460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Bedrijfsplan – LG33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schrijven van een 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Aantrekkelijk verslag</a:t>
            </a:r>
          </a:p>
          <a:p>
            <a:r>
              <a:rPr lang="nl-NL" dirty="0" smtClean="0"/>
              <a:t>Goed Nederlands</a:t>
            </a:r>
          </a:p>
          <a:p>
            <a:r>
              <a:rPr lang="nl-NL" dirty="0" smtClean="0"/>
              <a:t>Duidelijk uitgelegd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Hoofdstukindeling krijg je van mij</a:t>
            </a:r>
          </a:p>
          <a:p>
            <a:r>
              <a:rPr lang="nl-NL" dirty="0" smtClean="0"/>
              <a:t>Minimumaantal woorden ook.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669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ondernemingsplan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AutoNum type="arabicPeriod"/>
            </a:pPr>
            <a:r>
              <a:rPr lang="nl-NL" dirty="0" smtClean="0"/>
              <a:t>De ondernemer</a:t>
            </a:r>
          </a:p>
          <a:p>
            <a:pPr marL="971550" lvl="1" indent="-457200">
              <a:buAutoNum type="arabicPeriod"/>
            </a:pPr>
            <a:r>
              <a:rPr lang="nl-NL" dirty="0" smtClean="0"/>
              <a:t>Wie zijn jullie, wat gaan jullie doen en waarom.</a:t>
            </a:r>
          </a:p>
          <a:p>
            <a:pPr marL="571500" indent="-457200">
              <a:buAutoNum type="arabicPeriod"/>
            </a:pPr>
            <a:r>
              <a:rPr lang="nl-NL" dirty="0" smtClean="0"/>
              <a:t>De markt</a:t>
            </a:r>
          </a:p>
          <a:p>
            <a:pPr marL="971550" lvl="1" indent="-457200">
              <a:buAutoNum type="arabicPeriod"/>
            </a:pPr>
            <a:r>
              <a:rPr lang="nl-NL" dirty="0" smtClean="0"/>
              <a:t>Voor wie gaan jullie het doen, hoe gaan jullie verkopen?</a:t>
            </a:r>
          </a:p>
          <a:p>
            <a:pPr marL="571500" indent="-457200">
              <a:buAutoNum type="arabicPeriod"/>
            </a:pPr>
            <a:r>
              <a:rPr lang="nl-NL" dirty="0" smtClean="0"/>
              <a:t>De organisatie</a:t>
            </a:r>
          </a:p>
          <a:p>
            <a:pPr marL="971550" lvl="1" indent="-457200">
              <a:buAutoNum type="arabicPeriod"/>
            </a:pPr>
            <a:r>
              <a:rPr lang="nl-NL" dirty="0" smtClean="0"/>
              <a:t>Hoe is het bedrijf zelf geregeld</a:t>
            </a:r>
          </a:p>
          <a:p>
            <a:pPr marL="571500" indent="-457200">
              <a:buAutoNum type="arabicPeriod"/>
            </a:pPr>
            <a:r>
              <a:rPr lang="nl-NL" dirty="0" smtClean="0"/>
              <a:t>Financiën</a:t>
            </a:r>
          </a:p>
          <a:p>
            <a:pPr marL="971550" lvl="1" indent="-457200">
              <a:buAutoNum type="arabicPeriod"/>
            </a:pPr>
            <a:r>
              <a:rPr lang="nl-NL" dirty="0" smtClean="0"/>
              <a:t>Wat kost het en blijft er iets over?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069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ondernemer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 smtClean="0"/>
              <a:t>Ga uit van jouw eigen sterke punten!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Zie je een gat in de markt?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Wat vind je leuk om te doen?</a:t>
            </a:r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708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1: de ondernemer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75656" y="1196752"/>
            <a:ext cx="7211144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1.1 Het idee (minimaal 100 woorden)</a:t>
            </a:r>
          </a:p>
          <a:p>
            <a:pPr>
              <a:buFontTx/>
              <a:buChar char="-"/>
            </a:pPr>
            <a:r>
              <a:rPr lang="nl-NL" dirty="0" smtClean="0"/>
              <a:t>Hoe zijn jullie op het idee gekomen?</a:t>
            </a:r>
          </a:p>
          <a:p>
            <a:pPr>
              <a:buFontTx/>
              <a:buChar char="-"/>
            </a:pPr>
            <a:r>
              <a:rPr lang="nl-NL" dirty="0" smtClean="0"/>
              <a:t>Wat gaan jullie allemaal doen?</a:t>
            </a:r>
          </a:p>
          <a:p>
            <a:pPr>
              <a:buFontTx/>
              <a:buChar char="-"/>
            </a:pPr>
            <a:r>
              <a:rPr lang="nl-NL" dirty="0" smtClean="0"/>
              <a:t>Waarom zijn jullie beter dan de rest?</a:t>
            </a:r>
          </a:p>
          <a:p>
            <a:pPr>
              <a:buFontTx/>
              <a:buChar char="-"/>
            </a:pPr>
            <a:r>
              <a:rPr lang="nl-NL" dirty="0" smtClean="0"/>
              <a:t>Waarom wordt het een succesvol bedrijf?</a:t>
            </a:r>
          </a:p>
          <a:p>
            <a:pPr>
              <a:buFontTx/>
              <a:buChar char="-"/>
            </a:pPr>
            <a:r>
              <a:rPr lang="nl-NL" dirty="0" smtClean="0"/>
              <a:t>Is het toekomstgericht/innovatief?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371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1.2 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nl-NL" dirty="0" smtClean="0"/>
              <a:t>Missie: wat wil je?</a:t>
            </a:r>
          </a:p>
          <a:p>
            <a:pPr marL="114300" indent="0">
              <a:buNone/>
            </a:pPr>
            <a:r>
              <a:rPr lang="nl-NL" dirty="0" smtClean="0"/>
              <a:t>Visie: waarom wil je dat?</a:t>
            </a:r>
          </a:p>
          <a:p>
            <a:pPr marL="114300" indent="0">
              <a:buNone/>
            </a:pPr>
            <a:r>
              <a:rPr lang="nl-NL" dirty="0" smtClean="0"/>
              <a:t>Strategie: hoe ga je dat doen?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Doelen: meetbare doelen voor je bedrijf.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>
                <a:hlinkClick r:id="rId3"/>
              </a:rPr>
              <a:t>McDonalds</a:t>
            </a:r>
            <a:r>
              <a:rPr lang="nl-NL" dirty="0" smtClean="0"/>
              <a:t> </a:t>
            </a:r>
          </a:p>
          <a:p>
            <a:pPr marL="114300" indent="0">
              <a:buNone/>
            </a:pPr>
            <a:r>
              <a:rPr lang="nl-NL" dirty="0" smtClean="0">
                <a:hlinkClick r:id="rId4"/>
              </a:rPr>
              <a:t>Loonwerk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415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1.3 Ondernemerskwaliteiten (200)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Wie zijn jullie?</a:t>
            </a:r>
          </a:p>
          <a:p>
            <a:r>
              <a:rPr lang="nl-NL" dirty="0" smtClean="0"/>
              <a:t>Waar ben je goed in/liggen je interesses?</a:t>
            </a:r>
          </a:p>
          <a:p>
            <a:r>
              <a:rPr lang="nl-NL" dirty="0" smtClean="0"/>
              <a:t>Wat zijn je hobby's?</a:t>
            </a:r>
          </a:p>
          <a:p>
            <a:r>
              <a:rPr lang="nl-NL" dirty="0" smtClean="0"/>
              <a:t>Wat ga je doen binnen het bedrijf?</a:t>
            </a:r>
          </a:p>
          <a:p>
            <a:r>
              <a:rPr lang="nl-NL" dirty="0" smtClean="0"/>
              <a:t>Waar moet je nog aan werken?</a:t>
            </a:r>
          </a:p>
          <a:p>
            <a:endParaRPr lang="nl-NL" dirty="0"/>
          </a:p>
          <a:p>
            <a:r>
              <a:rPr lang="nl-NL" dirty="0" smtClean="0"/>
              <a:t>CV in de bijlage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673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221</Words>
  <Application>Microsoft Office PowerPoint</Application>
  <PresentationFormat>Diavoorstelling (4:3)</PresentationFormat>
  <Paragraphs>50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Het schrijven van een plan</vt:lpstr>
      <vt:lpstr>Het ondernemingsplan</vt:lpstr>
      <vt:lpstr>De ondernemer</vt:lpstr>
      <vt:lpstr>Hoofdstuk 1: de ondernemer</vt:lpstr>
      <vt:lpstr>1.2 Doelen</vt:lpstr>
      <vt:lpstr>1.3 Ondernemerskwaliteiten (200)</vt:lpstr>
      <vt:lpstr>Aan de slag!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23</cp:revision>
  <dcterms:created xsi:type="dcterms:W3CDTF">2013-11-15T15:05:42Z</dcterms:created>
  <dcterms:modified xsi:type="dcterms:W3CDTF">2018-11-13T15:41:16Z</dcterms:modified>
</cp:coreProperties>
</file>