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82" r:id="rId5"/>
    <p:sldId id="28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Ons Bedrijf -1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44824"/>
            <a:ext cx="7019925" cy="2571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4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823" y="1897261"/>
            <a:ext cx="768017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88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Brainstormen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Begin aan het verslag.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Dat kan ook al als je geen idee hebt.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80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22</Words>
  <Application>Microsoft Office PowerPoint</Application>
  <PresentationFormat>Diavoorstelling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Taak 1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38</cp:revision>
  <dcterms:created xsi:type="dcterms:W3CDTF">2013-11-15T15:05:42Z</dcterms:created>
  <dcterms:modified xsi:type="dcterms:W3CDTF">2018-11-14T21:24:31Z</dcterms:modified>
</cp:coreProperties>
</file>