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77" r:id="rId4"/>
    <p:sldId id="279" r:id="rId5"/>
    <p:sldId id="280" r:id="rId6"/>
    <p:sldId id="278" r:id="rId7"/>
    <p:sldId id="281" r:id="rId8"/>
    <p:sldId id="282" r:id="rId9"/>
    <p:sldId id="28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187624" y="908720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Bedrijfseconomie – 1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zien mijn uren eruit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Bedrijfseconomie</a:t>
            </a:r>
          </a:p>
          <a:p>
            <a:r>
              <a:rPr lang="nl-NL" dirty="0" smtClean="0"/>
              <a:t>Marktanalyse</a:t>
            </a:r>
          </a:p>
          <a:p>
            <a:r>
              <a:rPr lang="nl-NL" dirty="0" smtClean="0"/>
              <a:t>Ons bedrijf</a:t>
            </a:r>
          </a:p>
          <a:p>
            <a:r>
              <a:rPr lang="nl-NL" dirty="0" smtClean="0"/>
              <a:t>IBS Werk uur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5244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</a:t>
            </a:r>
            <a:r>
              <a:rPr lang="nl-NL" dirty="0" smtClean="0"/>
              <a:t>periode bedrijfseconomie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Herhaling balans en exploitatie</a:t>
            </a:r>
          </a:p>
          <a:p>
            <a:pPr marL="514350" indent="-514350">
              <a:buAutoNum type="arabicPeriod"/>
            </a:pPr>
            <a:r>
              <a:rPr lang="nl-NL" dirty="0" smtClean="0"/>
              <a:t>Werken met Excelmodel</a:t>
            </a:r>
          </a:p>
          <a:p>
            <a:pPr marL="514350" indent="-514350">
              <a:buAutoNum type="arabicPeriod"/>
            </a:pPr>
            <a:r>
              <a:rPr lang="nl-NL" dirty="0" smtClean="0"/>
              <a:t>Ondernemingsvormen</a:t>
            </a:r>
          </a:p>
          <a:p>
            <a:pPr marL="514350" indent="-514350">
              <a:buAutoNum type="arabicPeriod"/>
            </a:pPr>
            <a:r>
              <a:rPr lang="nl-NL" dirty="0" smtClean="0"/>
              <a:t>Kengetallen</a:t>
            </a:r>
          </a:p>
          <a:p>
            <a:pPr marL="514350" indent="-514350"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268760"/>
            <a:ext cx="6912768" cy="376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96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Exploitatierekening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795" y="116632"/>
            <a:ext cx="3125341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53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Bedrijfseconmisch</a:t>
            </a:r>
            <a:r>
              <a:rPr lang="nl-NL" dirty="0" smtClean="0"/>
              <a:t> resultaat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Nettowinst</a:t>
            </a:r>
          </a:p>
          <a:p>
            <a:pPr marL="0" indent="0">
              <a:buNone/>
            </a:pPr>
            <a:r>
              <a:rPr lang="nl-NL" dirty="0" smtClean="0"/>
              <a:t>Berekend loon</a:t>
            </a:r>
          </a:p>
          <a:p>
            <a:pPr marL="0" indent="0">
              <a:buNone/>
            </a:pPr>
            <a:r>
              <a:rPr lang="nl-NL" u="sng" dirty="0" smtClean="0"/>
              <a:t>Berekende rente EV              -</a:t>
            </a:r>
          </a:p>
          <a:p>
            <a:pPr marL="0" indent="0">
              <a:buNone/>
            </a:pPr>
            <a:r>
              <a:rPr lang="nl-NL" dirty="0" smtClean="0"/>
              <a:t>Bedrijfseconomisch resultaat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4550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de oefenopgave.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53121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Start van een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Investeringsbegroting</a:t>
            </a:r>
          </a:p>
          <a:p>
            <a:pPr>
              <a:buFontTx/>
              <a:buChar char="-"/>
            </a:pPr>
            <a:r>
              <a:rPr lang="nl-NL" dirty="0" smtClean="0"/>
              <a:t>BTW</a:t>
            </a:r>
          </a:p>
          <a:p>
            <a:pPr>
              <a:buFontTx/>
              <a:buChar char="-"/>
            </a:pPr>
            <a:r>
              <a:rPr lang="nl-NL" dirty="0" smtClean="0"/>
              <a:t>Inventarisatie</a:t>
            </a:r>
          </a:p>
          <a:p>
            <a:pPr>
              <a:buFontTx/>
              <a:buChar char="-"/>
            </a:pPr>
            <a:r>
              <a:rPr lang="nl-NL" dirty="0" smtClean="0"/>
              <a:t>Excel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8099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 met de inventarisatie</a:t>
            </a:r>
            <a:endParaRPr lang="nl-NL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7464213"/>
              </p:ext>
            </p:extLst>
          </p:nvPr>
        </p:nvGraphicFramePr>
        <p:xfrm>
          <a:off x="1259632" y="980727"/>
          <a:ext cx="7365505" cy="4680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07347">
                  <a:extLst>
                    <a:ext uri="{9D8B030D-6E8A-4147-A177-3AD203B41FA5}">
                      <a16:colId xmlns:a16="http://schemas.microsoft.com/office/drawing/2014/main" val="587185459"/>
                    </a:ext>
                  </a:extLst>
                </a:gridCol>
                <a:gridCol w="1989897">
                  <a:extLst>
                    <a:ext uri="{9D8B030D-6E8A-4147-A177-3AD203B41FA5}">
                      <a16:colId xmlns:a16="http://schemas.microsoft.com/office/drawing/2014/main" val="102038532"/>
                    </a:ext>
                  </a:extLst>
                </a:gridCol>
                <a:gridCol w="1107422">
                  <a:extLst>
                    <a:ext uri="{9D8B030D-6E8A-4147-A177-3AD203B41FA5}">
                      <a16:colId xmlns:a16="http://schemas.microsoft.com/office/drawing/2014/main" val="1926507791"/>
                    </a:ext>
                  </a:extLst>
                </a:gridCol>
                <a:gridCol w="1753417">
                  <a:extLst>
                    <a:ext uri="{9D8B030D-6E8A-4147-A177-3AD203B41FA5}">
                      <a16:colId xmlns:a16="http://schemas.microsoft.com/office/drawing/2014/main" val="1614760253"/>
                    </a:ext>
                  </a:extLst>
                </a:gridCol>
                <a:gridCol w="1107422">
                  <a:extLst>
                    <a:ext uri="{9D8B030D-6E8A-4147-A177-3AD203B41FA5}">
                      <a16:colId xmlns:a16="http://schemas.microsoft.com/office/drawing/2014/main" val="1589977209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vervangingswaarde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bouwjaar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afschrijving in 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restwaarde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16964305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Trekker 1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        150.000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2016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10%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10%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8093308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Trekker 2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        120.000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2018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10%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10%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95138915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Trekker 3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        110.000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2012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10%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10%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32798968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Trekker 4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          80.000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2008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10%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10%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5820848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Machine 1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        425.000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2016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20%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10%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6956047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Machine 2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        350.000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2015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20%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10%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7120413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Werktuig 1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          60.000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2015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15%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10%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2715801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Werktuig 2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          20.000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2015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15%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10%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525282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Werktuig 3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          12.000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2009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15%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10%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0431786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Loods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        350.000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1995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2%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0%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87387128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Kantine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        100.000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2005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2%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0%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8806235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Erfverharding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>
                          <a:effectLst/>
                        </a:rPr>
                        <a:t> €              25.000 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2003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>
                          <a:effectLst/>
                        </a:rPr>
                        <a:t>8%</a:t>
                      </a:r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500" u="none" strike="noStrike" dirty="0">
                          <a:effectLst/>
                        </a:rPr>
                        <a:t>0%</a:t>
                      </a:r>
                      <a:endParaRPr lang="nl-NL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754089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923972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179</Words>
  <Application>Microsoft Office PowerPoint</Application>
  <PresentationFormat>Diavoorstelling (4:3)</PresentationFormat>
  <Paragraphs>89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Hoe zien mijn uren eruit</vt:lpstr>
      <vt:lpstr>Deze periode bedrijfseconomie</vt:lpstr>
      <vt:lpstr>PowerPoint-presentatie</vt:lpstr>
      <vt:lpstr>Exploitatierekening</vt:lpstr>
      <vt:lpstr>Bedrijfseconmisch resultaat</vt:lpstr>
      <vt:lpstr>Oefenopgave</vt:lpstr>
      <vt:lpstr>Start van een bedrijf</vt:lpstr>
      <vt:lpstr>Oefen met de inventarisatie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38</cp:revision>
  <dcterms:created xsi:type="dcterms:W3CDTF">2013-11-15T15:05:42Z</dcterms:created>
  <dcterms:modified xsi:type="dcterms:W3CDTF">2018-11-13T09:49:51Z</dcterms:modified>
</cp:coreProperties>
</file>