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2" r:id="rId4"/>
    <p:sldId id="28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Ons </a:t>
            </a:r>
            <a:r>
              <a:rPr lang="nl-NL" sz="5400" smtClean="0"/>
              <a:t>Bedrijf </a:t>
            </a:r>
            <a:r>
              <a:rPr lang="nl-NL" sz="5400" smtClean="0"/>
              <a:t>-4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2: </a:t>
            </a:r>
            <a:r>
              <a:rPr lang="nl-NL" dirty="0" smtClean="0"/>
              <a:t>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Voorblad</a:t>
            </a:r>
          </a:p>
          <a:p>
            <a:pPr marL="514350" indent="-514350">
              <a:buAutoNum type="arabicPeriod"/>
            </a:pPr>
            <a:r>
              <a:rPr lang="nl-NL" dirty="0" smtClean="0"/>
              <a:t>Inhoudsopgave</a:t>
            </a:r>
          </a:p>
          <a:p>
            <a:pPr marL="514350" indent="-514350">
              <a:buAutoNum type="arabicPeriod"/>
            </a:pPr>
            <a:r>
              <a:rPr lang="nl-NL" dirty="0" smtClean="0"/>
              <a:t>Inleiding	</a:t>
            </a:r>
          </a:p>
          <a:p>
            <a:pPr marL="514350" indent="-514350">
              <a:buAutoNum type="arabicPeriod"/>
            </a:pPr>
            <a:r>
              <a:rPr lang="nl-NL" dirty="0" smtClean="0"/>
              <a:t>Elk hoofdstuk heeft een inleiding en een slot.</a:t>
            </a:r>
          </a:p>
          <a:p>
            <a:pPr marL="514350" indent="-514350">
              <a:buAutoNum type="arabicPeriod"/>
            </a:pPr>
            <a:r>
              <a:rPr lang="nl-NL" dirty="0" smtClean="0"/>
              <a:t>Ben heel concreet, zeker in je doelgroep! Ik wil cijfers zien van jullie potentiële klanten!</a:t>
            </a:r>
          </a:p>
          <a:p>
            <a:pPr marL="514350" indent="-514350">
              <a:buAutoNum type="arabicPeriod"/>
            </a:pPr>
            <a:r>
              <a:rPr lang="nl-NL" dirty="0" smtClean="0"/>
              <a:t>Waarom zijn jullie beter?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032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2: 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Marketingmix</a:t>
            </a:r>
          </a:p>
          <a:p>
            <a:pPr marL="0" indent="0">
              <a:buNone/>
            </a:pPr>
            <a:r>
              <a:rPr lang="nl-NL" dirty="0" smtClean="0"/>
              <a:t>6. Product / Prijs: maak een menukaart!</a:t>
            </a:r>
          </a:p>
          <a:p>
            <a:pPr marL="0" indent="0">
              <a:buNone/>
            </a:pPr>
            <a:r>
              <a:rPr lang="nl-NL" dirty="0" smtClean="0"/>
              <a:t>7. Promotie: je moet langs klanten!</a:t>
            </a:r>
          </a:p>
          <a:p>
            <a:pPr marL="0" indent="0">
              <a:buNone/>
            </a:pPr>
            <a:r>
              <a:rPr lang="nl-NL" dirty="0" smtClean="0"/>
              <a:t>8. Plaats: waar ga je precies zitten en waarom daar?</a:t>
            </a:r>
          </a:p>
          <a:p>
            <a:pPr marL="0" indent="0">
              <a:buNone/>
            </a:pPr>
            <a:r>
              <a:rPr lang="nl-NL" dirty="0" smtClean="0"/>
              <a:t>9. Personeel: hoeveel uur werk heb je per jaar en hoeveel daarvan is voor klanten.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Algemeen: ben precies en noem de kosten!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8695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75</Words>
  <Application>Microsoft Office PowerPoint</Application>
  <PresentationFormat>Diavoorstelling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Taak 2: opmerkingen</vt:lpstr>
      <vt:lpstr>Taak 2: opmerkingen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2018-12-12T20:56:10Z</dcterms:modified>
</cp:coreProperties>
</file>