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82" r:id="rId3"/>
    <p:sldId id="387" r:id="rId4"/>
    <p:sldId id="388" r:id="rId5"/>
    <p:sldId id="391" r:id="rId6"/>
    <p:sldId id="389" r:id="rId7"/>
    <p:sldId id="390" r:id="rId8"/>
    <p:sldId id="349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1.4 – les </a:t>
            </a:r>
            <a:r>
              <a:rPr lang="nl-NL" sz="6000" dirty="0"/>
              <a:t>2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deze periode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Oogsten (ruwvoederwinning)</a:t>
            </a:r>
          </a:p>
          <a:p>
            <a:pPr lvl="1"/>
            <a:r>
              <a:rPr lang="nl-NL" dirty="0" smtClean="0"/>
              <a:t>Bedrijfskeuzes</a:t>
            </a:r>
          </a:p>
          <a:p>
            <a:pPr lvl="1"/>
            <a:r>
              <a:rPr lang="nl-NL" dirty="0" smtClean="0"/>
              <a:t>Trends</a:t>
            </a:r>
          </a:p>
          <a:p>
            <a:pPr lvl="1"/>
            <a:r>
              <a:rPr lang="nl-NL" dirty="0" smtClean="0"/>
              <a:t>Met de kennis van de eerdere </a:t>
            </a:r>
            <a:r>
              <a:rPr lang="nl-NL" dirty="0" err="1" smtClean="0"/>
              <a:t>IBS’en</a:t>
            </a:r>
            <a:endParaRPr lang="nl-NL" dirty="0" smtClean="0"/>
          </a:p>
          <a:p>
            <a:pPr lvl="1"/>
            <a:r>
              <a:rPr lang="nl-NL" dirty="0" smtClean="0"/>
              <a:t>Loonwerker als (meedenkend) adviseur</a:t>
            </a:r>
          </a:p>
          <a:p>
            <a:r>
              <a:rPr lang="nl-NL" dirty="0" smtClean="0"/>
              <a:t>Beoordeling</a:t>
            </a:r>
          </a:p>
          <a:p>
            <a:pPr lvl="1"/>
            <a:r>
              <a:rPr lang="nl-NL" dirty="0" smtClean="0"/>
              <a:t>Geen verslag</a:t>
            </a:r>
          </a:p>
          <a:p>
            <a:pPr lvl="1"/>
            <a:r>
              <a:rPr lang="nl-NL" dirty="0" smtClean="0"/>
              <a:t>Vragen maken in de les.</a:t>
            </a:r>
          </a:p>
          <a:p>
            <a:pPr lvl="1"/>
            <a:r>
              <a:rPr lang="nl-NL" dirty="0" smtClean="0"/>
              <a:t>De ingevulde vragen inleveren</a:t>
            </a:r>
          </a:p>
          <a:p>
            <a:pPr lvl="1"/>
            <a:r>
              <a:rPr lang="nl-NL" dirty="0" err="1" smtClean="0"/>
              <a:t>Toetsvragen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238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Vergelijking maaiers</a:t>
            </a:r>
          </a:p>
          <a:p>
            <a:r>
              <a:rPr lang="nl-NL" dirty="0" smtClean="0"/>
              <a:t>Tegelijk herhaling tariefberekening</a:t>
            </a:r>
          </a:p>
          <a:p>
            <a:r>
              <a:rPr lang="nl-NL" dirty="0" smtClean="0"/>
              <a:t>Wanneer ga je iets </a:t>
            </a:r>
            <a:r>
              <a:rPr lang="nl-NL" dirty="0" smtClean="0"/>
              <a:t>aanschaffen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Verduidelijking met tariefberekening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481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Schudden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196752"/>
            <a:ext cx="7499176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Veehouders: zelf doen of door de loonwerker</a:t>
            </a:r>
            <a:endParaRPr lang="nl-NL" dirty="0"/>
          </a:p>
        </p:txBody>
      </p:sp>
      <p:pic>
        <p:nvPicPr>
          <p:cNvPr id="5" name="Afbeelding 4" descr="Schudden_uitbested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20888"/>
            <a:ext cx="6048672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61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hark kies je?</a:t>
            </a:r>
            <a:endParaRPr lang="nl-NL" dirty="0"/>
          </a:p>
        </p:txBody>
      </p:sp>
      <p:pic>
        <p:nvPicPr>
          <p:cNvPr id="5" name="Afbeelding 4"/>
          <p:cNvPicPr/>
          <p:nvPr/>
        </p:nvPicPr>
        <p:blipFill>
          <a:blip r:embed="rId2"/>
          <a:stretch>
            <a:fillRect/>
          </a:stretch>
        </p:blipFill>
        <p:spPr>
          <a:xfrm>
            <a:off x="1691680" y="2276872"/>
            <a:ext cx="6552728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08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opdrachten </a:t>
            </a:r>
            <a:r>
              <a:rPr lang="nl-NL" dirty="0" smtClean="0"/>
              <a:t>6 </a:t>
            </a:r>
            <a:r>
              <a:rPr lang="nl-NL" dirty="0" smtClean="0"/>
              <a:t>t/m </a:t>
            </a:r>
            <a:r>
              <a:rPr lang="nl-NL" dirty="0" smtClean="0"/>
              <a:t>12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287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Bespreken opdrachten.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9712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4374</TotalTime>
  <Words>98</Words>
  <Application>Microsoft Office PowerPoint</Application>
  <PresentationFormat>Diavoorstelling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Wat gaan we deze periode doen</vt:lpstr>
      <vt:lpstr>Vorige week</vt:lpstr>
      <vt:lpstr>Schudden</vt:lpstr>
      <vt:lpstr>Harken</vt:lpstr>
      <vt:lpstr>Maak de opdrachten 6 t/m 12</vt:lpstr>
      <vt:lpstr>PowerPoint-presentatie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117</cp:revision>
  <dcterms:created xsi:type="dcterms:W3CDTF">2013-11-15T15:05:42Z</dcterms:created>
  <dcterms:modified xsi:type="dcterms:W3CDTF">2018-05-14T08:54:45Z</dcterms:modified>
</cp:coreProperties>
</file>