
<file path=[Content_Types].xml><?xml version="1.0" encoding="utf-8"?>
<Types xmlns="http://schemas.openxmlformats.org/package/2006/content-types">
  <Default Extension="xml" ContentType="application/xml"/>
  <Default Extension="jpeg" ContentType="image/jpeg"/>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9" r:id="rId3"/>
    <p:sldId id="260" r:id="rId4"/>
    <p:sldId id="261" r:id="rId5"/>
    <p:sldId id="258" r:id="rId6"/>
    <p:sldId id="257" r:id="rId7"/>
    <p:sldId id="262" r:id="rId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86"/>
    <p:restoredTop sz="94579"/>
  </p:normalViewPr>
  <p:slideViewPr>
    <p:cSldViewPr snapToGrid="0" snapToObjects="1">
      <p:cViewPr varScale="1">
        <p:scale>
          <a:sx n="86" d="100"/>
          <a:sy n="86" d="100"/>
        </p:scale>
        <p:origin x="1048" y="19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1" Type="http://schemas.openxmlformats.org/officeDocument/2006/relationships/theme" Target="theme/theme1.xml"/><Relationship Id="rId12"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presProps" Target="presProps.xml"/><Relationship Id="rId10" Type="http://schemas.openxmlformats.org/officeDocument/2006/relationships/viewProps" Target="view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2209800" y="4464028"/>
            <a:ext cx="9144000" cy="1641490"/>
          </a:xfrm>
        </p:spPr>
        <p:txBody>
          <a:bodyPr wrap="none" anchor="t">
            <a:normAutofit/>
          </a:bodyPr>
          <a:lstStyle>
            <a:lvl1pPr algn="r">
              <a:defRPr sz="9600" b="0" spc="-300">
                <a:gradFill flip="none" rotWithShape="1">
                  <a:gsLst>
                    <a:gs pos="32000">
                      <a:schemeClr val="tx1">
                        <a:lumMod val="89000"/>
                      </a:schemeClr>
                    </a:gs>
                    <a:gs pos="0">
                      <a:schemeClr val="bg1">
                        <a:lumMod val="41000"/>
                        <a:lumOff val="59000"/>
                      </a:schemeClr>
                    </a:gs>
                    <a:gs pos="100000">
                      <a:schemeClr val="tx2">
                        <a:lumMod val="0"/>
                        <a:lumOff val="100000"/>
                      </a:schemeClr>
                    </a:gs>
                  </a:gsLst>
                  <a:lin ang="8100000" scaled="1"/>
                  <a:tileRect/>
                </a:gradFill>
                <a:effectLst>
                  <a:outerShdw blurRad="469900" dist="342900" dir="5400000" sy="-20000" rotWithShape="0">
                    <a:prstClr val="black">
                      <a:alpha val="66000"/>
                    </a:prstClr>
                  </a:outerShdw>
                </a:effectLst>
                <a:latin typeface="+mj-lt"/>
              </a:defRPr>
            </a:lvl1pPr>
          </a:lstStyle>
          <a:p>
            <a:r>
              <a:rPr lang="nl-NL" smtClean="0"/>
              <a:t>Titelstijl van model bewerken</a:t>
            </a:r>
            <a:endParaRPr lang="en-US" dirty="0"/>
          </a:p>
        </p:txBody>
      </p:sp>
      <p:sp>
        <p:nvSpPr>
          <p:cNvPr id="3" name="Subtitle 2"/>
          <p:cNvSpPr>
            <a:spLocks noGrp="1"/>
          </p:cNvSpPr>
          <p:nvPr>
            <p:ph type="subTitle" idx="1"/>
          </p:nvPr>
        </p:nvSpPr>
        <p:spPr>
          <a:xfrm>
            <a:off x="2209799" y="3694375"/>
            <a:ext cx="9144000" cy="754025"/>
          </a:xfrm>
        </p:spPr>
        <p:txBody>
          <a:bodyPr anchor="b">
            <a:normAutofit/>
          </a:bodyPr>
          <a:lstStyle>
            <a:lvl1pPr marL="0" indent="0" algn="r">
              <a:buNone/>
              <a:defRPr sz="3200" b="0">
                <a:gradFill flip="none" rotWithShape="1">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tileRect/>
                </a:gradFill>
                <a:latin typeface="+mj-lt"/>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en-US" dirty="0"/>
          </a:p>
        </p:txBody>
      </p:sp>
      <p:sp>
        <p:nvSpPr>
          <p:cNvPr id="7" name="Date Placeholder 6"/>
          <p:cNvSpPr>
            <a:spLocks noGrp="1"/>
          </p:cNvSpPr>
          <p:nvPr>
            <p:ph type="dt" sz="half" idx="10"/>
          </p:nvPr>
        </p:nvSpPr>
        <p:spPr/>
        <p:txBody>
          <a:bodyPr/>
          <a:lstStyle/>
          <a:p>
            <a:fld id="{ECD19FB2-3AAB-4D03-B13A-2960828C78E3}" type="datetimeFigureOut">
              <a:rPr lang="en-US" dirty="0"/>
              <a:t>1/22/18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a-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39788" y="4367160"/>
            <a:ext cx="10515600" cy="819355"/>
          </a:xfrm>
        </p:spPr>
        <p:txBody>
          <a:bodyPr anchor="b"/>
          <a:lstStyle>
            <a:lvl1pPr>
              <a:defRPr sz="3200"/>
            </a:lvl1pPr>
          </a:lstStyle>
          <a:p>
            <a:r>
              <a:rPr lang="nl-NL" smtClean="0"/>
              <a:t>Titelstijl van model bewerken</a:t>
            </a:r>
            <a:endParaRPr lang="en-US" dirty="0"/>
          </a:p>
        </p:txBody>
      </p:sp>
      <p:sp>
        <p:nvSpPr>
          <p:cNvPr id="3" name="Picture Placeholder 2"/>
          <p:cNvSpPr>
            <a:spLocks noGrp="1" noChangeAspect="1"/>
          </p:cNvSpPr>
          <p:nvPr>
            <p:ph type="pic" idx="1"/>
          </p:nvPr>
        </p:nvSpPr>
        <p:spPr>
          <a:xfrm>
            <a:off x="839788" y="987425"/>
            <a:ext cx="10515600" cy="337973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smtClean="0"/>
              <a:t>Sleep de afbeelding naar de tijdelijke aanduiding of klik op het pictogram als u een afbeelding wilt toevoegen</a:t>
            </a:r>
            <a:endParaRPr lang="en-US" dirty="0"/>
          </a:p>
        </p:txBody>
      </p:sp>
      <p:sp>
        <p:nvSpPr>
          <p:cNvPr id="4" name="Text Placeholder 3"/>
          <p:cNvSpPr>
            <a:spLocks noGrp="1"/>
          </p:cNvSpPr>
          <p:nvPr>
            <p:ph type="body" sz="half" idx="2"/>
          </p:nvPr>
        </p:nvSpPr>
        <p:spPr>
          <a:xfrm>
            <a:off x="839788" y="5186516"/>
            <a:ext cx="10514012" cy="682472"/>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tekststijl van het model te bewerken</a:t>
            </a:r>
          </a:p>
        </p:txBody>
      </p:sp>
      <p:sp>
        <p:nvSpPr>
          <p:cNvPr id="5" name="Date Placeholder 4"/>
          <p:cNvSpPr>
            <a:spLocks noGrp="1"/>
          </p:cNvSpPr>
          <p:nvPr>
            <p:ph type="dt" sz="half" idx="10"/>
          </p:nvPr>
        </p:nvSpPr>
        <p:spPr/>
        <p:txBody>
          <a:bodyPr/>
          <a:lstStyle/>
          <a:p>
            <a:fld id="{1B80C674-7DFC-42FE-B9CD-82963CDB1557}" type="datetimeFigureOut">
              <a:rPr lang="en-US" dirty="0"/>
              <a:t>1/22/18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3534344"/>
          </a:xfrm>
        </p:spPr>
        <p:txBody>
          <a:bodyPr anchor="ctr"/>
          <a:lstStyle>
            <a:lvl1pPr>
              <a:defRPr sz="3200"/>
            </a:lvl1pPr>
          </a:lstStyle>
          <a:p>
            <a:r>
              <a:rPr lang="nl-NL" smtClean="0"/>
              <a:t>Titelstijl van model bewerken</a:t>
            </a:r>
            <a:endParaRPr lang="en-US" dirty="0"/>
          </a:p>
        </p:txBody>
      </p:sp>
      <p:sp>
        <p:nvSpPr>
          <p:cNvPr id="4" name="Text Placeholder 3"/>
          <p:cNvSpPr>
            <a:spLocks noGrp="1"/>
          </p:cNvSpPr>
          <p:nvPr>
            <p:ph type="body" sz="half" idx="2"/>
          </p:nvPr>
        </p:nvSpPr>
        <p:spPr>
          <a:xfrm>
            <a:off x="839788" y="4489399"/>
            <a:ext cx="10514012" cy="1501826"/>
          </a:xfrm>
        </p:spPr>
        <p:txBody>
          <a:bodyPr anchor="ct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tekststijl van het model te bewerken</a:t>
            </a:r>
          </a:p>
        </p:txBody>
      </p:sp>
      <p:sp>
        <p:nvSpPr>
          <p:cNvPr id="5" name="Date Placeholder 4"/>
          <p:cNvSpPr>
            <a:spLocks noGrp="1"/>
          </p:cNvSpPr>
          <p:nvPr>
            <p:ph type="dt" sz="half" idx="10"/>
          </p:nvPr>
        </p:nvSpPr>
        <p:spPr/>
        <p:txBody>
          <a:bodyPr/>
          <a:lstStyle/>
          <a:p>
            <a:fld id="{2076456F-F47D-4F25-8053-2A695DA0CA7D}" type="datetimeFigureOut">
              <a:rPr lang="en-US" dirty="0"/>
              <a:t>1/22/18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it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446212" y="365125"/>
            <a:ext cx="9302752" cy="2992904"/>
          </a:xfrm>
        </p:spPr>
        <p:txBody>
          <a:bodyPr anchor="ctr"/>
          <a:lstStyle>
            <a:lvl1pPr>
              <a:defRPr sz="4400"/>
            </a:lvl1pPr>
          </a:lstStyle>
          <a:p>
            <a:r>
              <a:rPr lang="nl-NL" smtClean="0"/>
              <a:t>Titelstijl van model bewerken</a:t>
            </a:r>
            <a:endParaRPr lang="en-US" dirty="0"/>
          </a:p>
        </p:txBody>
      </p:sp>
      <p:sp>
        <p:nvSpPr>
          <p:cNvPr id="12" name="Text Placeholder 3"/>
          <p:cNvSpPr>
            <a:spLocks noGrp="1"/>
          </p:cNvSpPr>
          <p:nvPr>
            <p:ph type="body" sz="half" idx="13"/>
          </p:nvPr>
        </p:nvSpPr>
        <p:spPr>
          <a:xfrm>
            <a:off x="1720644" y="3365557"/>
            <a:ext cx="8752299" cy="548968"/>
          </a:xfrm>
        </p:spPr>
        <p:txBody>
          <a:bodyPr anchor="t">
            <a:normAutofit/>
          </a:bodyPr>
          <a:lstStyle>
            <a:lvl1pPr marL="0" indent="0">
              <a:buNone/>
              <a:defRPr sz="14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tekststijl van het model te bewerken</a:t>
            </a:r>
          </a:p>
        </p:txBody>
      </p:sp>
      <p:sp>
        <p:nvSpPr>
          <p:cNvPr id="4" name="Text Placeholder 3"/>
          <p:cNvSpPr>
            <a:spLocks noGrp="1"/>
          </p:cNvSpPr>
          <p:nvPr>
            <p:ph type="body" sz="half" idx="2"/>
          </p:nvPr>
        </p:nvSpPr>
        <p:spPr>
          <a:xfrm>
            <a:off x="838200" y="4501729"/>
            <a:ext cx="10512424" cy="1489496"/>
          </a:xfrm>
        </p:spPr>
        <p:txBody>
          <a:bodyPr anchor="ctr">
            <a:normAutofit/>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tekststijl van het model te bewerken</a:t>
            </a:r>
          </a:p>
        </p:txBody>
      </p:sp>
      <p:sp>
        <p:nvSpPr>
          <p:cNvPr id="5" name="Date Placeholder 4"/>
          <p:cNvSpPr>
            <a:spLocks noGrp="1"/>
          </p:cNvSpPr>
          <p:nvPr>
            <p:ph type="dt" sz="half" idx="10"/>
          </p:nvPr>
        </p:nvSpPr>
        <p:spPr/>
        <p:txBody>
          <a:bodyPr/>
          <a:lstStyle/>
          <a:p>
            <a:fld id="{5D6C7379-69CC-4837-9905-BEBA22830C8A}" type="datetimeFigureOut">
              <a:rPr lang="en-US" dirty="0"/>
              <a:t>1/22/18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
        <p:nvSpPr>
          <p:cNvPr id="9" name="TextBox 8"/>
          <p:cNvSpPr txBox="1"/>
          <p:nvPr/>
        </p:nvSpPr>
        <p:spPr>
          <a:xfrm>
            <a:off x="1111044" y="786824"/>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r>
              <a:rPr lang="en-US" sz="8000" dirty="0">
                <a:solidFill>
                  <a:schemeClr val="tx1"/>
                </a:solidFill>
                <a:effectLst/>
              </a:rPr>
              <a:t>“</a:t>
            </a:r>
          </a:p>
        </p:txBody>
      </p:sp>
      <p:sp>
        <p:nvSpPr>
          <p:cNvPr id="10" name="TextBox 9"/>
          <p:cNvSpPr txBox="1"/>
          <p:nvPr/>
        </p:nvSpPr>
        <p:spPr>
          <a:xfrm>
            <a:off x="10437812" y="2743200"/>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839788" y="2326967"/>
            <a:ext cx="10515600" cy="2511835"/>
          </a:xfrm>
        </p:spPr>
        <p:txBody>
          <a:bodyPr anchor="b">
            <a:normAutofit/>
          </a:bodyPr>
          <a:lstStyle>
            <a:lvl1pPr>
              <a:defRPr sz="5400"/>
            </a:lvl1pPr>
          </a:lstStyle>
          <a:p>
            <a:r>
              <a:rPr lang="nl-NL" smtClean="0"/>
              <a:t>Titelstijl van model bewerken</a:t>
            </a:r>
            <a:endParaRPr lang="en-US" dirty="0"/>
          </a:p>
        </p:txBody>
      </p:sp>
      <p:sp>
        <p:nvSpPr>
          <p:cNvPr id="4" name="Text Placeholder 3"/>
          <p:cNvSpPr>
            <a:spLocks noGrp="1"/>
          </p:cNvSpPr>
          <p:nvPr>
            <p:ph type="body" sz="half" idx="2"/>
          </p:nvPr>
        </p:nvSpPr>
        <p:spPr>
          <a:xfrm>
            <a:off x="839788" y="4850581"/>
            <a:ext cx="10514012" cy="1140644"/>
          </a:xfrm>
        </p:spPr>
        <p:txBody>
          <a:bodyPr anchor="t"/>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tekststijl van het model te bewerken</a:t>
            </a:r>
          </a:p>
        </p:txBody>
      </p:sp>
      <p:sp>
        <p:nvSpPr>
          <p:cNvPr id="5" name="Date Placeholder 4"/>
          <p:cNvSpPr>
            <a:spLocks noGrp="1"/>
          </p:cNvSpPr>
          <p:nvPr>
            <p:ph type="dt" sz="half" idx="10"/>
          </p:nvPr>
        </p:nvSpPr>
        <p:spPr/>
        <p:txBody>
          <a:bodyPr/>
          <a:lstStyle/>
          <a:p>
            <a:fld id="{49EB8B7E-8AEE-4F10-BFEE-C999AD004D36}" type="datetimeFigureOut">
              <a:rPr lang="en-US" dirty="0"/>
              <a:t>1/22/18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kolommen">
    <p:spTree>
      <p:nvGrpSpPr>
        <p:cNvPr id="1" name=""/>
        <p:cNvGrpSpPr/>
        <p:nvPr/>
      </p:nvGrpSpPr>
      <p:grpSpPr>
        <a:xfrm>
          <a:off x="0" y="0"/>
          <a:ext cx="0" cy="0"/>
          <a:chOff x="0" y="0"/>
          <a:chExt cx="0" cy="0"/>
        </a:xfrm>
      </p:grpSpPr>
      <p:sp>
        <p:nvSpPr>
          <p:cNvPr id="15" name="Title 1"/>
          <p:cNvSpPr>
            <a:spLocks noGrp="1"/>
          </p:cNvSpPr>
          <p:nvPr>
            <p:ph type="title"/>
          </p:nvPr>
        </p:nvSpPr>
        <p:spPr>
          <a:xfrm>
            <a:off x="838200" y="365125"/>
            <a:ext cx="10515600" cy="1325563"/>
          </a:xfrm>
        </p:spPr>
        <p:txBody>
          <a:bodyPr/>
          <a:lstStyle/>
          <a:p>
            <a:r>
              <a:rPr lang="nl-NL" smtClean="0"/>
              <a:t>Titelstijl van model bewerken</a:t>
            </a:r>
            <a:endParaRPr lang="en-US" dirty="0"/>
          </a:p>
        </p:txBody>
      </p:sp>
      <p:sp>
        <p:nvSpPr>
          <p:cNvPr id="7" name="Text Placeholder 2"/>
          <p:cNvSpPr>
            <a:spLocks noGrp="1"/>
          </p:cNvSpPr>
          <p:nvPr>
            <p:ph type="body" idx="1"/>
          </p:nvPr>
        </p:nvSpPr>
        <p:spPr>
          <a:xfrm>
            <a:off x="1337282" y="1885950"/>
            <a:ext cx="2946866" cy="576262"/>
          </a:xfrm>
        </p:spPr>
        <p:txBody>
          <a:bodyPr anchor="b">
            <a:noAutofit/>
          </a:bodyPr>
          <a:lstStyle>
            <a:lvl1pPr marL="0" indent="0">
              <a:buNone/>
              <a:defRPr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tekststijl van het model te bewerken</a:t>
            </a:r>
          </a:p>
        </p:txBody>
      </p:sp>
      <p:sp>
        <p:nvSpPr>
          <p:cNvPr id="8" name="Text Placeholder 3"/>
          <p:cNvSpPr>
            <a:spLocks noGrp="1"/>
          </p:cNvSpPr>
          <p:nvPr>
            <p:ph type="body" sz="half" idx="15"/>
          </p:nvPr>
        </p:nvSpPr>
        <p:spPr>
          <a:xfrm>
            <a:off x="1356798" y="2571750"/>
            <a:ext cx="2927350"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tekststijl van het model te bewerken</a:t>
            </a:r>
          </a:p>
        </p:txBody>
      </p:sp>
      <p:sp>
        <p:nvSpPr>
          <p:cNvPr id="9" name="Text Placeholder 4"/>
          <p:cNvSpPr>
            <a:spLocks noGrp="1"/>
          </p:cNvSpPr>
          <p:nvPr>
            <p:ph type="body" sz="quarter" idx="3"/>
          </p:nvPr>
        </p:nvSpPr>
        <p:spPr>
          <a:xfrm>
            <a:off x="4587994" y="1885950"/>
            <a:ext cx="2936241" cy="576262"/>
          </a:xfrm>
        </p:spPr>
        <p:txBody>
          <a:bodyPr vert="horz" lIns="91440" tIns="45720" rIns="91440" bIns="45720" rtlCol="0" anchor="b">
            <a:noAutofit/>
          </a:bodyPr>
          <a:lstStyle>
            <a:lvl1pPr>
              <a:buNone/>
              <a:defRPr lang="en-US"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nl-NL" smtClean="0"/>
              <a:t>Klik om de tekststijl van het model te bewerken</a:t>
            </a:r>
          </a:p>
        </p:txBody>
      </p:sp>
      <p:sp>
        <p:nvSpPr>
          <p:cNvPr id="10" name="Text Placeholder 3"/>
          <p:cNvSpPr>
            <a:spLocks noGrp="1"/>
          </p:cNvSpPr>
          <p:nvPr>
            <p:ph type="body" sz="half" idx="16"/>
          </p:nvPr>
        </p:nvSpPr>
        <p:spPr>
          <a:xfrm>
            <a:off x="4577441" y="2571750"/>
            <a:ext cx="2946794"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tekststijl van het model te bewerken</a:t>
            </a:r>
          </a:p>
        </p:txBody>
      </p:sp>
      <p:sp>
        <p:nvSpPr>
          <p:cNvPr id="11" name="Text Placeholder 4"/>
          <p:cNvSpPr>
            <a:spLocks noGrp="1"/>
          </p:cNvSpPr>
          <p:nvPr>
            <p:ph type="body" sz="quarter" idx="13"/>
          </p:nvPr>
        </p:nvSpPr>
        <p:spPr>
          <a:xfrm>
            <a:off x="7829035" y="1885950"/>
            <a:ext cx="2932113" cy="576262"/>
          </a:xfrm>
        </p:spPr>
        <p:txBody>
          <a:bodyPr vert="horz" lIns="91440" tIns="45720" rIns="91440" bIns="45720" rtlCol="0" anchor="b">
            <a:noAutofit/>
          </a:bodyPr>
          <a:lstStyle>
            <a:lvl1pPr>
              <a:buNone/>
              <a:defRPr lang="en-US" sz="2400" b="0" dirty="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nl-NL" smtClean="0"/>
              <a:t>Klik om de tekststijl van het model te bewerken</a:t>
            </a:r>
          </a:p>
        </p:txBody>
      </p:sp>
      <p:sp>
        <p:nvSpPr>
          <p:cNvPr id="12" name="Text Placeholder 3"/>
          <p:cNvSpPr>
            <a:spLocks noGrp="1"/>
          </p:cNvSpPr>
          <p:nvPr>
            <p:ph type="body" sz="half" idx="17"/>
          </p:nvPr>
        </p:nvSpPr>
        <p:spPr>
          <a:xfrm>
            <a:off x="7829035" y="2571750"/>
            <a:ext cx="2932113"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tekststijl van het model te bewerken</a:t>
            </a:r>
          </a:p>
        </p:txBody>
      </p:sp>
      <p:sp>
        <p:nvSpPr>
          <p:cNvPr id="3" name="Date Placeholder 2"/>
          <p:cNvSpPr>
            <a:spLocks noGrp="1"/>
          </p:cNvSpPr>
          <p:nvPr>
            <p:ph type="dt" sz="half" idx="10"/>
          </p:nvPr>
        </p:nvSpPr>
        <p:spPr/>
        <p:txBody>
          <a:bodyPr/>
          <a:lstStyle/>
          <a:p>
            <a:fld id="{8668F3F9-58BC-440B-B37B-805B9055EF92}" type="datetimeFigureOut">
              <a:rPr lang="en-US" dirty="0"/>
              <a:t>1/22/18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3 afbeeldingskolommen">
    <p:spTree>
      <p:nvGrpSpPr>
        <p:cNvPr id="1" name=""/>
        <p:cNvGrpSpPr/>
        <p:nvPr/>
      </p:nvGrpSpPr>
      <p:grpSpPr>
        <a:xfrm>
          <a:off x="0" y="0"/>
          <a:ext cx="0" cy="0"/>
          <a:chOff x="0" y="0"/>
          <a:chExt cx="0" cy="0"/>
        </a:xfrm>
      </p:grpSpPr>
      <p:sp>
        <p:nvSpPr>
          <p:cNvPr id="30" name="Title 1"/>
          <p:cNvSpPr>
            <a:spLocks noGrp="1"/>
          </p:cNvSpPr>
          <p:nvPr>
            <p:ph type="title"/>
          </p:nvPr>
        </p:nvSpPr>
        <p:spPr>
          <a:xfrm>
            <a:off x="838200" y="365125"/>
            <a:ext cx="10515600" cy="1325563"/>
          </a:xfrm>
        </p:spPr>
        <p:txBody>
          <a:bodyPr/>
          <a:lstStyle/>
          <a:p>
            <a:r>
              <a:rPr lang="nl-NL" smtClean="0"/>
              <a:t>Titelstijl van model bewerken</a:t>
            </a:r>
            <a:endParaRPr lang="en-US" dirty="0"/>
          </a:p>
        </p:txBody>
      </p:sp>
      <p:sp>
        <p:nvSpPr>
          <p:cNvPr id="19" name="Text Placeholder 2"/>
          <p:cNvSpPr>
            <a:spLocks noGrp="1"/>
          </p:cNvSpPr>
          <p:nvPr>
            <p:ph type="body" idx="1"/>
          </p:nvPr>
        </p:nvSpPr>
        <p:spPr>
          <a:xfrm>
            <a:off x="1332085" y="4297503"/>
            <a:ext cx="2940050"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tekststijl van het model te bewerken</a:t>
            </a:r>
          </a:p>
        </p:txBody>
      </p:sp>
      <p:sp>
        <p:nvSpPr>
          <p:cNvPr id="20" name="Picture Placeholder 2"/>
          <p:cNvSpPr>
            <a:spLocks noGrp="1" noChangeAspect="1"/>
          </p:cNvSpPr>
          <p:nvPr>
            <p:ph type="pic" idx="15"/>
          </p:nvPr>
        </p:nvSpPr>
        <p:spPr>
          <a:xfrm>
            <a:off x="1332085" y="2256354"/>
            <a:ext cx="2940050"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Sleep de afbeelding naar de tijdelijke aanduiding of klik op het pictogram als u een afbeelding wilt toevoegen</a:t>
            </a:r>
            <a:endParaRPr lang="en-US" dirty="0"/>
          </a:p>
        </p:txBody>
      </p:sp>
      <p:sp>
        <p:nvSpPr>
          <p:cNvPr id="21" name="Text Placeholder 3"/>
          <p:cNvSpPr>
            <a:spLocks noGrp="1"/>
          </p:cNvSpPr>
          <p:nvPr>
            <p:ph type="body" sz="half" idx="18"/>
          </p:nvPr>
        </p:nvSpPr>
        <p:spPr>
          <a:xfrm>
            <a:off x="1332085" y="4873765"/>
            <a:ext cx="2940050"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tekststijl van het model te bewerken</a:t>
            </a:r>
          </a:p>
        </p:txBody>
      </p:sp>
      <p:sp>
        <p:nvSpPr>
          <p:cNvPr id="22" name="Text Placeholder 4"/>
          <p:cNvSpPr>
            <a:spLocks noGrp="1"/>
          </p:cNvSpPr>
          <p:nvPr>
            <p:ph type="body" sz="quarter" idx="3"/>
          </p:nvPr>
        </p:nvSpPr>
        <p:spPr>
          <a:xfrm>
            <a:off x="4568997" y="4297503"/>
            <a:ext cx="2930525"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tekststijl van het model te bewerken</a:t>
            </a:r>
          </a:p>
        </p:txBody>
      </p:sp>
      <p:sp>
        <p:nvSpPr>
          <p:cNvPr id="23" name="Picture Placeholder 2"/>
          <p:cNvSpPr>
            <a:spLocks noGrp="1" noChangeAspect="1"/>
          </p:cNvSpPr>
          <p:nvPr>
            <p:ph type="pic" idx="21"/>
          </p:nvPr>
        </p:nvSpPr>
        <p:spPr>
          <a:xfrm>
            <a:off x="4568996" y="2256354"/>
            <a:ext cx="2930525"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Sleep de afbeelding naar de tijdelijke aanduiding of klik op het pictogram als u een afbeelding wilt toevoegen</a:t>
            </a:r>
            <a:endParaRPr lang="en-US" dirty="0"/>
          </a:p>
        </p:txBody>
      </p:sp>
      <p:sp>
        <p:nvSpPr>
          <p:cNvPr id="24" name="Text Placeholder 3"/>
          <p:cNvSpPr>
            <a:spLocks noGrp="1"/>
          </p:cNvSpPr>
          <p:nvPr>
            <p:ph type="body" sz="half" idx="19"/>
          </p:nvPr>
        </p:nvSpPr>
        <p:spPr>
          <a:xfrm>
            <a:off x="4567644" y="4873764"/>
            <a:ext cx="2934406"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tekststijl van het model te bewerken</a:t>
            </a:r>
          </a:p>
        </p:txBody>
      </p:sp>
      <p:sp>
        <p:nvSpPr>
          <p:cNvPr id="25" name="Text Placeholder 4"/>
          <p:cNvSpPr>
            <a:spLocks noGrp="1"/>
          </p:cNvSpPr>
          <p:nvPr>
            <p:ph type="body" sz="quarter" idx="13"/>
          </p:nvPr>
        </p:nvSpPr>
        <p:spPr>
          <a:xfrm>
            <a:off x="7804322" y="4297503"/>
            <a:ext cx="2932113"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tekststijl van het model te bewerken</a:t>
            </a:r>
          </a:p>
        </p:txBody>
      </p:sp>
      <p:sp>
        <p:nvSpPr>
          <p:cNvPr id="26" name="Picture Placeholder 2"/>
          <p:cNvSpPr>
            <a:spLocks noGrp="1" noChangeAspect="1"/>
          </p:cNvSpPr>
          <p:nvPr>
            <p:ph type="pic" idx="22"/>
          </p:nvPr>
        </p:nvSpPr>
        <p:spPr>
          <a:xfrm>
            <a:off x="7804321" y="2256354"/>
            <a:ext cx="2932113"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Sleep de afbeelding naar de tijdelijke aanduiding of klik op het pictogram als u een afbeelding wilt toevoegen</a:t>
            </a:r>
            <a:endParaRPr lang="en-US" dirty="0"/>
          </a:p>
        </p:txBody>
      </p:sp>
      <p:sp>
        <p:nvSpPr>
          <p:cNvPr id="27" name="Text Placeholder 3"/>
          <p:cNvSpPr>
            <a:spLocks noGrp="1"/>
          </p:cNvSpPr>
          <p:nvPr>
            <p:ph type="body" sz="half" idx="20"/>
          </p:nvPr>
        </p:nvSpPr>
        <p:spPr>
          <a:xfrm>
            <a:off x="7804197" y="4873762"/>
            <a:ext cx="2935997"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tekststijl van het model te bewerken</a:t>
            </a:r>
          </a:p>
        </p:txBody>
      </p:sp>
      <p:sp>
        <p:nvSpPr>
          <p:cNvPr id="3" name="Date Placeholder 2"/>
          <p:cNvSpPr>
            <a:spLocks noGrp="1"/>
          </p:cNvSpPr>
          <p:nvPr>
            <p:ph type="dt" sz="half" idx="10"/>
          </p:nvPr>
        </p:nvSpPr>
        <p:spPr/>
        <p:txBody>
          <a:bodyPr/>
          <a:lstStyle/>
          <a:p>
            <a:fld id="{0D5A53AF-48EA-489D-8260-9DCAB666386A}" type="datetimeFigureOut">
              <a:rPr lang="en-US" dirty="0"/>
              <a:t>1/22/18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Titelstijl van model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0DED02AE-B9A4-47BD-AF8E-97E16144138B}" type="datetimeFigureOut">
              <a:rPr lang="en-US" dirty="0"/>
              <a:t>1/22/18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nl-NL" smtClean="0"/>
              <a:t>Titelstijl van model bewerken</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CF0FD78B-DB02-4362-BCDC-98A55456977C}" type="datetimeFigureOut">
              <a:rPr lang="en-US" dirty="0"/>
              <a:t>1/22/18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8" name="Title 1"/>
          <p:cNvSpPr>
            <a:spLocks noGrp="1"/>
          </p:cNvSpPr>
          <p:nvPr>
            <p:ph type="title"/>
          </p:nvPr>
        </p:nvSpPr>
        <p:spPr/>
        <p:txBody>
          <a:bodyPr/>
          <a:lstStyle/>
          <a:p>
            <a:r>
              <a:rPr lang="nl-NL" smtClean="0"/>
              <a:t>Titelstijl van model bewerken</a:t>
            </a:r>
            <a:endParaRPr lang="en-US" dirty="0"/>
          </a:p>
        </p:txBody>
      </p:sp>
      <p:sp>
        <p:nvSpPr>
          <p:cNvPr id="3" name="Content Placeholder 2"/>
          <p:cNvSpPr>
            <a:spLocks noGrp="1"/>
          </p:cNvSpPr>
          <p:nvPr>
            <p:ph idx="1"/>
          </p:nvPr>
        </p:nvSpPr>
        <p:spPr/>
        <p:txBody>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99916976-5D93-46E4-A98A-FAD63E4D0EA8}" type="datetimeFigureOut">
              <a:rPr lang="en-US" dirty="0"/>
              <a:t>1/22/18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7" name="Title 1"/>
          <p:cNvSpPr>
            <a:spLocks noGrp="1"/>
          </p:cNvSpPr>
          <p:nvPr>
            <p:ph type="ctrTitle"/>
          </p:nvPr>
        </p:nvSpPr>
        <p:spPr>
          <a:xfrm>
            <a:off x="854532" y="4464028"/>
            <a:ext cx="9144000" cy="1641490"/>
          </a:xfrm>
        </p:spPr>
        <p:txBody>
          <a:bodyPr wrap="none" anchor="t">
            <a:normAutofit/>
          </a:bodyPr>
          <a:lstStyle>
            <a:lvl1pPr algn="l">
              <a:defRPr sz="9600" b="0" spc="-300">
                <a:gradFill flip="none" rotWithShape="1">
                  <a:gsLst>
                    <a:gs pos="32000">
                      <a:schemeClr val="tx1">
                        <a:lumMod val="89000"/>
                      </a:schemeClr>
                    </a:gs>
                    <a:gs pos="0">
                      <a:schemeClr val="bg1">
                        <a:lumMod val="47000"/>
                        <a:lumOff val="53000"/>
                      </a:schemeClr>
                    </a:gs>
                    <a:gs pos="100000">
                      <a:schemeClr val="tx2">
                        <a:lumMod val="0"/>
                        <a:lumOff val="100000"/>
                      </a:schemeClr>
                    </a:gs>
                  </a:gsLst>
                  <a:lin ang="8100000" scaled="1"/>
                  <a:tileRect/>
                </a:gradFill>
                <a:effectLst>
                  <a:outerShdw blurRad="469900" dist="342900" dir="5400000" sy="-20000" rotWithShape="0">
                    <a:prstClr val="black">
                      <a:alpha val="66000"/>
                    </a:prstClr>
                  </a:outerShdw>
                </a:effectLst>
                <a:latin typeface="+mj-lt"/>
              </a:defRPr>
            </a:lvl1pPr>
          </a:lstStyle>
          <a:p>
            <a:r>
              <a:rPr lang="nl-NL" smtClean="0"/>
              <a:t>Titelstijl van model bewerken</a:t>
            </a:r>
            <a:endParaRPr lang="en-US" dirty="0"/>
          </a:p>
        </p:txBody>
      </p:sp>
      <p:sp>
        <p:nvSpPr>
          <p:cNvPr id="8" name="Subtitle 2"/>
          <p:cNvSpPr>
            <a:spLocks noGrp="1"/>
          </p:cNvSpPr>
          <p:nvPr>
            <p:ph type="subTitle" idx="1"/>
          </p:nvPr>
        </p:nvSpPr>
        <p:spPr>
          <a:xfrm>
            <a:off x="854532" y="3693674"/>
            <a:ext cx="9144000" cy="754025"/>
          </a:xfrm>
        </p:spPr>
        <p:txBody>
          <a:bodyPr anchor="b">
            <a:normAutofit/>
          </a:bodyPr>
          <a:lstStyle>
            <a:lvl1pPr marL="0" indent="0" algn="l">
              <a:buNone/>
              <a:defRPr sz="3200" b="0">
                <a:gradFill flip="none" rotWithShape="1">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tileRect/>
                </a:gradFill>
                <a:latin typeface="+mj-lt"/>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0F39F4F5-F4D2-4D2A-AB60-88D37ADCB869}" type="datetimeFigureOut">
              <a:rPr lang="en-US" dirty="0"/>
              <a:t>1/22/18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ee objecte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Titelstijl van model bewerken</a:t>
            </a:r>
            <a:endParaRPr lang="en-US" dirty="0"/>
          </a:p>
        </p:txBody>
      </p:sp>
      <p:sp>
        <p:nvSpPr>
          <p:cNvPr id="3" name="Content Placeholder 2"/>
          <p:cNvSpPr>
            <a:spLocks noGrp="1"/>
          </p:cNvSpPr>
          <p:nvPr>
            <p:ph sz="half" idx="1"/>
          </p:nvPr>
        </p:nvSpPr>
        <p:spPr>
          <a:xfrm>
            <a:off x="1120000" y="1825625"/>
            <a:ext cx="5025216" cy="4351338"/>
          </a:xfrm>
        </p:spPr>
        <p:txBody>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6319840" y="1825625"/>
            <a:ext cx="5033960" cy="4351338"/>
          </a:xfrm>
        </p:spPr>
        <p:txBody>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D23BC6CE-6D1E-47E5-8859-F31AC5380EB2}" type="datetimeFigureOut">
              <a:rPr lang="en-US" dirty="0"/>
              <a:t>1/22/18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nl-NL" smtClean="0"/>
              <a:t>Titelstijl van model bewerken</a:t>
            </a:r>
            <a:endParaRPr lang="en-US" dirty="0"/>
          </a:p>
        </p:txBody>
      </p:sp>
      <p:sp>
        <p:nvSpPr>
          <p:cNvPr id="3" name="Text Placeholder 2"/>
          <p:cNvSpPr>
            <a:spLocks noGrp="1"/>
          </p:cNvSpPr>
          <p:nvPr>
            <p:ph type="body" idx="1"/>
          </p:nvPr>
        </p:nvSpPr>
        <p:spPr>
          <a:xfrm>
            <a:off x="1120000" y="1681163"/>
            <a:ext cx="5025216" cy="823912"/>
          </a:xfrm>
        </p:spPr>
        <p:txBody>
          <a:bodyPr anchor="b"/>
          <a:lstStyle>
            <a:lvl1pPr marL="0" indent="0">
              <a:buNone/>
              <a:defRPr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tekststijl van het model te bewerken</a:t>
            </a:r>
          </a:p>
        </p:txBody>
      </p:sp>
      <p:sp>
        <p:nvSpPr>
          <p:cNvPr id="4" name="Content Placeholder 3"/>
          <p:cNvSpPr>
            <a:spLocks noGrp="1"/>
          </p:cNvSpPr>
          <p:nvPr>
            <p:ph sz="half" idx="2"/>
          </p:nvPr>
        </p:nvSpPr>
        <p:spPr>
          <a:xfrm>
            <a:off x="1120000" y="2505075"/>
            <a:ext cx="5025216" cy="3684588"/>
          </a:xfrm>
        </p:spPr>
        <p:txBody>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6319840" y="1681163"/>
            <a:ext cx="5035548" cy="823912"/>
          </a:xfrm>
        </p:spPr>
        <p:txBody>
          <a:bodyPr vert="horz" lIns="91440" tIns="45720" rIns="91440" bIns="45720" rtlCol="0" anchor="b">
            <a:normAutofit/>
          </a:bodyPr>
          <a:lstStyle>
            <a:lvl1pPr>
              <a:buNone/>
              <a:defRPr lang="en-US"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nl-NL" smtClean="0"/>
              <a:t>Klik om de tekststijl van het model te bewerken</a:t>
            </a:r>
          </a:p>
        </p:txBody>
      </p:sp>
      <p:sp>
        <p:nvSpPr>
          <p:cNvPr id="6" name="Content Placeholder 5"/>
          <p:cNvSpPr>
            <a:spLocks noGrp="1"/>
          </p:cNvSpPr>
          <p:nvPr>
            <p:ph sz="quarter" idx="4"/>
          </p:nvPr>
        </p:nvSpPr>
        <p:spPr>
          <a:xfrm>
            <a:off x="6319840" y="2505075"/>
            <a:ext cx="5035548" cy="3684588"/>
          </a:xfrm>
        </p:spPr>
        <p:txBody>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1B4E7C4-4DA4-404D-9965-B13F2DD7D8BF}" type="datetimeFigureOut">
              <a:rPr lang="en-US" dirty="0"/>
              <a:t>1/22/18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Titelstijl van model bewerken</a:t>
            </a:r>
            <a:endParaRPr lang="en-US" dirty="0"/>
          </a:p>
        </p:txBody>
      </p:sp>
      <p:sp>
        <p:nvSpPr>
          <p:cNvPr id="3" name="Date Placeholder 2"/>
          <p:cNvSpPr>
            <a:spLocks noGrp="1"/>
          </p:cNvSpPr>
          <p:nvPr>
            <p:ph type="dt" sz="half" idx="10"/>
          </p:nvPr>
        </p:nvSpPr>
        <p:spPr/>
        <p:txBody>
          <a:bodyPr/>
          <a:lstStyle/>
          <a:p>
            <a:fld id="{476FB7AA-4A53-424F-AD41-70827B6504BA}" type="datetimeFigureOut">
              <a:rPr lang="en-US" dirty="0"/>
              <a:t>1/22/18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7884882-FB12-4BC8-9960-9AD8104D7FAE}" type="datetimeFigureOut">
              <a:rPr lang="en-US" dirty="0"/>
              <a:t>1/22/18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nl-NL" smtClean="0"/>
              <a:t>Titelstijl van model bewerken</a:t>
            </a:r>
            <a:endParaRPr lang="en-US" dirty="0"/>
          </a:p>
        </p:txBody>
      </p:sp>
      <p:sp>
        <p:nvSpPr>
          <p:cNvPr id="3" name="Content Placeholder 2"/>
          <p:cNvSpPr>
            <a:spLocks noGrp="1"/>
          </p:cNvSpPr>
          <p:nvPr>
            <p:ph idx="1"/>
          </p:nvPr>
        </p:nvSpPr>
        <p:spPr>
          <a:xfrm>
            <a:off x="5183188" y="987425"/>
            <a:ext cx="6172200" cy="4873625"/>
          </a:xfrm>
        </p:spPr>
        <p:txBody>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1120000" y="2057400"/>
            <a:ext cx="3652025" cy="3811588"/>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tekststijl van het model te bewerken</a:t>
            </a:r>
          </a:p>
        </p:txBody>
      </p:sp>
      <p:sp>
        <p:nvSpPr>
          <p:cNvPr id="5" name="Date Placeholder 4"/>
          <p:cNvSpPr>
            <a:spLocks noGrp="1"/>
          </p:cNvSpPr>
          <p:nvPr>
            <p:ph type="dt" sz="half" idx="10"/>
          </p:nvPr>
        </p:nvSpPr>
        <p:spPr/>
        <p:txBody>
          <a:bodyPr/>
          <a:lstStyle/>
          <a:p>
            <a:fld id="{F7D1BD23-6E54-4D9D-AD88-A2813C73CC25}" type="datetimeFigureOut">
              <a:rPr lang="en-US" dirty="0"/>
              <a:t>1/22/18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nl-NL" smtClean="0"/>
              <a:t>Titelstijl van model bewerken</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smtClean="0"/>
              <a:t>Sleep de afbeelding naar de tijdelijke aanduiding of klik op het pictogram als u een afbeelding wilt toevoegen</a:t>
            </a:r>
            <a:endParaRPr lang="en-US" dirty="0"/>
          </a:p>
        </p:txBody>
      </p:sp>
      <p:sp>
        <p:nvSpPr>
          <p:cNvPr id="4" name="Text Placeholder 3"/>
          <p:cNvSpPr>
            <a:spLocks noGrp="1"/>
          </p:cNvSpPr>
          <p:nvPr>
            <p:ph type="body" sz="half" idx="2"/>
          </p:nvPr>
        </p:nvSpPr>
        <p:spPr>
          <a:xfrm>
            <a:off x="1120000" y="2057400"/>
            <a:ext cx="3652025" cy="3811588"/>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tekststijl van het model te bewerken</a:t>
            </a:r>
          </a:p>
        </p:txBody>
      </p:sp>
      <p:sp>
        <p:nvSpPr>
          <p:cNvPr id="5" name="Date Placeholder 4"/>
          <p:cNvSpPr>
            <a:spLocks noGrp="1"/>
          </p:cNvSpPr>
          <p:nvPr>
            <p:ph type="dt" sz="half" idx="10"/>
          </p:nvPr>
        </p:nvSpPr>
        <p:spPr/>
        <p:txBody>
          <a:bodyPr/>
          <a:lstStyle/>
          <a:p>
            <a:fld id="{1471A834-4F3C-4AF9-9C74-05EC35A0F292}" type="datetimeFigureOut">
              <a:rPr lang="en-US" dirty="0"/>
              <a:t>1/22/18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theme" Target="../theme/theme1.xml"/><Relationship Id="rId19" Type="http://schemas.openxmlformats.org/officeDocument/2006/relationships/image" Target="../media/image1.png"/><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9">
            <a:lum/>
          </a:blip>
          <a:srcRect/>
          <a:stretch>
            <a:fillRect/>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Titelstijl van model bewerken</a:t>
            </a:r>
            <a:endParaRPr lang="en-US" dirty="0"/>
          </a:p>
        </p:txBody>
      </p:sp>
      <p:sp>
        <p:nvSpPr>
          <p:cNvPr id="3" name="Text Placeholder 2"/>
          <p:cNvSpPr>
            <a:spLocks noGrp="1"/>
          </p:cNvSpPr>
          <p:nvPr>
            <p:ph type="body" idx="1"/>
          </p:nvPr>
        </p:nvSpPr>
        <p:spPr>
          <a:xfrm>
            <a:off x="1120000" y="1825625"/>
            <a:ext cx="10233800" cy="4351338"/>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fld id="{51CF1133-3259-4C45-BABA-5B62D9C6F78D}" type="datetimeFigureOut">
              <a:rPr lang="en-US" dirty="0"/>
              <a:t>1/22/18</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fld id="{6D22F896-40B5-4ADD-8801-0D06FADFA095}" type="slidenum">
              <a:rPr lang="en-US" dirty="0"/>
              <a:pPr/>
              <a:t>‹nr.›</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6" r:id="rId12"/>
    <p:sldLayoutId id="2147483663" r:id="rId13"/>
    <p:sldLayoutId id="2147483667" r:id="rId14"/>
    <p:sldLayoutId id="2147483668" r:id="rId15"/>
    <p:sldLayoutId id="2147483658" r:id="rId16"/>
    <p:sldLayoutId id="2147483659" r:id="rId17"/>
  </p:sldLayoutIdLst>
  <p:hf sldNum="0" hdr="0" ftr="0" dt="0"/>
  <p:txStyles>
    <p:titleStyle>
      <a:lvl1pPr algn="l" defTabSz="914400" rtl="0" eaLnBrk="1" latinLnBrk="0" hangingPunct="1">
        <a:lnSpc>
          <a:spcPct val="90000"/>
        </a:lnSpc>
        <a:spcBef>
          <a:spcPct val="0"/>
        </a:spcBef>
        <a:buNone/>
        <a:defRPr sz="5400" b="0" kern="1200">
          <a:gradFill flip="none" rotWithShape="1">
            <a:gsLst>
              <a:gs pos="28000">
                <a:schemeClr val="tx1">
                  <a:lumMod val="93000"/>
                </a:schemeClr>
              </a:gs>
              <a:gs pos="0">
                <a:schemeClr val="bg1">
                  <a:lumMod val="25000"/>
                  <a:lumOff val="75000"/>
                </a:schemeClr>
              </a:gs>
              <a:gs pos="100000">
                <a:schemeClr val="tx2">
                  <a:lumMod val="0"/>
                  <a:lumOff val="100000"/>
                </a:schemeClr>
              </a:gs>
            </a:gsLst>
            <a:lin ang="4800000" scaled="0"/>
            <a:tileRect/>
          </a:gra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chooltv.nl/video/waarom-spreken-we-in-de-politiek-van-links-en-rechts-vooruitstrevend-versus-conservatief/#q=links%20en%20rechtsm"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youtu.be/484IkD8TWpg?t=2m25s"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err="1" smtClean="0"/>
              <a:t>Creativity</a:t>
            </a:r>
            <a:r>
              <a:rPr lang="nl-NL" dirty="0" smtClean="0"/>
              <a:t> M&amp;M</a:t>
            </a:r>
            <a:endParaRPr lang="nl-NL" dirty="0"/>
          </a:p>
        </p:txBody>
      </p:sp>
      <p:sp>
        <p:nvSpPr>
          <p:cNvPr id="3" name="Ondertitel 2"/>
          <p:cNvSpPr>
            <a:spLocks noGrp="1"/>
          </p:cNvSpPr>
          <p:nvPr>
            <p:ph type="subTitle" idx="1"/>
          </p:nvPr>
        </p:nvSpPr>
        <p:spPr/>
        <p:txBody>
          <a:bodyPr/>
          <a:lstStyle/>
          <a:p>
            <a:r>
              <a:rPr lang="nl-NL" dirty="0" smtClean="0"/>
              <a:t>IMYC</a:t>
            </a:r>
            <a:endParaRPr lang="nl-NL" dirty="0"/>
          </a:p>
        </p:txBody>
      </p:sp>
    </p:spTree>
    <p:extLst>
      <p:ext uri="{BB962C8B-B14F-4D97-AF65-F5344CB8AC3E}">
        <p14:creationId xmlns:p14="http://schemas.microsoft.com/office/powerpoint/2010/main" val="189172826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Links en rechts</a:t>
            </a:r>
            <a:endParaRPr lang="nl-NL" dirty="0"/>
          </a:p>
        </p:txBody>
      </p:sp>
      <p:sp>
        <p:nvSpPr>
          <p:cNvPr id="3" name="Tijdelijke aanduiding voor inhoud 2"/>
          <p:cNvSpPr>
            <a:spLocks noGrp="1"/>
          </p:cNvSpPr>
          <p:nvPr>
            <p:ph idx="1"/>
          </p:nvPr>
        </p:nvSpPr>
        <p:spPr/>
        <p:txBody>
          <a:bodyPr/>
          <a:lstStyle/>
          <a:p>
            <a:r>
              <a:rPr lang="nl-NL" dirty="0" smtClean="0"/>
              <a:t>Politieke stromingen</a:t>
            </a:r>
          </a:p>
          <a:p>
            <a:r>
              <a:rPr lang="nl-NL" dirty="0" smtClean="0"/>
              <a:t>Links</a:t>
            </a:r>
          </a:p>
          <a:p>
            <a:r>
              <a:rPr lang="nl-NL" dirty="0"/>
              <a:t>gelijke verdeling van geld en macht</a:t>
            </a:r>
          </a:p>
          <a:p>
            <a:r>
              <a:rPr lang="nl-NL" dirty="0"/>
              <a:t>een grote(re) sterke(re) </a:t>
            </a:r>
            <a:r>
              <a:rPr lang="nl-NL" i="1" dirty="0"/>
              <a:t>regering</a:t>
            </a:r>
            <a:endParaRPr lang="nl-NL" dirty="0"/>
          </a:p>
          <a:p>
            <a:r>
              <a:rPr lang="nl-NL" dirty="0"/>
              <a:t>nadruk op de samenleving (collectieve verantwoordelijkheid)</a:t>
            </a:r>
          </a:p>
          <a:p>
            <a:r>
              <a:rPr lang="nl-NL" dirty="0"/>
              <a:t>het milieu</a:t>
            </a:r>
          </a:p>
          <a:p>
            <a:r>
              <a:rPr lang="nl-NL" dirty="0"/>
              <a:t>solidair zijn: samenwerken en elkaar helpen</a:t>
            </a:r>
          </a:p>
          <a:p>
            <a:endParaRPr lang="nl-NL" dirty="0"/>
          </a:p>
        </p:txBody>
      </p:sp>
    </p:spTree>
    <p:extLst>
      <p:ext uri="{BB962C8B-B14F-4D97-AF65-F5344CB8AC3E}">
        <p14:creationId xmlns:p14="http://schemas.microsoft.com/office/powerpoint/2010/main" val="143307963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Links en rechts</a:t>
            </a:r>
            <a:endParaRPr lang="nl-NL" dirty="0"/>
          </a:p>
        </p:txBody>
      </p:sp>
      <p:sp>
        <p:nvSpPr>
          <p:cNvPr id="3" name="Tijdelijke aanduiding voor inhoud 2"/>
          <p:cNvSpPr>
            <a:spLocks noGrp="1"/>
          </p:cNvSpPr>
          <p:nvPr>
            <p:ph idx="1"/>
          </p:nvPr>
        </p:nvSpPr>
        <p:spPr/>
        <p:txBody>
          <a:bodyPr/>
          <a:lstStyle/>
          <a:p>
            <a:r>
              <a:rPr lang="nl-NL" sz="4800" dirty="0" smtClean="0"/>
              <a:t>Rechts</a:t>
            </a:r>
          </a:p>
          <a:p>
            <a:r>
              <a:rPr lang="nl-NL" dirty="0"/>
              <a:t>vrije verdeling van geld (weinig regeltjes en weinig belasting)</a:t>
            </a:r>
          </a:p>
          <a:p>
            <a:r>
              <a:rPr lang="nl-NL" dirty="0"/>
              <a:t>een kleine regering die vooral moet zorgen voor veiligheid en orde</a:t>
            </a:r>
          </a:p>
          <a:p>
            <a:r>
              <a:rPr lang="nl-NL" dirty="0"/>
              <a:t>nadruk op het individu (persoonlijke verantwoordelijkheid)</a:t>
            </a:r>
          </a:p>
          <a:p>
            <a:r>
              <a:rPr lang="nl-NL" dirty="0"/>
              <a:t>de economie</a:t>
            </a:r>
          </a:p>
          <a:p>
            <a:r>
              <a:rPr lang="nl-NL" dirty="0"/>
              <a:t>vrij zijn: concurreren en elkaar stimuleren</a:t>
            </a:r>
          </a:p>
          <a:p>
            <a:endParaRPr lang="nl-NL" dirty="0"/>
          </a:p>
        </p:txBody>
      </p:sp>
    </p:spTree>
    <p:extLst>
      <p:ext uri="{BB962C8B-B14F-4D97-AF65-F5344CB8AC3E}">
        <p14:creationId xmlns:p14="http://schemas.microsoft.com/office/powerpoint/2010/main" val="50623742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Links en rechts	</a:t>
            </a:r>
            <a:endParaRPr lang="nl-NL" dirty="0"/>
          </a:p>
        </p:txBody>
      </p:sp>
      <p:sp>
        <p:nvSpPr>
          <p:cNvPr id="3" name="Tijdelijke aanduiding voor inhoud 2"/>
          <p:cNvSpPr>
            <a:spLocks noGrp="1"/>
          </p:cNvSpPr>
          <p:nvPr>
            <p:ph idx="1"/>
          </p:nvPr>
        </p:nvSpPr>
        <p:spPr/>
        <p:txBody>
          <a:bodyPr/>
          <a:lstStyle/>
          <a:p>
            <a:r>
              <a:rPr lang="nl-NL" dirty="0">
                <a:hlinkClick r:id="rId2"/>
              </a:rPr>
              <a:t>http://schooltv.nl/video/waarom-spreken-we-in-de-politiek-van-links-en-rechts-vooruitstrevend-versus-conservatief/#</a:t>
            </a:r>
            <a:r>
              <a:rPr lang="nl-NL" dirty="0" smtClean="0">
                <a:hlinkClick r:id="rId2"/>
              </a:rPr>
              <a:t>q=links%20en%20rechtsm</a:t>
            </a:r>
            <a:r>
              <a:rPr lang="nl-NL" dirty="0" smtClean="0"/>
              <a:t> </a:t>
            </a:r>
          </a:p>
        </p:txBody>
      </p:sp>
    </p:spTree>
    <p:extLst>
      <p:ext uri="{BB962C8B-B14F-4D97-AF65-F5344CB8AC3E}">
        <p14:creationId xmlns:p14="http://schemas.microsoft.com/office/powerpoint/2010/main" val="202698556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Voorbeeld verkiezingsprogramma</a:t>
            </a:r>
            <a:endParaRPr lang="nl-NL" dirty="0"/>
          </a:p>
        </p:txBody>
      </p:sp>
      <p:sp>
        <p:nvSpPr>
          <p:cNvPr id="3" name="Tijdelijke aanduiding voor inhoud 2"/>
          <p:cNvSpPr>
            <a:spLocks noGrp="1"/>
          </p:cNvSpPr>
          <p:nvPr>
            <p:ph idx="1"/>
          </p:nvPr>
        </p:nvSpPr>
        <p:spPr/>
        <p:txBody>
          <a:bodyPr/>
          <a:lstStyle/>
          <a:p>
            <a:r>
              <a:rPr lang="nl-NL" dirty="0">
                <a:hlinkClick r:id="rId2"/>
              </a:rPr>
              <a:t>https://</a:t>
            </a:r>
            <a:r>
              <a:rPr lang="nl-NL" dirty="0" smtClean="0">
                <a:hlinkClick r:id="rId2"/>
              </a:rPr>
              <a:t>youtu.be/484IkD8TWpg?t=2m25s</a:t>
            </a:r>
            <a:r>
              <a:rPr lang="nl-NL" dirty="0" smtClean="0"/>
              <a:t> </a:t>
            </a:r>
          </a:p>
          <a:p>
            <a:endParaRPr lang="nl-NL" dirty="0"/>
          </a:p>
        </p:txBody>
      </p:sp>
    </p:spTree>
    <p:extLst>
      <p:ext uri="{BB962C8B-B14F-4D97-AF65-F5344CB8AC3E}">
        <p14:creationId xmlns:p14="http://schemas.microsoft.com/office/powerpoint/2010/main" val="184538641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Verkiezingsprogramma</a:t>
            </a:r>
            <a:endParaRPr lang="nl-NL" dirty="0"/>
          </a:p>
        </p:txBody>
      </p:sp>
      <p:sp>
        <p:nvSpPr>
          <p:cNvPr id="3" name="Tijdelijke aanduiding voor inhoud 2"/>
          <p:cNvSpPr>
            <a:spLocks noGrp="1"/>
          </p:cNvSpPr>
          <p:nvPr>
            <p:ph idx="1"/>
          </p:nvPr>
        </p:nvSpPr>
        <p:spPr/>
        <p:txBody>
          <a:bodyPr/>
          <a:lstStyle/>
          <a:p>
            <a:r>
              <a:rPr lang="nl-NL" dirty="0"/>
              <a:t>In het verkiezingsprogramma staan concrete plannen. Je moet daarin dus precies opschrijven  wat jullie willen bereiken en hoe jullie dat gaan doen</a:t>
            </a:r>
            <a:r>
              <a:rPr lang="nl-NL" dirty="0" smtClean="0"/>
              <a:t>.</a:t>
            </a:r>
          </a:p>
          <a:p>
            <a:r>
              <a:rPr lang="nl-NL" dirty="0"/>
              <a:t>Bijvoorbeeld: Als in jullie standpunten staat dat jullie gezondheid erg belangrijk vinden,  kun je daar in je verkiezingsprogramma een concreet plan aan koppelen. Gratis appels uitdelen bijvoorbeeld, of geen vette snacks in de kantine</a:t>
            </a:r>
            <a:r>
              <a:rPr lang="nl-NL" dirty="0" smtClean="0"/>
              <a:t>.</a:t>
            </a:r>
          </a:p>
          <a:p>
            <a:endParaRPr lang="nl-NL" dirty="0"/>
          </a:p>
        </p:txBody>
      </p:sp>
    </p:spTree>
    <p:extLst>
      <p:ext uri="{BB962C8B-B14F-4D97-AF65-F5344CB8AC3E}">
        <p14:creationId xmlns:p14="http://schemas.microsoft.com/office/powerpoint/2010/main" val="87267276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Opdracht</a:t>
            </a:r>
            <a:endParaRPr lang="nl-NL" dirty="0"/>
          </a:p>
        </p:txBody>
      </p:sp>
      <p:sp>
        <p:nvSpPr>
          <p:cNvPr id="3" name="Tijdelijke aanduiding voor inhoud 2"/>
          <p:cNvSpPr>
            <a:spLocks noGrp="1"/>
          </p:cNvSpPr>
          <p:nvPr>
            <p:ph idx="1"/>
          </p:nvPr>
        </p:nvSpPr>
        <p:spPr/>
        <p:txBody>
          <a:bodyPr>
            <a:normAutofit/>
          </a:bodyPr>
          <a:lstStyle/>
          <a:p>
            <a:r>
              <a:rPr lang="nl-NL" dirty="0"/>
              <a:t>Schrijf een verkiezingsprogramma van ongeveer één A4. Zorg dat jullie precies opschrijven wat jullie partij wil doen. De kiezers moeten weten waar ze op stemmen</a:t>
            </a:r>
            <a:r>
              <a:rPr lang="nl-NL" smtClean="0"/>
              <a:t>. </a:t>
            </a:r>
            <a:r>
              <a:rPr lang="nl-NL" smtClean="0"/>
              <a:t>Bedenk </a:t>
            </a:r>
            <a:r>
              <a:rPr lang="nl-NL" dirty="0"/>
              <a:t>een goede titel voor jullie programma</a:t>
            </a:r>
            <a:r>
              <a:rPr lang="nl-NL" dirty="0" smtClean="0"/>
              <a:t>.</a:t>
            </a:r>
          </a:p>
          <a:p>
            <a:r>
              <a:rPr lang="nl-NL" dirty="0" smtClean="0"/>
              <a:t>Wees </a:t>
            </a:r>
            <a:r>
              <a:rPr lang="nl-NL" dirty="0"/>
              <a:t>je ervan bewust dat kiezers en journalisten in de gaten houden of je ook doet wat je belooft. Beloof dus niet teveel!</a:t>
            </a:r>
          </a:p>
          <a:p>
            <a:r>
              <a:rPr lang="nl-NL" dirty="0" smtClean="0"/>
              <a:t>Controleer </a:t>
            </a:r>
            <a:r>
              <a:rPr lang="nl-NL" dirty="0"/>
              <a:t>jullie verkiezingsprogramma op haalbaarheid. Maak een begroting voor jullie plannen en voeg dit toe aan het verkiezingsprogramma. Bereken voor ieder plan wat het gaat kosten, bedenk ook hoe je aan dit geld wilt komen.</a:t>
            </a:r>
          </a:p>
          <a:p>
            <a:endParaRPr lang="nl-NL" dirty="0"/>
          </a:p>
        </p:txBody>
      </p:sp>
    </p:spTree>
    <p:extLst>
      <p:ext uri="{BB962C8B-B14F-4D97-AF65-F5344CB8AC3E}">
        <p14:creationId xmlns:p14="http://schemas.microsoft.com/office/powerpoint/2010/main" val="1901457842"/>
      </p:ext>
    </p:extLst>
  </p:cSld>
  <p:clrMapOvr>
    <a:masterClrMapping/>
  </p:clrMapOvr>
  <p:timing>
    <p:tnLst>
      <p:par>
        <p:cTn id="1" dur="indefinite" restart="never" nodeType="tmRoot"/>
      </p:par>
    </p:tnLst>
  </p:timing>
</p:sld>
</file>

<file path=ppt/theme/theme1.xml><?xml version="1.0" encoding="utf-8"?>
<a:theme xmlns:a="http://schemas.openxmlformats.org/drawingml/2006/main" name="TF10001006">
  <a:themeElements>
    <a:clrScheme name="Depth">
      <a:dk1>
        <a:sysClr val="windowText" lastClr="000000"/>
      </a:dk1>
      <a:lt1>
        <a:sysClr val="window" lastClr="FFFFFF"/>
      </a:lt1>
      <a:dk2>
        <a:srgbClr val="455F51"/>
      </a:dk2>
      <a:lt2>
        <a:srgbClr val="94D7E4"/>
      </a:lt2>
      <a:accent1>
        <a:srgbClr val="41AEBD"/>
      </a:accent1>
      <a:accent2>
        <a:srgbClr val="97E9D5"/>
      </a:accent2>
      <a:accent3>
        <a:srgbClr val="A2CF49"/>
      </a:accent3>
      <a:accent4>
        <a:srgbClr val="608F3D"/>
      </a:accent4>
      <a:accent5>
        <a:srgbClr val="F4DE3A"/>
      </a:accent5>
      <a:accent6>
        <a:srgbClr val="FCB11C"/>
      </a:accent6>
      <a:hlink>
        <a:srgbClr val="FBCA98"/>
      </a:hlink>
      <a:folHlink>
        <a:srgbClr val="D3B86D"/>
      </a:folHlink>
    </a:clrScheme>
    <a:fontScheme name="Depth">
      <a:majorFont>
        <a:latin typeface="Corbel" panose="020B0503020204020204"/>
        <a:ea typeface=""/>
        <a:cs typeface=""/>
        <a:font script="Jpan" typeface="メイリオ"/>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Corbel" panose="020B0503020204020204"/>
        <a:ea typeface=""/>
        <a:cs typeface=""/>
        <a:font script="Jpan" typeface="メイリオ"/>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Depth">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TF10001006" id="{A55DF1DA-22EC-4DA4-B170-D3F0FF81047C}" vid="{3BFA2149-51D1-489C-9B65-4F9563B089DE}"/>
    </a:ext>
  </a:extLst>
</a:theme>
</file>

<file path=docProps/app.xml><?xml version="1.0" encoding="utf-8"?>
<Properties xmlns="http://schemas.openxmlformats.org/officeDocument/2006/extended-properties" xmlns:vt="http://schemas.openxmlformats.org/officeDocument/2006/docPropsVTypes">
  <Template>Diepte</Template>
  <TotalTime>185</TotalTime>
  <Words>209</Words>
  <Application>Microsoft Macintosh PowerPoint</Application>
  <PresentationFormat>Breedbeeld</PresentationFormat>
  <Paragraphs>28</Paragraphs>
  <Slides>7</Slides>
  <Notes>0</Notes>
  <HiddenSlides>0</HiddenSlides>
  <MMClips>0</MMClips>
  <ScaleCrop>false</ScaleCrop>
  <HeadingPairs>
    <vt:vector size="6" baseType="variant">
      <vt:variant>
        <vt:lpstr>Gebruikte lettertypen</vt:lpstr>
      </vt:variant>
      <vt:variant>
        <vt:i4>2</vt:i4>
      </vt:variant>
      <vt:variant>
        <vt:lpstr>Thema</vt:lpstr>
      </vt:variant>
      <vt:variant>
        <vt:i4>1</vt:i4>
      </vt:variant>
      <vt:variant>
        <vt:lpstr>Diatitels</vt:lpstr>
      </vt:variant>
      <vt:variant>
        <vt:i4>7</vt:i4>
      </vt:variant>
    </vt:vector>
  </HeadingPairs>
  <TitlesOfParts>
    <vt:vector size="10" baseType="lpstr">
      <vt:lpstr>Arial</vt:lpstr>
      <vt:lpstr>Corbel</vt:lpstr>
      <vt:lpstr>TF10001006</vt:lpstr>
      <vt:lpstr>Creativity M&amp;M</vt:lpstr>
      <vt:lpstr>Links en rechts</vt:lpstr>
      <vt:lpstr>Links en rechts</vt:lpstr>
      <vt:lpstr>Links en rechts </vt:lpstr>
      <vt:lpstr>Voorbeeld verkiezingsprogramma</vt:lpstr>
      <vt:lpstr>Verkiezingsprogramma</vt:lpstr>
      <vt:lpstr>Opdracht</vt:lpstr>
    </vt:vector>
  </TitlesOfParts>
  <Company/>
  <LinksUpToDate>false</LinksUpToDate>
  <SharedDoc>false</SharedDoc>
  <HyperlinksChanged>false</HyperlinksChanged>
  <AppVersion>15.0041</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Creativity M&amp;M</dc:title>
  <dc:creator>Niek Ooteman</dc:creator>
  <cp:lastModifiedBy>Niek Ooteman</cp:lastModifiedBy>
  <cp:revision>11</cp:revision>
  <dcterms:created xsi:type="dcterms:W3CDTF">2017-03-06T08:54:07Z</dcterms:created>
  <dcterms:modified xsi:type="dcterms:W3CDTF">2018-01-22T13:12:23Z</dcterms:modified>
</cp:coreProperties>
</file>

<file path=docProps/thumbnail.jpeg>
</file>