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7" r:id="rId3"/>
    <p:sldId id="266" r:id="rId4"/>
    <p:sldId id="260" r:id="rId5"/>
    <p:sldId id="261" r:id="rId6"/>
    <p:sldId id="259" r:id="rId7"/>
    <p:sldId id="262" r:id="rId8"/>
    <p:sldId id="256"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4" d="100"/>
          <a:sy n="74" d="100"/>
        </p:scale>
        <p:origin x="59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nl-NL"/>
              <a:t>Klik om stijl te bewerken</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A72B3C96-345D-47EF-8767-57DEE28E4FAA}" type="datetimeFigureOut">
              <a:rPr lang="nl-NL" smtClean="0"/>
              <a:t>1-4-2018</a:t>
            </a:fld>
            <a:endParaRPr lang="nl-NL"/>
          </a:p>
        </p:txBody>
      </p:sp>
      <p:sp>
        <p:nvSpPr>
          <p:cNvPr id="5" name="Footer Placeholder 4"/>
          <p:cNvSpPr>
            <a:spLocks noGrp="1"/>
          </p:cNvSpPr>
          <p:nvPr>
            <p:ph type="ftr" sz="quarter" idx="11"/>
          </p:nvPr>
        </p:nvSpPr>
        <p:spPr>
          <a:xfrm>
            <a:off x="1876424" y="5410201"/>
            <a:ext cx="5124886" cy="365125"/>
          </a:xfrm>
        </p:spPr>
        <p:txBody>
          <a:bodyPr/>
          <a:lstStyle/>
          <a:p>
            <a:endParaRPr lang="nl-NL"/>
          </a:p>
        </p:txBody>
      </p:sp>
      <p:sp>
        <p:nvSpPr>
          <p:cNvPr id="6" name="Slide Number Placeholder 5"/>
          <p:cNvSpPr>
            <a:spLocks noGrp="1"/>
          </p:cNvSpPr>
          <p:nvPr>
            <p:ph type="sldNum" sz="quarter" idx="12"/>
          </p:nvPr>
        </p:nvSpPr>
        <p:spPr>
          <a:xfrm>
            <a:off x="9896911" y="5410199"/>
            <a:ext cx="771089" cy="365125"/>
          </a:xfrm>
        </p:spPr>
        <p:txBody>
          <a:bodyPr/>
          <a:lstStyle/>
          <a:p>
            <a:fld id="{21C1EC7E-E5B5-401A-8706-B91AC841A68F}" type="slidenum">
              <a:rPr lang="nl-NL" smtClean="0"/>
              <a:t>‹nr.›</a:t>
            </a:fld>
            <a:endParaRPr lang="nl-NL"/>
          </a:p>
        </p:txBody>
      </p:sp>
    </p:spTree>
    <p:extLst>
      <p:ext uri="{BB962C8B-B14F-4D97-AF65-F5344CB8AC3E}">
        <p14:creationId xmlns:p14="http://schemas.microsoft.com/office/powerpoint/2010/main" val="195344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nl-NL"/>
              <a:t>Klik op het pictogram als u een afbeelding wilt toevoegen</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A72B3C96-345D-47EF-8767-57DEE28E4FAA}" type="datetimeFigureOut">
              <a:rPr lang="nl-NL" smtClean="0"/>
              <a:t>1-4-2018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1C1EC7E-E5B5-401A-8706-B91AC841A68F}" type="slidenum">
              <a:rPr lang="nl-NL" smtClean="0"/>
              <a:t>‹nr.›</a:t>
            </a:fld>
            <a:endParaRPr lang="nl-NL"/>
          </a:p>
        </p:txBody>
      </p:sp>
    </p:spTree>
    <p:extLst>
      <p:ext uri="{BB962C8B-B14F-4D97-AF65-F5344CB8AC3E}">
        <p14:creationId xmlns:p14="http://schemas.microsoft.com/office/powerpoint/2010/main" val="311153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nl-NL"/>
              <a:t>Klik om stijl te bewerken</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A72B3C96-345D-47EF-8767-57DEE28E4FAA}" type="datetimeFigureOut">
              <a:rPr lang="nl-NL" smtClean="0"/>
              <a:t>1-4-2018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1C1EC7E-E5B5-401A-8706-B91AC841A68F}" type="slidenum">
              <a:rPr lang="nl-NL" smtClean="0"/>
              <a:t>‹nr.›</a:t>
            </a:fld>
            <a:endParaRPr lang="nl-NL"/>
          </a:p>
        </p:txBody>
      </p:sp>
    </p:spTree>
    <p:extLst>
      <p:ext uri="{BB962C8B-B14F-4D97-AF65-F5344CB8AC3E}">
        <p14:creationId xmlns:p14="http://schemas.microsoft.com/office/powerpoint/2010/main" val="25288181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nl-NL"/>
              <a:t>Klik om stijl te bewerken</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A72B3C96-345D-47EF-8767-57DEE28E4FAA}" type="datetimeFigureOut">
              <a:rPr lang="nl-NL" smtClean="0"/>
              <a:t>1-4-2018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1C1EC7E-E5B5-401A-8706-B91AC841A68F}" type="slidenum">
              <a:rPr lang="nl-NL" smtClean="0"/>
              <a:t>‹nr.›</a:t>
            </a:fld>
            <a:endParaRPr lang="nl-NL"/>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9820198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nl-NL"/>
              <a:t>Klik om stijl te bewerken</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A72B3C96-345D-47EF-8767-57DEE28E4FAA}" type="datetimeFigureOut">
              <a:rPr lang="nl-NL" smtClean="0"/>
              <a:t>1-4-2018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1C1EC7E-E5B5-401A-8706-B91AC841A68F}" type="slidenum">
              <a:rPr lang="nl-NL" smtClean="0"/>
              <a:t>‹nr.›</a:t>
            </a:fld>
            <a:endParaRPr lang="nl-NL"/>
          </a:p>
        </p:txBody>
      </p:sp>
    </p:spTree>
    <p:extLst>
      <p:ext uri="{BB962C8B-B14F-4D97-AF65-F5344CB8AC3E}">
        <p14:creationId xmlns:p14="http://schemas.microsoft.com/office/powerpoint/2010/main" val="19431775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nl-NL"/>
              <a:t>Klik om stijl te bewerken</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A72B3C96-345D-47EF-8767-57DEE28E4FAA}" type="datetimeFigureOut">
              <a:rPr lang="nl-NL" smtClean="0"/>
              <a:t>1-4-2018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21C1EC7E-E5B5-401A-8706-B91AC841A68F}" type="slidenum">
              <a:rPr lang="nl-NL" smtClean="0"/>
              <a:t>‹nr.›</a:t>
            </a:fld>
            <a:endParaRPr lang="nl-NL"/>
          </a:p>
        </p:txBody>
      </p:sp>
    </p:spTree>
    <p:extLst>
      <p:ext uri="{BB962C8B-B14F-4D97-AF65-F5344CB8AC3E}">
        <p14:creationId xmlns:p14="http://schemas.microsoft.com/office/powerpoint/2010/main" val="14667653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nl-NL"/>
              <a:t>Klik om stijl te bewerken</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nl-NL"/>
              <a:t>Klik op het pictogram als u een afbeelding wilt toevoegen</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nl-NL"/>
              <a:t>Klik op het pictogram als u een afbeelding wilt toevoegen</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nl-NL"/>
              <a:t>Klik op het pictogram als u een afbeelding wilt toevoegen</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A72B3C96-345D-47EF-8767-57DEE28E4FAA}" type="datetimeFigureOut">
              <a:rPr lang="nl-NL" smtClean="0"/>
              <a:t>1-4-2018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21C1EC7E-E5B5-401A-8706-B91AC841A68F}" type="slidenum">
              <a:rPr lang="nl-NL" smtClean="0"/>
              <a:t>‹nr.›</a:t>
            </a:fld>
            <a:endParaRPr lang="nl-NL"/>
          </a:p>
        </p:txBody>
      </p:sp>
    </p:spTree>
    <p:extLst>
      <p:ext uri="{BB962C8B-B14F-4D97-AF65-F5344CB8AC3E}">
        <p14:creationId xmlns:p14="http://schemas.microsoft.com/office/powerpoint/2010/main" val="41856629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72B3C96-345D-47EF-8767-57DEE28E4FAA}" type="datetimeFigureOut">
              <a:rPr lang="nl-NL" smtClean="0"/>
              <a:t>1-4-2018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1C1EC7E-E5B5-401A-8706-B91AC841A68F}" type="slidenum">
              <a:rPr lang="nl-NL" smtClean="0"/>
              <a:t>‹nr.›</a:t>
            </a:fld>
            <a:endParaRPr lang="nl-NL"/>
          </a:p>
        </p:txBody>
      </p:sp>
    </p:spTree>
    <p:extLst>
      <p:ext uri="{BB962C8B-B14F-4D97-AF65-F5344CB8AC3E}">
        <p14:creationId xmlns:p14="http://schemas.microsoft.com/office/powerpoint/2010/main" val="7988889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72B3C96-345D-47EF-8767-57DEE28E4FAA}" type="datetimeFigureOut">
              <a:rPr lang="nl-NL" smtClean="0"/>
              <a:t>1-4-2018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1C1EC7E-E5B5-401A-8706-B91AC841A68F}" type="slidenum">
              <a:rPr lang="nl-NL" smtClean="0"/>
              <a:t>‹nr.›</a:t>
            </a:fld>
            <a:endParaRPr lang="nl-NL"/>
          </a:p>
        </p:txBody>
      </p:sp>
    </p:spTree>
    <p:extLst>
      <p:ext uri="{BB962C8B-B14F-4D97-AF65-F5344CB8AC3E}">
        <p14:creationId xmlns:p14="http://schemas.microsoft.com/office/powerpoint/2010/main" val="35649762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72B3C96-345D-47EF-8767-57DEE28E4FAA}" type="datetimeFigureOut">
              <a:rPr lang="nl-NL" smtClean="0"/>
              <a:t>1-4-2018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1C1EC7E-E5B5-401A-8706-B91AC841A68F}" type="slidenum">
              <a:rPr lang="nl-NL" smtClean="0"/>
              <a:t>‹nr.›</a:t>
            </a:fld>
            <a:endParaRPr lang="nl-NL"/>
          </a:p>
        </p:txBody>
      </p:sp>
    </p:spTree>
    <p:extLst>
      <p:ext uri="{BB962C8B-B14F-4D97-AF65-F5344CB8AC3E}">
        <p14:creationId xmlns:p14="http://schemas.microsoft.com/office/powerpoint/2010/main" val="344793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nl-NL"/>
              <a:t>Klik om stijl te bewerken</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A72B3C96-345D-47EF-8767-57DEE28E4FAA}" type="datetimeFigureOut">
              <a:rPr lang="nl-NL" smtClean="0"/>
              <a:t>1-4-2018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1C1EC7E-E5B5-401A-8706-B91AC841A68F}" type="slidenum">
              <a:rPr lang="nl-NL" smtClean="0"/>
              <a:t>‹nr.›</a:t>
            </a:fld>
            <a:endParaRPr lang="nl-NL"/>
          </a:p>
        </p:txBody>
      </p:sp>
    </p:spTree>
    <p:extLst>
      <p:ext uri="{BB962C8B-B14F-4D97-AF65-F5344CB8AC3E}">
        <p14:creationId xmlns:p14="http://schemas.microsoft.com/office/powerpoint/2010/main" val="2831718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A72B3C96-345D-47EF-8767-57DEE28E4FAA}" type="datetimeFigureOut">
              <a:rPr lang="nl-NL" smtClean="0"/>
              <a:t>1-4-2018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1C1EC7E-E5B5-401A-8706-B91AC841A68F}" type="slidenum">
              <a:rPr lang="nl-NL" smtClean="0"/>
              <a:t>‹nr.›</a:t>
            </a:fld>
            <a:endParaRPr lang="nl-NL"/>
          </a:p>
        </p:txBody>
      </p:sp>
    </p:spTree>
    <p:extLst>
      <p:ext uri="{BB962C8B-B14F-4D97-AF65-F5344CB8AC3E}">
        <p14:creationId xmlns:p14="http://schemas.microsoft.com/office/powerpoint/2010/main" val="1097696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nl-NL"/>
              <a:t>Klik om stijl te bewerken</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141410" y="3073397"/>
            <a:ext cx="4878391" cy="2717801"/>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172200" y="3073397"/>
            <a:ext cx="4875210" cy="2717801"/>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A72B3C96-345D-47EF-8767-57DEE28E4FAA}" type="datetimeFigureOut">
              <a:rPr lang="nl-NL" smtClean="0"/>
              <a:t>1-4-2018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21C1EC7E-E5B5-401A-8706-B91AC841A68F}" type="slidenum">
              <a:rPr lang="nl-NL" smtClean="0"/>
              <a:t>‹nr.›</a:t>
            </a:fld>
            <a:endParaRPr lang="nl-NL"/>
          </a:p>
        </p:txBody>
      </p:sp>
    </p:spTree>
    <p:extLst>
      <p:ext uri="{BB962C8B-B14F-4D97-AF65-F5344CB8AC3E}">
        <p14:creationId xmlns:p14="http://schemas.microsoft.com/office/powerpoint/2010/main" val="2185904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A72B3C96-345D-47EF-8767-57DEE28E4FAA}" type="datetimeFigureOut">
              <a:rPr lang="nl-NL" smtClean="0"/>
              <a:t>1-4-2018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21C1EC7E-E5B5-401A-8706-B91AC841A68F}" type="slidenum">
              <a:rPr lang="nl-NL" smtClean="0"/>
              <a:t>‹nr.›</a:t>
            </a:fld>
            <a:endParaRPr lang="nl-NL"/>
          </a:p>
        </p:txBody>
      </p:sp>
    </p:spTree>
    <p:extLst>
      <p:ext uri="{BB962C8B-B14F-4D97-AF65-F5344CB8AC3E}">
        <p14:creationId xmlns:p14="http://schemas.microsoft.com/office/powerpoint/2010/main" val="40377887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2B3C96-345D-47EF-8767-57DEE28E4FAA}" type="datetimeFigureOut">
              <a:rPr lang="nl-NL" smtClean="0"/>
              <a:t>1-4-2018</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21C1EC7E-E5B5-401A-8706-B91AC841A68F}" type="slidenum">
              <a:rPr lang="nl-NL" smtClean="0"/>
              <a:t>‹nr.›</a:t>
            </a:fld>
            <a:endParaRPr lang="nl-NL"/>
          </a:p>
        </p:txBody>
      </p:sp>
    </p:spTree>
    <p:extLst>
      <p:ext uri="{BB962C8B-B14F-4D97-AF65-F5344CB8AC3E}">
        <p14:creationId xmlns:p14="http://schemas.microsoft.com/office/powerpoint/2010/main" val="2458464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nl-NL"/>
              <a:t>Klik om stijl te bewerken</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A72B3C96-345D-47EF-8767-57DEE28E4FAA}" type="datetimeFigureOut">
              <a:rPr lang="nl-NL" smtClean="0"/>
              <a:t>1-4-2018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1C1EC7E-E5B5-401A-8706-B91AC841A68F}" type="slidenum">
              <a:rPr lang="nl-NL" smtClean="0"/>
              <a:t>‹nr.›</a:t>
            </a:fld>
            <a:endParaRPr lang="nl-NL"/>
          </a:p>
        </p:txBody>
      </p:sp>
    </p:spTree>
    <p:extLst>
      <p:ext uri="{BB962C8B-B14F-4D97-AF65-F5344CB8AC3E}">
        <p14:creationId xmlns:p14="http://schemas.microsoft.com/office/powerpoint/2010/main" val="691854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A72B3C96-345D-47EF-8767-57DEE28E4FAA}" type="datetimeFigureOut">
              <a:rPr lang="nl-NL" smtClean="0"/>
              <a:t>1-4-2018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1C1EC7E-E5B5-401A-8706-B91AC841A68F}" type="slidenum">
              <a:rPr lang="nl-NL" smtClean="0"/>
              <a:t>‹nr.›</a:t>
            </a:fld>
            <a:endParaRPr lang="nl-NL"/>
          </a:p>
        </p:txBody>
      </p:sp>
    </p:spTree>
    <p:extLst>
      <p:ext uri="{BB962C8B-B14F-4D97-AF65-F5344CB8AC3E}">
        <p14:creationId xmlns:p14="http://schemas.microsoft.com/office/powerpoint/2010/main" val="31077903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A72B3C96-345D-47EF-8767-57DEE28E4FAA}" type="datetimeFigureOut">
              <a:rPr lang="nl-NL" smtClean="0"/>
              <a:t>1-4-2018</a:t>
            </a:fld>
            <a:endParaRPr lang="nl-NL"/>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21C1EC7E-E5B5-401A-8706-B91AC841A68F}" type="slidenum">
              <a:rPr lang="nl-NL" smtClean="0"/>
              <a:t>‹nr.›</a:t>
            </a:fld>
            <a:endParaRPr lang="nl-NL"/>
          </a:p>
        </p:txBody>
      </p:sp>
    </p:spTree>
    <p:extLst>
      <p:ext uri="{BB962C8B-B14F-4D97-AF65-F5344CB8AC3E}">
        <p14:creationId xmlns:p14="http://schemas.microsoft.com/office/powerpoint/2010/main" val="53932265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8.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0F8428-B98B-44C2-AD67-5BF636D278A1}"/>
              </a:ext>
            </a:extLst>
          </p:cNvPr>
          <p:cNvSpPr>
            <a:spLocks noGrp="1"/>
          </p:cNvSpPr>
          <p:nvPr>
            <p:ph type="title"/>
          </p:nvPr>
        </p:nvSpPr>
        <p:spPr/>
        <p:txBody>
          <a:bodyPr/>
          <a:lstStyle/>
          <a:p>
            <a:r>
              <a:rPr lang="nl-NL" dirty="0"/>
              <a:t>Componenten</a:t>
            </a:r>
          </a:p>
        </p:txBody>
      </p:sp>
      <p:sp>
        <p:nvSpPr>
          <p:cNvPr id="3" name="Tijdelijke aanduiding voor inhoud 2">
            <a:extLst>
              <a:ext uri="{FF2B5EF4-FFF2-40B4-BE49-F238E27FC236}">
                <a16:creationId xmlns:a16="http://schemas.microsoft.com/office/drawing/2014/main" id="{D3A83561-DA9F-4367-9E50-1028C627BD7E}"/>
              </a:ext>
            </a:extLst>
          </p:cNvPr>
          <p:cNvSpPr>
            <a:spLocks noGrp="1"/>
          </p:cNvSpPr>
          <p:nvPr>
            <p:ph idx="1"/>
          </p:nvPr>
        </p:nvSpPr>
        <p:spPr/>
        <p:txBody>
          <a:bodyPr/>
          <a:lstStyle/>
          <a:p>
            <a:pPr marL="0" indent="0">
              <a:buNone/>
            </a:pPr>
            <a:r>
              <a:rPr lang="nl-NL" dirty="0"/>
              <a:t>Toets opdrachten</a:t>
            </a:r>
          </a:p>
          <a:p>
            <a:r>
              <a:rPr lang="nl-NL" dirty="0"/>
              <a:t>Component kennis </a:t>
            </a:r>
          </a:p>
          <a:p>
            <a:r>
              <a:rPr lang="nl-NL" dirty="0"/>
              <a:t>Opdracht in de praktijk</a:t>
            </a:r>
          </a:p>
          <a:p>
            <a:pPr marL="0" indent="0">
              <a:buNone/>
            </a:pPr>
            <a:endParaRPr lang="nl-NL" dirty="0"/>
          </a:p>
          <a:p>
            <a:endParaRPr lang="nl-NL" dirty="0"/>
          </a:p>
        </p:txBody>
      </p:sp>
    </p:spTree>
    <p:extLst>
      <p:ext uri="{BB962C8B-B14F-4D97-AF65-F5344CB8AC3E}">
        <p14:creationId xmlns:p14="http://schemas.microsoft.com/office/powerpoint/2010/main" val="2160261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67BD4B-AFD1-4F32-AEE1-66C857FC5B16}"/>
              </a:ext>
            </a:extLst>
          </p:cNvPr>
          <p:cNvSpPr>
            <a:spLocks noGrp="1"/>
          </p:cNvSpPr>
          <p:nvPr>
            <p:ph type="title"/>
          </p:nvPr>
        </p:nvSpPr>
        <p:spPr>
          <a:xfrm>
            <a:off x="1236663" y="170843"/>
            <a:ext cx="9905998" cy="1478570"/>
          </a:xfrm>
        </p:spPr>
        <p:txBody>
          <a:bodyPr/>
          <a:lstStyle/>
          <a:p>
            <a:r>
              <a:rPr lang="nl-NL" dirty="0" err="1"/>
              <a:t>Breadboard</a:t>
            </a:r>
            <a:endParaRPr lang="nl-NL" dirty="0"/>
          </a:p>
        </p:txBody>
      </p:sp>
      <p:pic>
        <p:nvPicPr>
          <p:cNvPr id="5122" name="Picture 2" descr="EIC-801 Breadboard Totaal aantal polen 400 (l x b x h) 84 x 54 x 8.5 mm 1 stuks">
            <a:extLst>
              <a:ext uri="{FF2B5EF4-FFF2-40B4-BE49-F238E27FC236}">
                <a16:creationId xmlns:a16="http://schemas.microsoft.com/office/drawing/2014/main" id="{33A6D010-0692-4834-8B3B-2316DC875E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77345" y="1936064"/>
            <a:ext cx="4022416" cy="2985870"/>
          </a:xfrm>
          <a:prstGeom prst="rect">
            <a:avLst/>
          </a:prstGeom>
          <a:noFill/>
          <a:extLst>
            <a:ext uri="{909E8E84-426E-40DD-AFC4-6F175D3DCCD1}">
              <a14:hiddenFill xmlns:a14="http://schemas.microsoft.com/office/drawing/2010/main">
                <a:solidFill>
                  <a:srgbClr val="FFFFFF"/>
                </a:solidFill>
              </a14:hiddenFill>
            </a:ext>
          </a:extLst>
        </p:spPr>
      </p:pic>
      <p:sp>
        <p:nvSpPr>
          <p:cNvPr id="3" name="Rechthoek 2">
            <a:extLst>
              <a:ext uri="{FF2B5EF4-FFF2-40B4-BE49-F238E27FC236}">
                <a16:creationId xmlns:a16="http://schemas.microsoft.com/office/drawing/2014/main" id="{3385B4A7-85A1-4C5A-8442-552C633B1DA5}"/>
              </a:ext>
            </a:extLst>
          </p:cNvPr>
          <p:cNvSpPr/>
          <p:nvPr/>
        </p:nvSpPr>
        <p:spPr>
          <a:xfrm>
            <a:off x="1049339" y="1305341"/>
            <a:ext cx="6096000" cy="3416320"/>
          </a:xfrm>
          <a:prstGeom prst="rect">
            <a:avLst/>
          </a:prstGeom>
        </p:spPr>
        <p:txBody>
          <a:bodyPr>
            <a:spAutoFit/>
          </a:bodyPr>
          <a:lstStyle/>
          <a:p>
            <a:r>
              <a:rPr lang="nl-NL" b="1" dirty="0">
                <a:latin typeface="Arial" panose="020B0604020202020204" pitchFamily="34" charset="0"/>
              </a:rPr>
              <a:t>Beschrijving</a:t>
            </a:r>
          </a:p>
          <a:p>
            <a:r>
              <a:rPr lang="nl-NL" dirty="0">
                <a:latin typeface="Arial" panose="020B0604020202020204" pitchFamily="34" charset="0"/>
              </a:rPr>
              <a:t>Experimenteer-printplaten van hoogwaardig kunststof met verzilverde contactveren voor een snelle opbouw van elektrische en elektronische schakelingen zonder solderen. Voor proefschakelingen in het laboratorium, de industrie, universiteiten, scholen, het hobbybereik en de modelbouw.</a:t>
            </a:r>
            <a:r>
              <a:rPr lang="nl-NL" dirty="0"/>
              <a:t> </a:t>
            </a:r>
          </a:p>
          <a:p>
            <a:pPr marL="285750" indent="-285750">
              <a:buFont typeface="Arial" panose="020B0604020202020204" pitchFamily="34" charset="0"/>
              <a:buChar char="•"/>
            </a:pPr>
            <a:r>
              <a:rPr lang="nl-NL" dirty="0"/>
              <a:t>400-polige uitvoering</a:t>
            </a:r>
          </a:p>
          <a:p>
            <a:br>
              <a:rPr lang="nl-NL" dirty="0">
                <a:latin typeface="Arial" panose="020B0604020202020204" pitchFamily="34" charset="0"/>
              </a:rPr>
            </a:br>
            <a:r>
              <a:rPr lang="nl-NL" dirty="0">
                <a:latin typeface="Arial" panose="020B0604020202020204" pitchFamily="34" charset="0"/>
              </a:rPr>
              <a:t>Deze experimenteer-printplaten hebben de volgende voordelen: Nooit te hoeven solderen en de schakeling kan door anders in te steken voortdurend worden veranderd.</a:t>
            </a:r>
          </a:p>
        </p:txBody>
      </p:sp>
    </p:spTree>
    <p:extLst>
      <p:ext uri="{BB962C8B-B14F-4D97-AF65-F5344CB8AC3E}">
        <p14:creationId xmlns:p14="http://schemas.microsoft.com/office/powerpoint/2010/main" val="4008874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6BC336F3-C279-4104-8399-7282AA9A0423}"/>
              </a:ext>
            </a:extLst>
          </p:cNvPr>
          <p:cNvPicPr>
            <a:picLocks noChangeAspect="1"/>
          </p:cNvPicPr>
          <p:nvPr/>
        </p:nvPicPr>
        <p:blipFill>
          <a:blip r:embed="rId2"/>
          <a:stretch>
            <a:fillRect/>
          </a:stretch>
        </p:blipFill>
        <p:spPr>
          <a:xfrm>
            <a:off x="1097059" y="698928"/>
            <a:ext cx="4494115" cy="5454221"/>
          </a:xfrm>
          <a:prstGeom prst="rect">
            <a:avLst/>
          </a:prstGeom>
        </p:spPr>
      </p:pic>
      <p:sp>
        <p:nvSpPr>
          <p:cNvPr id="2" name="Titel 1">
            <a:extLst>
              <a:ext uri="{FF2B5EF4-FFF2-40B4-BE49-F238E27FC236}">
                <a16:creationId xmlns:a16="http://schemas.microsoft.com/office/drawing/2014/main" id="{15EB08A8-29BA-4B42-AAF7-17BE226698A4}"/>
              </a:ext>
            </a:extLst>
          </p:cNvPr>
          <p:cNvSpPr>
            <a:spLocks noGrp="1"/>
          </p:cNvSpPr>
          <p:nvPr>
            <p:ph type="title"/>
          </p:nvPr>
        </p:nvSpPr>
        <p:spPr>
          <a:xfrm>
            <a:off x="9810517" y="919420"/>
            <a:ext cx="3856037" cy="1639884"/>
          </a:xfrm>
        </p:spPr>
        <p:txBody>
          <a:bodyPr/>
          <a:lstStyle/>
          <a:p>
            <a:r>
              <a:rPr lang="nl-NL" b="1" dirty="0"/>
              <a:t>L293D</a:t>
            </a:r>
            <a:br>
              <a:rPr lang="nl-NL" b="1" dirty="0"/>
            </a:br>
            <a:endParaRPr lang="nl-NL" dirty="0"/>
          </a:p>
        </p:txBody>
      </p:sp>
      <p:pic>
        <p:nvPicPr>
          <p:cNvPr id="5" name="Tijdelijke aanduiding voor inhoud 4">
            <a:extLst>
              <a:ext uri="{FF2B5EF4-FFF2-40B4-BE49-F238E27FC236}">
                <a16:creationId xmlns:a16="http://schemas.microsoft.com/office/drawing/2014/main" id="{DAC5EF03-7B31-406E-884A-4DCFD1C48727}"/>
              </a:ext>
            </a:extLst>
          </p:cNvPr>
          <p:cNvPicPr>
            <a:picLocks noGrp="1" noChangeAspect="1"/>
          </p:cNvPicPr>
          <p:nvPr>
            <p:ph idx="1"/>
          </p:nvPr>
        </p:nvPicPr>
        <p:blipFill>
          <a:blip r:embed="rId3"/>
          <a:stretch>
            <a:fillRect/>
          </a:stretch>
        </p:blipFill>
        <p:spPr>
          <a:xfrm>
            <a:off x="9133964" y="2287571"/>
            <a:ext cx="2604572" cy="2104998"/>
          </a:xfrm>
          <a:prstGeom prst="rect">
            <a:avLst/>
          </a:prstGeom>
        </p:spPr>
      </p:pic>
      <p:pic>
        <p:nvPicPr>
          <p:cNvPr id="8" name="Afbeelding 7">
            <a:extLst>
              <a:ext uri="{FF2B5EF4-FFF2-40B4-BE49-F238E27FC236}">
                <a16:creationId xmlns:a16="http://schemas.microsoft.com/office/drawing/2014/main" id="{2582A636-2C39-4535-A765-BA4DEB2DCBE7}"/>
              </a:ext>
            </a:extLst>
          </p:cNvPr>
          <p:cNvPicPr>
            <a:picLocks noChangeAspect="1"/>
          </p:cNvPicPr>
          <p:nvPr/>
        </p:nvPicPr>
        <p:blipFill>
          <a:blip r:embed="rId4"/>
          <a:stretch>
            <a:fillRect/>
          </a:stretch>
        </p:blipFill>
        <p:spPr>
          <a:xfrm>
            <a:off x="5848093" y="1485106"/>
            <a:ext cx="3037233" cy="3686815"/>
          </a:xfrm>
          <a:prstGeom prst="rect">
            <a:avLst/>
          </a:prstGeom>
        </p:spPr>
      </p:pic>
    </p:spTree>
    <p:extLst>
      <p:ext uri="{BB962C8B-B14F-4D97-AF65-F5344CB8AC3E}">
        <p14:creationId xmlns:p14="http://schemas.microsoft.com/office/powerpoint/2010/main" val="864433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6262E6-BAFA-42EA-9734-74254B953209}"/>
              </a:ext>
            </a:extLst>
          </p:cNvPr>
          <p:cNvSpPr>
            <a:spLocks noGrp="1"/>
          </p:cNvSpPr>
          <p:nvPr>
            <p:ph type="title"/>
          </p:nvPr>
        </p:nvSpPr>
        <p:spPr>
          <a:xfrm>
            <a:off x="9418242" y="1324210"/>
            <a:ext cx="9905998" cy="1478570"/>
          </a:xfrm>
        </p:spPr>
        <p:txBody>
          <a:bodyPr/>
          <a:lstStyle/>
          <a:p>
            <a:r>
              <a:rPr lang="nl-NL" b="1" dirty="0"/>
              <a:t>LM358NG</a:t>
            </a:r>
            <a:br>
              <a:rPr lang="nl-NL" b="1" dirty="0"/>
            </a:br>
            <a:endParaRPr lang="nl-NL" dirty="0"/>
          </a:p>
        </p:txBody>
      </p:sp>
      <p:sp>
        <p:nvSpPr>
          <p:cNvPr id="3" name="Tijdelijke aanduiding voor inhoud 2">
            <a:extLst>
              <a:ext uri="{FF2B5EF4-FFF2-40B4-BE49-F238E27FC236}">
                <a16:creationId xmlns:a16="http://schemas.microsoft.com/office/drawing/2014/main" id="{35077BD4-43EB-48CF-BEC3-83D99E140EFD}"/>
              </a:ext>
            </a:extLst>
          </p:cNvPr>
          <p:cNvSpPr>
            <a:spLocks noGrp="1"/>
          </p:cNvSpPr>
          <p:nvPr>
            <p:ph idx="1"/>
          </p:nvPr>
        </p:nvSpPr>
        <p:spPr/>
        <p:txBody>
          <a:bodyPr/>
          <a:lstStyle/>
          <a:p>
            <a:endParaRPr lang="nl-NL" dirty="0"/>
          </a:p>
        </p:txBody>
      </p:sp>
      <p:pic>
        <p:nvPicPr>
          <p:cNvPr id="8194" name="Picture 2" descr="ON Semiconductor LM358NG Lineaire IC - operational amplifier Multifunctioneel DIP-8">
            <a:extLst>
              <a:ext uri="{FF2B5EF4-FFF2-40B4-BE49-F238E27FC236}">
                <a16:creationId xmlns:a16="http://schemas.microsoft.com/office/drawing/2014/main" id="{58591901-5B60-4522-9377-8710A790D10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81861" y="2224047"/>
            <a:ext cx="3262994" cy="2440971"/>
          </a:xfrm>
          <a:prstGeom prst="rect">
            <a:avLst/>
          </a:prstGeom>
          <a:noFill/>
          <a:extLst>
            <a:ext uri="{909E8E84-426E-40DD-AFC4-6F175D3DCCD1}">
              <a14:hiddenFill xmlns:a14="http://schemas.microsoft.com/office/drawing/2010/main">
                <a:solidFill>
                  <a:srgbClr val="FFFFFF"/>
                </a:solidFill>
              </a14:hiddenFill>
            </a:ext>
          </a:extLst>
        </p:spPr>
      </p:pic>
      <p:pic>
        <p:nvPicPr>
          <p:cNvPr id="4" name="Afbeelding 3">
            <a:extLst>
              <a:ext uri="{FF2B5EF4-FFF2-40B4-BE49-F238E27FC236}">
                <a16:creationId xmlns:a16="http://schemas.microsoft.com/office/drawing/2014/main" id="{D85B9C41-F8D6-464F-8C21-DC54CF88068C}"/>
              </a:ext>
            </a:extLst>
          </p:cNvPr>
          <p:cNvPicPr>
            <a:picLocks noChangeAspect="1"/>
          </p:cNvPicPr>
          <p:nvPr/>
        </p:nvPicPr>
        <p:blipFill>
          <a:blip r:embed="rId3"/>
          <a:stretch>
            <a:fillRect/>
          </a:stretch>
        </p:blipFill>
        <p:spPr>
          <a:xfrm>
            <a:off x="952500" y="745441"/>
            <a:ext cx="4836347" cy="5398184"/>
          </a:xfrm>
          <a:prstGeom prst="rect">
            <a:avLst/>
          </a:prstGeom>
        </p:spPr>
      </p:pic>
      <p:pic>
        <p:nvPicPr>
          <p:cNvPr id="5" name="Afbeelding 4">
            <a:extLst>
              <a:ext uri="{FF2B5EF4-FFF2-40B4-BE49-F238E27FC236}">
                <a16:creationId xmlns:a16="http://schemas.microsoft.com/office/drawing/2014/main" id="{9A29E1BD-F78E-462F-B0B1-D7B34A2A26F0}"/>
              </a:ext>
            </a:extLst>
          </p:cNvPr>
          <p:cNvPicPr>
            <a:picLocks noChangeAspect="1"/>
          </p:cNvPicPr>
          <p:nvPr/>
        </p:nvPicPr>
        <p:blipFill>
          <a:blip r:embed="rId4"/>
          <a:stretch>
            <a:fillRect/>
          </a:stretch>
        </p:blipFill>
        <p:spPr>
          <a:xfrm>
            <a:off x="6045405" y="2224046"/>
            <a:ext cx="2736456" cy="2440971"/>
          </a:xfrm>
          <a:prstGeom prst="rect">
            <a:avLst/>
          </a:prstGeom>
        </p:spPr>
      </p:pic>
    </p:spTree>
    <p:extLst>
      <p:ext uri="{BB962C8B-B14F-4D97-AF65-F5344CB8AC3E}">
        <p14:creationId xmlns:p14="http://schemas.microsoft.com/office/powerpoint/2010/main" val="10925689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E3C19D-5DAF-4E78-BCFF-7916BC01D988}"/>
              </a:ext>
            </a:extLst>
          </p:cNvPr>
          <p:cNvSpPr>
            <a:spLocks noGrp="1"/>
          </p:cNvSpPr>
          <p:nvPr>
            <p:ph type="title"/>
          </p:nvPr>
        </p:nvSpPr>
        <p:spPr>
          <a:xfrm>
            <a:off x="8412225" y="520863"/>
            <a:ext cx="9905998" cy="1478570"/>
          </a:xfrm>
        </p:spPr>
        <p:txBody>
          <a:bodyPr/>
          <a:lstStyle/>
          <a:p>
            <a:r>
              <a:rPr lang="nl-NL" b="1" dirty="0"/>
              <a:t>Potentiometer</a:t>
            </a:r>
            <a:br>
              <a:rPr lang="nl-NL" b="1" dirty="0"/>
            </a:br>
            <a:endParaRPr lang="nl-NL" dirty="0"/>
          </a:p>
        </p:txBody>
      </p:sp>
      <p:pic>
        <p:nvPicPr>
          <p:cNvPr id="4" name="Tijdelijke aanduiding voor inhoud 3">
            <a:extLst>
              <a:ext uri="{FF2B5EF4-FFF2-40B4-BE49-F238E27FC236}">
                <a16:creationId xmlns:a16="http://schemas.microsoft.com/office/drawing/2014/main" id="{43433D3B-944A-4C34-87BC-3439C9F025A4}"/>
              </a:ext>
            </a:extLst>
          </p:cNvPr>
          <p:cNvPicPr>
            <a:picLocks noGrp="1" noChangeAspect="1"/>
          </p:cNvPicPr>
          <p:nvPr>
            <p:ph idx="1"/>
          </p:nvPr>
        </p:nvPicPr>
        <p:blipFill>
          <a:blip r:embed="rId2"/>
          <a:stretch>
            <a:fillRect/>
          </a:stretch>
        </p:blipFill>
        <p:spPr>
          <a:xfrm>
            <a:off x="851298" y="1119981"/>
            <a:ext cx="5244702" cy="4618037"/>
          </a:xfrm>
          <a:prstGeom prst="rect">
            <a:avLst/>
          </a:prstGeom>
        </p:spPr>
      </p:pic>
      <p:pic>
        <p:nvPicPr>
          <p:cNvPr id="9220" name="Picture 4" descr="Potentiometer Service GmbH RV16AF-41-15R1-B5k Draaipotmeter Mono 0.2 W 5 kΩ 1 stuks">
            <a:extLst>
              <a:ext uri="{FF2B5EF4-FFF2-40B4-BE49-F238E27FC236}">
                <a16:creationId xmlns:a16="http://schemas.microsoft.com/office/drawing/2014/main" id="{18F52E2E-2AA8-4931-9ABA-BC8B65E71B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91649" y="1999433"/>
            <a:ext cx="2106675" cy="29134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12609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B63A8B-D2DA-4D18-B2E1-5E8CF45837EC}"/>
              </a:ext>
            </a:extLst>
          </p:cNvPr>
          <p:cNvSpPr>
            <a:spLocks noGrp="1"/>
          </p:cNvSpPr>
          <p:nvPr>
            <p:ph type="title"/>
          </p:nvPr>
        </p:nvSpPr>
        <p:spPr>
          <a:xfrm>
            <a:off x="9380423" y="684854"/>
            <a:ext cx="9905998" cy="1478570"/>
          </a:xfrm>
        </p:spPr>
        <p:txBody>
          <a:bodyPr/>
          <a:lstStyle/>
          <a:p>
            <a:r>
              <a:rPr lang="nl-NL" b="1" dirty="0"/>
              <a:t>LM 35 DZ</a:t>
            </a:r>
            <a:br>
              <a:rPr lang="nl-NL" b="1" dirty="0"/>
            </a:br>
            <a:endParaRPr lang="nl-NL" dirty="0"/>
          </a:p>
        </p:txBody>
      </p:sp>
      <p:pic>
        <p:nvPicPr>
          <p:cNvPr id="4" name="Tijdelijke aanduiding voor inhoud 3">
            <a:extLst>
              <a:ext uri="{FF2B5EF4-FFF2-40B4-BE49-F238E27FC236}">
                <a16:creationId xmlns:a16="http://schemas.microsoft.com/office/drawing/2014/main" id="{639F8DE5-83CA-40D4-9E73-02853426765B}"/>
              </a:ext>
            </a:extLst>
          </p:cNvPr>
          <p:cNvPicPr>
            <a:picLocks noGrp="1" noChangeAspect="1"/>
          </p:cNvPicPr>
          <p:nvPr>
            <p:ph idx="1"/>
          </p:nvPr>
        </p:nvPicPr>
        <p:blipFill>
          <a:blip r:embed="rId2"/>
          <a:stretch>
            <a:fillRect/>
          </a:stretch>
        </p:blipFill>
        <p:spPr>
          <a:xfrm>
            <a:off x="947103" y="684854"/>
            <a:ext cx="4529771" cy="5489967"/>
          </a:xfrm>
          <a:prstGeom prst="rect">
            <a:avLst/>
          </a:prstGeom>
        </p:spPr>
      </p:pic>
      <p:pic>
        <p:nvPicPr>
          <p:cNvPr id="6146" name="Picture 2" descr="Temperatuursensor B+B Thermo-Technik LM 35 DZ 0 tot +100 °C THT Radiaal bedraad">
            <a:extLst>
              <a:ext uri="{FF2B5EF4-FFF2-40B4-BE49-F238E27FC236}">
                <a16:creationId xmlns:a16="http://schemas.microsoft.com/office/drawing/2014/main" id="{EE8A3622-8667-46D7-8111-70DEC512D1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80423" y="1811886"/>
            <a:ext cx="2040052" cy="3234228"/>
          </a:xfrm>
          <a:prstGeom prst="rect">
            <a:avLst/>
          </a:prstGeom>
          <a:noFill/>
          <a:extLst>
            <a:ext uri="{909E8E84-426E-40DD-AFC4-6F175D3DCCD1}">
              <a14:hiddenFill xmlns:a14="http://schemas.microsoft.com/office/drawing/2010/main">
                <a:solidFill>
                  <a:srgbClr val="FFFFFF"/>
                </a:solidFill>
              </a14:hiddenFill>
            </a:ext>
          </a:extLst>
        </p:spPr>
      </p:pic>
      <p:pic>
        <p:nvPicPr>
          <p:cNvPr id="5" name="Afbeelding 4">
            <a:extLst>
              <a:ext uri="{FF2B5EF4-FFF2-40B4-BE49-F238E27FC236}">
                <a16:creationId xmlns:a16="http://schemas.microsoft.com/office/drawing/2014/main" id="{DEC180F1-C51A-42FE-A75E-7902BB2C1A87}"/>
              </a:ext>
            </a:extLst>
          </p:cNvPr>
          <p:cNvPicPr>
            <a:picLocks noChangeAspect="1"/>
          </p:cNvPicPr>
          <p:nvPr/>
        </p:nvPicPr>
        <p:blipFill>
          <a:blip r:embed="rId4"/>
          <a:stretch>
            <a:fillRect/>
          </a:stretch>
        </p:blipFill>
        <p:spPr>
          <a:xfrm>
            <a:off x="5762624" y="1811886"/>
            <a:ext cx="4038600" cy="1676400"/>
          </a:xfrm>
          <a:prstGeom prst="rect">
            <a:avLst/>
          </a:prstGeom>
        </p:spPr>
      </p:pic>
    </p:spTree>
    <p:extLst>
      <p:ext uri="{BB962C8B-B14F-4D97-AF65-F5344CB8AC3E}">
        <p14:creationId xmlns:p14="http://schemas.microsoft.com/office/powerpoint/2010/main" val="4996365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6FDD0B-7C8E-4101-B840-836839A054E4}"/>
              </a:ext>
            </a:extLst>
          </p:cNvPr>
          <p:cNvSpPr>
            <a:spLocks noGrp="1"/>
          </p:cNvSpPr>
          <p:nvPr>
            <p:ph type="title"/>
          </p:nvPr>
        </p:nvSpPr>
        <p:spPr>
          <a:xfrm>
            <a:off x="6399213" y="1142393"/>
            <a:ext cx="9905998" cy="1478570"/>
          </a:xfrm>
        </p:spPr>
        <p:txBody>
          <a:bodyPr/>
          <a:lstStyle/>
          <a:p>
            <a:r>
              <a:rPr lang="nl-NL" b="1" dirty="0" err="1"/>
              <a:t>Yageo</a:t>
            </a:r>
            <a:r>
              <a:rPr lang="nl-NL" b="1" dirty="0"/>
              <a:t> MF0207FTE52-10K</a:t>
            </a:r>
            <a:br>
              <a:rPr lang="nl-NL" b="1" dirty="0"/>
            </a:br>
            <a:endParaRPr lang="nl-NL" dirty="0"/>
          </a:p>
        </p:txBody>
      </p:sp>
      <p:sp>
        <p:nvSpPr>
          <p:cNvPr id="3" name="Tijdelijke aanduiding voor inhoud 2">
            <a:extLst>
              <a:ext uri="{FF2B5EF4-FFF2-40B4-BE49-F238E27FC236}">
                <a16:creationId xmlns:a16="http://schemas.microsoft.com/office/drawing/2014/main" id="{EF1D44B5-D01F-4AC1-B7CA-0AC182C5B17A}"/>
              </a:ext>
            </a:extLst>
          </p:cNvPr>
          <p:cNvSpPr>
            <a:spLocks noGrp="1"/>
          </p:cNvSpPr>
          <p:nvPr>
            <p:ph idx="1"/>
          </p:nvPr>
        </p:nvSpPr>
        <p:spPr/>
        <p:txBody>
          <a:bodyPr/>
          <a:lstStyle/>
          <a:p>
            <a:endParaRPr lang="nl-NL" dirty="0"/>
          </a:p>
        </p:txBody>
      </p:sp>
      <p:pic>
        <p:nvPicPr>
          <p:cNvPr id="10242" name="Picture 2" descr="Yageo MF0207FTE52-10K Metaalfilmweerstand 10 kΩ Axiaal bedraad 0207 0.6 W 1 stuks">
            <a:extLst>
              <a:ext uri="{FF2B5EF4-FFF2-40B4-BE49-F238E27FC236}">
                <a16:creationId xmlns:a16="http://schemas.microsoft.com/office/drawing/2014/main" id="{8B87BF10-F7B2-4D98-B6F6-056A04C635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7324964" y="3203764"/>
            <a:ext cx="3790950" cy="1383924"/>
          </a:xfrm>
          <a:prstGeom prst="rect">
            <a:avLst/>
          </a:prstGeom>
          <a:noFill/>
          <a:extLst>
            <a:ext uri="{909E8E84-426E-40DD-AFC4-6F175D3DCCD1}">
              <a14:hiddenFill xmlns:a14="http://schemas.microsoft.com/office/drawing/2010/main">
                <a:solidFill>
                  <a:srgbClr val="FFFFFF"/>
                </a:solidFill>
              </a14:hiddenFill>
            </a:ext>
          </a:extLst>
        </p:spPr>
      </p:pic>
      <p:pic>
        <p:nvPicPr>
          <p:cNvPr id="5" name="Afbeelding 4">
            <a:extLst>
              <a:ext uri="{FF2B5EF4-FFF2-40B4-BE49-F238E27FC236}">
                <a16:creationId xmlns:a16="http://schemas.microsoft.com/office/drawing/2014/main" id="{D9F569E2-80AC-4E27-BACC-731E96417205}"/>
              </a:ext>
            </a:extLst>
          </p:cNvPr>
          <p:cNvPicPr>
            <a:picLocks noChangeAspect="1"/>
          </p:cNvPicPr>
          <p:nvPr/>
        </p:nvPicPr>
        <p:blipFill>
          <a:blip r:embed="rId3"/>
          <a:stretch>
            <a:fillRect/>
          </a:stretch>
        </p:blipFill>
        <p:spPr>
          <a:xfrm>
            <a:off x="1141412" y="2000251"/>
            <a:ext cx="5219700" cy="3790950"/>
          </a:xfrm>
          <a:prstGeom prst="rect">
            <a:avLst/>
          </a:prstGeom>
        </p:spPr>
      </p:pic>
    </p:spTree>
    <p:extLst>
      <p:ext uri="{BB962C8B-B14F-4D97-AF65-F5344CB8AC3E}">
        <p14:creationId xmlns:p14="http://schemas.microsoft.com/office/powerpoint/2010/main" val="87162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568ECE-29E3-49C5-BCA1-EEED09E4EB73}"/>
              </a:ext>
            </a:extLst>
          </p:cNvPr>
          <p:cNvSpPr>
            <a:spLocks noGrp="1"/>
          </p:cNvSpPr>
          <p:nvPr>
            <p:ph type="ctrTitle"/>
          </p:nvPr>
        </p:nvSpPr>
        <p:spPr>
          <a:xfrm>
            <a:off x="3625325" y="-1438838"/>
            <a:ext cx="8791575" cy="2387600"/>
          </a:xfrm>
        </p:spPr>
        <p:txBody>
          <a:bodyPr/>
          <a:lstStyle/>
          <a:p>
            <a:r>
              <a:rPr lang="nl-NL" dirty="0"/>
              <a:t>Pc fan</a:t>
            </a:r>
          </a:p>
        </p:txBody>
      </p:sp>
      <p:sp>
        <p:nvSpPr>
          <p:cNvPr id="3" name="Ondertitel 2">
            <a:extLst>
              <a:ext uri="{FF2B5EF4-FFF2-40B4-BE49-F238E27FC236}">
                <a16:creationId xmlns:a16="http://schemas.microsoft.com/office/drawing/2014/main" id="{08EAA5C5-0BFA-48BE-A71A-D6B46722C106}"/>
              </a:ext>
            </a:extLst>
          </p:cNvPr>
          <p:cNvSpPr>
            <a:spLocks noGrp="1"/>
          </p:cNvSpPr>
          <p:nvPr>
            <p:ph type="subTitle" idx="1"/>
          </p:nvPr>
        </p:nvSpPr>
        <p:spPr>
          <a:xfrm>
            <a:off x="2069143" y="847580"/>
            <a:ext cx="8791575" cy="4770059"/>
          </a:xfrm>
        </p:spPr>
        <p:txBody>
          <a:bodyPr/>
          <a:lstStyle/>
          <a:p>
            <a:r>
              <a:rPr lang="nl-NL" dirty="0">
                <a:solidFill>
                  <a:schemeClr val="bg1"/>
                </a:solidFill>
              </a:rPr>
              <a:t>Fan104 </a:t>
            </a:r>
            <a:r>
              <a:rPr lang="nl-NL" dirty="0" err="1">
                <a:solidFill>
                  <a:schemeClr val="bg1"/>
                </a:solidFill>
              </a:rPr>
              <a:t>LogiLink</a:t>
            </a:r>
            <a:r>
              <a:rPr lang="nl-NL" dirty="0">
                <a:solidFill>
                  <a:schemeClr val="bg1"/>
                </a:solidFill>
              </a:rPr>
              <a:t> optimaal kan worden gebruikt om de koeling van de computer door middel van zijn lange levensduur tot 50.000 uur bij een omgevingstemperatuur van 40 °C. De verbinding gebeurt via een 5,25-inch Y-kabel de spanning van de PC voeding. De afmetingen en de afstand van de gaten zijn gestandaardiseerd montage systemen. De FAN104 </a:t>
            </a:r>
            <a:r>
              <a:rPr lang="nl-NL" dirty="0" err="1">
                <a:solidFill>
                  <a:schemeClr val="bg1"/>
                </a:solidFill>
              </a:rPr>
              <a:t>LogiLink</a:t>
            </a:r>
            <a:r>
              <a:rPr lang="nl-NL" dirty="0">
                <a:solidFill>
                  <a:schemeClr val="bg1"/>
                </a:solidFill>
              </a:rPr>
              <a:t> werkt ondanks de hoge volumestroom van 75 CFM erg rustig. De transparante acryl ventilator uit de ingebouwde lampen ook met vier blauwe </a:t>
            </a:r>
            <a:r>
              <a:rPr lang="nl-NL" dirty="0" err="1">
                <a:solidFill>
                  <a:schemeClr val="bg1"/>
                </a:solidFill>
              </a:rPr>
              <a:t>LED's</a:t>
            </a:r>
            <a:r>
              <a:rPr lang="nl-NL" dirty="0">
                <a:solidFill>
                  <a:schemeClr val="bg1"/>
                </a:solidFill>
              </a:rPr>
              <a:t>.</a:t>
            </a:r>
          </a:p>
        </p:txBody>
      </p:sp>
      <p:pic>
        <p:nvPicPr>
          <p:cNvPr id="1026" name="Picture 2" descr="PC ventilator LogiLink FAN104 Wit (b x h x d) 120 x 120 x 25 mm">
            <a:extLst>
              <a:ext uri="{FF2B5EF4-FFF2-40B4-BE49-F238E27FC236}">
                <a16:creationId xmlns:a16="http://schemas.microsoft.com/office/drawing/2014/main" id="{1FF1D8D2-5B5A-4D74-9535-E66D632A01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71643" y="3625390"/>
            <a:ext cx="3820357" cy="32326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927765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TM04033919[[fn=Circuit]]</Template>
  <TotalTime>2335</TotalTime>
  <Words>145</Words>
  <Application>Microsoft Office PowerPoint</Application>
  <PresentationFormat>Breedbeeld</PresentationFormat>
  <Paragraphs>16</Paragraphs>
  <Slides>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8</vt:i4>
      </vt:variant>
    </vt:vector>
  </HeadingPairs>
  <TitlesOfParts>
    <vt:vector size="12" baseType="lpstr">
      <vt:lpstr>Arial</vt:lpstr>
      <vt:lpstr>Trebuchet MS</vt:lpstr>
      <vt:lpstr>Tw Cen MT</vt:lpstr>
      <vt:lpstr>Circuit</vt:lpstr>
      <vt:lpstr>Componenten</vt:lpstr>
      <vt:lpstr>Breadboard</vt:lpstr>
      <vt:lpstr>L293D </vt:lpstr>
      <vt:lpstr>LM358NG </vt:lpstr>
      <vt:lpstr>Potentiometer </vt:lpstr>
      <vt:lpstr>LM 35 DZ </vt:lpstr>
      <vt:lpstr>Yageo MF0207FTE52-10K </vt:lpstr>
      <vt:lpstr>Pc fan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Component kennis</dc:title>
  <dc:creator>Matthijs Kruit</dc:creator>
  <cp:lastModifiedBy>Matthijs Kruit</cp:lastModifiedBy>
  <cp:revision>13</cp:revision>
  <dcterms:created xsi:type="dcterms:W3CDTF">2018-03-20T10:32:36Z</dcterms:created>
  <dcterms:modified xsi:type="dcterms:W3CDTF">2018-04-01T19:53:37Z</dcterms:modified>
</cp:coreProperties>
</file>