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omments/comment1.xml" ContentType="application/vnd.openxmlformats-officedocument.presentationml.comment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20" r:id="rId1"/>
  </p:sldMasterIdLst>
  <p:notesMasterIdLst>
    <p:notesMasterId r:id="rId8"/>
  </p:notesMasterIdLst>
  <p:sldIdLst>
    <p:sldId id="256" r:id="rId2"/>
    <p:sldId id="259" r:id="rId3"/>
    <p:sldId id="262" r:id="rId4"/>
    <p:sldId id="266" r:id="rId5"/>
    <p:sldId id="267" r:id="rId6"/>
    <p:sldId id="263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Nikita de Jong" initials="NdJ" lastIdx="1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C80FF"/>
    <a:srgbClr val="FF59F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8"/>
    <p:restoredTop sz="94676"/>
  </p:normalViewPr>
  <p:slideViewPr>
    <p:cSldViewPr snapToGrid="0" snapToObjects="1">
      <p:cViewPr varScale="1">
        <p:scale>
          <a:sx n="70" d="100"/>
          <a:sy n="70" d="100"/>
        </p:scale>
        <p:origin x="192" y="9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commentAuthors" Target="commentAuthors.xml"/><Relationship Id="rId10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8-05-13T13:31:46.688" idx="1">
    <p:pos x="10" y="10"/>
    <p:text/>
    <p:extLst>
      <p:ext uri="{C676402C-5697-4E1C-873F-D02D1690AC5C}">
        <p15:threadingInfo xmlns:p15="http://schemas.microsoft.com/office/powerpoint/2012/main" timeZoneBias="-120"/>
      </p:ext>
    </p:extLst>
  </p:cm>
</p:cmLst>
</file>

<file path=ppt/media/image1.tif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6967CFE-8B52-6A4F-98D0-EF7143460A42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5B512F-0EE7-BE46-9596-4FEF772DEEF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879058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5B512F-0EE7-BE46-9596-4FEF772DEEFD}" type="slidenum">
              <a:rPr lang="nl-NL" smtClean="0"/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49471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rgbClr val="3030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7200" baseline="0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1872" y="4800600"/>
            <a:ext cx="9418320" cy="1691640"/>
          </a:xfrm>
        </p:spPr>
        <p:txBody>
          <a:bodyPr>
            <a:normAutofit/>
          </a:bodyPr>
          <a:lstStyle>
            <a:lvl1pPr marL="0" indent="0" algn="l">
              <a:buNone/>
              <a:defRPr sz="2200" baseline="0">
                <a:solidFill>
                  <a:schemeClr val="tx1">
                    <a:lumMod val="65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</a:schemeClr>
                </a:solidFill>
              </a:defRPr>
            </a:lvl1pPr>
          </a:lstStyle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vert="horz" lIns="45720" tIns="45720" rIns="45720" bIns="45720" rtlCol="0" anchor="ctr">
            <a:normAutofit/>
          </a:bodyPr>
          <a:lstStyle>
            <a:lvl1pPr>
              <a:defRPr lang="en-US"/>
            </a:lvl1pPr>
          </a:lstStyle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rgbClr val="3030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48700" y="381000"/>
            <a:ext cx="2476500" cy="5897562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381000"/>
            <a:ext cx="7734300" cy="5897562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rgbClr val="3030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7200" b="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4800600"/>
            <a:ext cx="9418320" cy="1691640"/>
          </a:xfrm>
        </p:spPr>
        <p:txBody>
          <a:bodyPr anchor="t">
            <a:normAutofit/>
          </a:bodyPr>
          <a:lstStyle>
            <a:lvl1pPr marL="0" indent="0">
              <a:buNone/>
              <a:defRPr sz="2200">
                <a:solidFill>
                  <a:schemeClr val="tx1">
                    <a:lumMod val="6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rgbClr val="3030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61872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26480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717879"/>
            <a:ext cx="448056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1">
                    <a:lumMod val="6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61872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26480" y="1717879"/>
            <a:ext cx="448056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FontTx/>
              <a:buNone/>
              <a:defRPr lang="en-US" sz="2000" b="0" kern="1200" spc="10" baseline="0" dirty="0">
                <a:solidFill>
                  <a:schemeClr val="tx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26480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200400" cy="1600197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04267" y="685800"/>
            <a:ext cx="6079066" cy="548640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99734"/>
            <a:ext cx="3200400" cy="3810001"/>
          </a:xfrm>
        </p:spPr>
        <p:txBody>
          <a:bodyPr>
            <a:normAutofit/>
          </a:bodyPr>
          <a:lstStyle>
            <a:lvl1pPr marL="0" indent="0">
              <a:lnSpc>
                <a:spcPct val="114000"/>
              </a:lnSpc>
              <a:spcBef>
                <a:spcPts val="800"/>
              </a:spcBef>
              <a:buNone/>
              <a:defRPr sz="13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257800"/>
            <a:ext cx="9982200" cy="914400"/>
          </a:xfrm>
        </p:spPr>
        <p:txBody>
          <a:bodyPr anchor="b">
            <a:normAutofit/>
          </a:bodyPr>
          <a:lstStyle>
            <a:lvl1pPr>
              <a:defRPr sz="2800" b="0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1292840" cy="512892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Sleep de afbeelding naar de tijdelijke aanduiding of 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6108589"/>
            <a:ext cx="9982200" cy="59701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300">
                <a:solidFill>
                  <a:schemeClr val="tx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rgbClr val="3030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61872" y="365760"/>
            <a:ext cx="9692640" cy="132556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Titelstijl van model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828800"/>
            <a:ext cx="859536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10797542" y="998537"/>
            <a:ext cx="1904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 b="0">
                <a:solidFill>
                  <a:schemeClr val="tx1">
                    <a:lumMod val="50000"/>
                  </a:schemeClr>
                </a:solidFill>
              </a:defRPr>
            </a:lvl1pPr>
          </a:lstStyle>
          <a:p>
            <a:fld id="{2FCF8B3F-BE9D-204A-8E12-056A512EC1F1}" type="datetimeFigureOut">
              <a:rPr lang="nl-NL" smtClean="0"/>
              <a:t>14-05-18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9959341" y="4046537"/>
            <a:ext cx="358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rgbClr val="969696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292840" y="6172200"/>
            <a:ext cx="914400" cy="593725"/>
          </a:xfrm>
          <a:prstGeom prst="rect">
            <a:avLst/>
          </a:prstGeom>
        </p:spPr>
        <p:txBody>
          <a:bodyPr vert="horz" lIns="45720" tIns="45720" rIns="45720" bIns="45720" rtlCol="0" anchor="ctr">
            <a:normAutofit/>
          </a:bodyPr>
          <a:lstStyle>
            <a:lvl1pPr algn="ctr">
              <a:defRPr sz="3600">
                <a:solidFill>
                  <a:srgbClr val="777777"/>
                </a:solidFill>
              </a:defRPr>
            </a:lvl1pPr>
          </a:lstStyle>
          <a:p>
            <a:fld id="{4E315A99-5E77-DD46-BD0F-37309A264F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2394912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 spc="-5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5000"/>
        </a:lnSpc>
        <a:spcBef>
          <a:spcPts val="1400"/>
        </a:spcBef>
        <a:spcAft>
          <a:spcPts val="200"/>
        </a:spcAft>
        <a:buClr>
          <a:schemeClr val="accent1"/>
        </a:buClr>
        <a:buSzPct val="80000"/>
        <a:buFont typeface="Arial" pitchFamily="34" charset="0"/>
        <a:buChar char="•"/>
        <a:defRPr sz="1800" kern="1200" spc="1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omments" Target="../comments/commen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tif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>
                <a:latin typeface="American Typewriter" charset="0"/>
                <a:ea typeface="American Typewriter" charset="0"/>
                <a:cs typeface="American Typewriter" charset="0"/>
              </a:rPr>
              <a:t>Werkwoorden tegenwoordige tijd</a:t>
            </a:r>
            <a:endParaRPr lang="nl-NL" dirty="0">
              <a:latin typeface="American Typewriter" charset="0"/>
              <a:ea typeface="American Typewriter" charset="0"/>
              <a:cs typeface="American Typewriter" charset="0"/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u="sng" dirty="0" smtClean="0"/>
              <a:t>Regelmatig</a:t>
            </a:r>
            <a:endParaRPr lang="nl-NL" u="sng" dirty="0"/>
          </a:p>
        </p:txBody>
      </p:sp>
    </p:spTree>
    <p:extLst>
      <p:ext uri="{BB962C8B-B14F-4D97-AF65-F5344CB8AC3E}">
        <p14:creationId xmlns:p14="http://schemas.microsoft.com/office/powerpoint/2010/main" val="1434784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43432" y="2461260"/>
            <a:ext cx="9692640" cy="1325562"/>
          </a:xfrm>
        </p:spPr>
        <p:txBody>
          <a:bodyPr>
            <a:normAutofit/>
          </a:bodyPr>
          <a:lstStyle/>
          <a:p>
            <a:r>
              <a:rPr lang="nl-NL" sz="4800" dirty="0" smtClean="0"/>
              <a:t>Een </a:t>
            </a:r>
            <a:r>
              <a:rPr lang="nl-NL" sz="4800" dirty="0" err="1" smtClean="0"/>
              <a:t>STukje</a:t>
            </a:r>
            <a:r>
              <a:rPr lang="nl-NL" sz="4800" dirty="0" smtClean="0"/>
              <a:t> Taart EN Thee </a:t>
            </a:r>
            <a:r>
              <a:rPr lang="nl-NL" sz="4800" dirty="0" err="1" smtClean="0"/>
              <a:t>ENzo</a:t>
            </a:r>
            <a:endParaRPr lang="nl-NL" sz="4800" dirty="0"/>
          </a:p>
        </p:txBody>
      </p:sp>
    </p:spTree>
    <p:extLst>
      <p:ext uri="{BB962C8B-B14F-4D97-AF65-F5344CB8AC3E}">
        <p14:creationId xmlns:p14="http://schemas.microsoft.com/office/powerpoint/2010/main" val="1134090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97128" y="4052316"/>
            <a:ext cx="9692640" cy="1325562"/>
          </a:xfrm>
        </p:spPr>
        <p:txBody>
          <a:bodyPr>
            <a:normAutofit fontScale="90000"/>
          </a:bodyPr>
          <a:lstStyle/>
          <a:p>
            <a:r>
              <a:rPr lang="nl-NL" sz="4800" dirty="0" smtClean="0">
                <a:solidFill>
                  <a:srgbClr val="00B0F0"/>
                </a:solidFill>
              </a:rPr>
              <a:t>E</a:t>
            </a:r>
            <a:r>
              <a:rPr lang="nl-NL" sz="4800" dirty="0" smtClean="0"/>
              <a:t>en </a:t>
            </a:r>
            <a:br>
              <a:rPr lang="nl-NL" sz="4800" dirty="0" smtClean="0"/>
            </a:br>
            <a:r>
              <a:rPr lang="nl-NL" sz="4800" dirty="0" err="1" smtClean="0">
                <a:solidFill>
                  <a:srgbClr val="00B0F0"/>
                </a:solidFill>
              </a:rPr>
              <a:t>ST</a:t>
            </a:r>
            <a:r>
              <a:rPr lang="nl-NL" sz="4800" dirty="0" err="1" smtClean="0"/>
              <a:t>ukje</a:t>
            </a:r>
            <a:r>
              <a:rPr lang="nl-NL" sz="4800" dirty="0" smtClean="0"/>
              <a:t> </a:t>
            </a:r>
            <a:br>
              <a:rPr lang="nl-NL" sz="4800" dirty="0" smtClean="0"/>
            </a:br>
            <a:r>
              <a:rPr lang="nl-NL" sz="4800" dirty="0" smtClean="0">
                <a:solidFill>
                  <a:srgbClr val="00B0F0"/>
                </a:solidFill>
              </a:rPr>
              <a:t>T</a:t>
            </a:r>
            <a:r>
              <a:rPr lang="nl-NL" sz="4800" dirty="0" smtClean="0"/>
              <a:t>aart </a:t>
            </a:r>
            <a:br>
              <a:rPr lang="nl-NL" sz="4800" dirty="0" smtClean="0"/>
            </a:br>
            <a:r>
              <a:rPr lang="nl-NL" sz="4800" dirty="0" smtClean="0">
                <a:solidFill>
                  <a:srgbClr val="00B0F0"/>
                </a:solidFill>
              </a:rPr>
              <a:t>EN</a:t>
            </a:r>
            <a:r>
              <a:rPr lang="nl-NL" sz="4800" dirty="0" smtClean="0"/>
              <a:t> </a:t>
            </a:r>
            <a:br>
              <a:rPr lang="nl-NL" sz="4800" dirty="0" smtClean="0"/>
            </a:br>
            <a:r>
              <a:rPr lang="nl-NL" sz="4800" dirty="0" smtClean="0">
                <a:solidFill>
                  <a:srgbClr val="00B0F0"/>
                </a:solidFill>
              </a:rPr>
              <a:t>T</a:t>
            </a:r>
            <a:r>
              <a:rPr lang="nl-NL" sz="4800" dirty="0" smtClean="0"/>
              <a:t>hee </a:t>
            </a:r>
            <a:br>
              <a:rPr lang="nl-NL" sz="4800" dirty="0" smtClean="0"/>
            </a:br>
            <a:r>
              <a:rPr lang="nl-NL" sz="4800" dirty="0" err="1" smtClean="0">
                <a:solidFill>
                  <a:srgbClr val="00B0F0"/>
                </a:solidFill>
              </a:rPr>
              <a:t>EN</a:t>
            </a:r>
            <a:r>
              <a:rPr lang="nl-NL" sz="4800" dirty="0" err="1" smtClean="0"/>
              <a:t>zo</a:t>
            </a:r>
            <a:endParaRPr lang="nl-NL" sz="4800" dirty="0"/>
          </a:p>
        </p:txBody>
      </p:sp>
      <p:sp>
        <p:nvSpPr>
          <p:cNvPr id="3" name="Tekstvak 2"/>
          <p:cNvSpPr txBox="1"/>
          <p:nvPr/>
        </p:nvSpPr>
        <p:spPr>
          <a:xfrm>
            <a:off x="897128" y="1592226"/>
            <a:ext cx="2906776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dirty="0" err="1" smtClean="0"/>
              <a:t>Ich</a:t>
            </a:r>
            <a:endParaRPr lang="nl-NL" sz="4000" dirty="0" smtClean="0"/>
          </a:p>
          <a:p>
            <a:r>
              <a:rPr lang="nl-NL" sz="4000" dirty="0" smtClean="0"/>
              <a:t>Du</a:t>
            </a:r>
          </a:p>
          <a:p>
            <a:r>
              <a:rPr lang="nl-NL" sz="4000" dirty="0" smtClean="0"/>
              <a:t>Er/</a:t>
            </a:r>
            <a:r>
              <a:rPr lang="nl-NL" sz="4000" dirty="0" err="1" smtClean="0"/>
              <a:t>sie</a:t>
            </a:r>
            <a:r>
              <a:rPr lang="nl-NL" sz="4000" dirty="0" smtClean="0"/>
              <a:t>/es</a:t>
            </a:r>
          </a:p>
          <a:p>
            <a:r>
              <a:rPr lang="nl-NL" sz="4000" dirty="0" err="1" smtClean="0"/>
              <a:t>Wir</a:t>
            </a:r>
            <a:endParaRPr lang="nl-NL" sz="4000" dirty="0" smtClean="0"/>
          </a:p>
          <a:p>
            <a:r>
              <a:rPr lang="nl-NL" sz="4000" dirty="0" err="1" smtClean="0"/>
              <a:t>Ihr</a:t>
            </a:r>
            <a:endParaRPr lang="nl-NL" sz="4000" dirty="0" smtClean="0"/>
          </a:p>
          <a:p>
            <a:r>
              <a:rPr lang="nl-NL" sz="4000" dirty="0" err="1" smtClean="0"/>
              <a:t>Sie</a:t>
            </a:r>
            <a:r>
              <a:rPr lang="nl-NL" sz="4000" dirty="0" smtClean="0"/>
              <a:t>/</a:t>
            </a:r>
            <a:r>
              <a:rPr lang="nl-NL" sz="4000" dirty="0" err="1" smtClean="0"/>
              <a:t>sie</a:t>
            </a:r>
            <a:endParaRPr lang="nl-NL" sz="4000" dirty="0"/>
          </a:p>
        </p:txBody>
      </p:sp>
      <p:sp>
        <p:nvSpPr>
          <p:cNvPr id="4" name="Tekstvak 3"/>
          <p:cNvSpPr txBox="1"/>
          <p:nvPr/>
        </p:nvSpPr>
        <p:spPr>
          <a:xfrm>
            <a:off x="4290060" y="974610"/>
            <a:ext cx="290677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dirty="0" err="1" smtClean="0"/>
              <a:t>Spielen</a:t>
            </a:r>
            <a:endParaRPr lang="nl-NL" sz="4000" dirty="0"/>
          </a:p>
        </p:txBody>
      </p:sp>
      <p:sp>
        <p:nvSpPr>
          <p:cNvPr id="5" name="Tekstvak 4"/>
          <p:cNvSpPr txBox="1"/>
          <p:nvPr/>
        </p:nvSpPr>
        <p:spPr>
          <a:xfrm>
            <a:off x="5489448" y="161065"/>
            <a:ext cx="1014476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8800" b="1" dirty="0" smtClean="0">
                <a:solidFill>
                  <a:srgbClr val="FF0000"/>
                </a:solidFill>
              </a:rPr>
              <a:t>_</a:t>
            </a:r>
            <a:endParaRPr lang="nl-NL" sz="8800" b="1" dirty="0">
              <a:solidFill>
                <a:srgbClr val="FF0000"/>
              </a:solidFill>
            </a:endParaRPr>
          </a:p>
        </p:txBody>
      </p:sp>
      <p:sp>
        <p:nvSpPr>
          <p:cNvPr id="6" name="Tekstvak 5"/>
          <p:cNvSpPr txBox="1"/>
          <p:nvPr/>
        </p:nvSpPr>
        <p:spPr>
          <a:xfrm>
            <a:off x="4290060" y="1682496"/>
            <a:ext cx="2906776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dirty="0" err="1" smtClean="0"/>
              <a:t>spiel</a:t>
            </a:r>
            <a:endParaRPr lang="nl-NL" sz="4000" dirty="0" smtClean="0"/>
          </a:p>
          <a:p>
            <a:r>
              <a:rPr lang="nl-NL" sz="4000" dirty="0" err="1" smtClean="0"/>
              <a:t>spiel</a:t>
            </a:r>
            <a:endParaRPr lang="nl-NL" sz="4000" dirty="0" smtClean="0"/>
          </a:p>
          <a:p>
            <a:r>
              <a:rPr lang="nl-NL" sz="4000" dirty="0" err="1" smtClean="0"/>
              <a:t>spiel</a:t>
            </a:r>
            <a:endParaRPr lang="nl-NL" sz="4000" dirty="0" smtClean="0"/>
          </a:p>
          <a:p>
            <a:r>
              <a:rPr lang="nl-NL" sz="4000" dirty="0" err="1" smtClean="0"/>
              <a:t>spiel</a:t>
            </a:r>
            <a:endParaRPr lang="nl-NL" sz="4000" dirty="0" smtClean="0"/>
          </a:p>
          <a:p>
            <a:r>
              <a:rPr lang="nl-NL" sz="4000" dirty="0" err="1" smtClean="0"/>
              <a:t>spiel</a:t>
            </a:r>
            <a:endParaRPr lang="nl-NL" sz="4000" dirty="0" smtClean="0"/>
          </a:p>
          <a:p>
            <a:r>
              <a:rPr lang="nl-NL" sz="4000" dirty="0" err="1"/>
              <a:t>s</a:t>
            </a:r>
            <a:r>
              <a:rPr lang="nl-NL" sz="4000" dirty="0" err="1" smtClean="0"/>
              <a:t>piel</a:t>
            </a:r>
            <a:endParaRPr lang="nl-NL" sz="4000" dirty="0" smtClean="0"/>
          </a:p>
          <a:p>
            <a:endParaRPr lang="nl-NL" sz="4000" dirty="0" smtClean="0"/>
          </a:p>
        </p:txBody>
      </p:sp>
      <p:sp>
        <p:nvSpPr>
          <p:cNvPr id="7" name="Tekstvak 6"/>
          <p:cNvSpPr txBox="1"/>
          <p:nvPr/>
        </p:nvSpPr>
        <p:spPr>
          <a:xfrm>
            <a:off x="5391404" y="1682496"/>
            <a:ext cx="2906776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dirty="0">
                <a:solidFill>
                  <a:srgbClr val="FF59F6"/>
                </a:solidFill>
              </a:rPr>
              <a:t>e</a:t>
            </a:r>
            <a:endParaRPr lang="nl-NL" sz="4000" dirty="0" smtClean="0">
              <a:solidFill>
                <a:srgbClr val="FF59F6"/>
              </a:solidFill>
            </a:endParaRPr>
          </a:p>
          <a:p>
            <a:r>
              <a:rPr lang="nl-NL" sz="4000" dirty="0" smtClean="0">
                <a:solidFill>
                  <a:srgbClr val="FF59F6"/>
                </a:solidFill>
              </a:rPr>
              <a:t>st</a:t>
            </a:r>
          </a:p>
          <a:p>
            <a:r>
              <a:rPr lang="nl-NL" sz="4000" dirty="0" smtClean="0">
                <a:solidFill>
                  <a:srgbClr val="FF59F6"/>
                </a:solidFill>
              </a:rPr>
              <a:t>t</a:t>
            </a:r>
          </a:p>
          <a:p>
            <a:r>
              <a:rPr lang="nl-NL" sz="4000" dirty="0" smtClean="0">
                <a:solidFill>
                  <a:srgbClr val="FF59F6"/>
                </a:solidFill>
              </a:rPr>
              <a:t>en</a:t>
            </a:r>
            <a:endParaRPr lang="nl-NL" sz="4000" dirty="0">
              <a:solidFill>
                <a:srgbClr val="FF59F6"/>
              </a:solidFill>
            </a:endParaRPr>
          </a:p>
          <a:p>
            <a:r>
              <a:rPr lang="nl-NL" sz="4000" dirty="0" smtClean="0">
                <a:solidFill>
                  <a:srgbClr val="FF59F6"/>
                </a:solidFill>
              </a:rPr>
              <a:t>t</a:t>
            </a:r>
          </a:p>
          <a:p>
            <a:r>
              <a:rPr lang="nl-NL" sz="4000" dirty="0" smtClean="0">
                <a:solidFill>
                  <a:srgbClr val="FF59F6"/>
                </a:solidFill>
              </a:rPr>
              <a:t>en</a:t>
            </a:r>
            <a:endParaRPr lang="nl-NL" sz="4000" dirty="0">
              <a:solidFill>
                <a:srgbClr val="FF59F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946225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75E-6 1.11022E-16 L 0.62839 0.00046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1419" y="23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" grpId="1"/>
      <p:bldP spid="5" grpId="0"/>
      <p:bldP spid="6" grpId="0"/>
      <p:bldP spid="7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vak 3"/>
          <p:cNvSpPr txBox="1"/>
          <p:nvPr/>
        </p:nvSpPr>
        <p:spPr>
          <a:xfrm>
            <a:off x="2578608" y="201168"/>
            <a:ext cx="596188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NL" sz="4800" dirty="0" err="1" smtClean="0"/>
              <a:t>Wohnen</a:t>
            </a:r>
            <a:endParaRPr lang="nl-NL" sz="4800" dirty="0"/>
          </a:p>
        </p:txBody>
      </p:sp>
      <p:sp>
        <p:nvSpPr>
          <p:cNvPr id="6" name="Tekstvak 5"/>
          <p:cNvSpPr txBox="1"/>
          <p:nvPr/>
        </p:nvSpPr>
        <p:spPr>
          <a:xfrm>
            <a:off x="897128" y="1592226"/>
            <a:ext cx="2906776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dirty="0" err="1" smtClean="0"/>
              <a:t>Ich</a:t>
            </a:r>
            <a:endParaRPr lang="nl-NL" sz="4000" dirty="0" smtClean="0"/>
          </a:p>
          <a:p>
            <a:r>
              <a:rPr lang="nl-NL" sz="4000" dirty="0" smtClean="0"/>
              <a:t>Du</a:t>
            </a:r>
          </a:p>
          <a:p>
            <a:r>
              <a:rPr lang="nl-NL" sz="4000" dirty="0" smtClean="0"/>
              <a:t>Er/</a:t>
            </a:r>
            <a:r>
              <a:rPr lang="nl-NL" sz="4000" dirty="0" err="1" smtClean="0"/>
              <a:t>sie</a:t>
            </a:r>
            <a:r>
              <a:rPr lang="nl-NL" sz="4000" dirty="0" smtClean="0"/>
              <a:t>/es</a:t>
            </a:r>
          </a:p>
          <a:p>
            <a:r>
              <a:rPr lang="nl-NL" sz="4000" dirty="0" err="1" smtClean="0"/>
              <a:t>Wir</a:t>
            </a:r>
            <a:endParaRPr lang="nl-NL" sz="4000" dirty="0" smtClean="0"/>
          </a:p>
          <a:p>
            <a:r>
              <a:rPr lang="nl-NL" sz="4000" dirty="0" err="1" smtClean="0"/>
              <a:t>Ihr</a:t>
            </a:r>
            <a:endParaRPr lang="nl-NL" sz="4000" dirty="0" smtClean="0"/>
          </a:p>
          <a:p>
            <a:r>
              <a:rPr lang="nl-NL" sz="4000" dirty="0" err="1" smtClean="0"/>
              <a:t>Sie</a:t>
            </a:r>
            <a:r>
              <a:rPr lang="nl-NL" sz="4000" dirty="0" smtClean="0"/>
              <a:t>/</a:t>
            </a:r>
            <a:r>
              <a:rPr lang="nl-NL" sz="4000" dirty="0" err="1" smtClean="0"/>
              <a:t>sie</a:t>
            </a:r>
            <a:endParaRPr lang="nl-NL" sz="4000" dirty="0"/>
          </a:p>
        </p:txBody>
      </p:sp>
      <p:sp>
        <p:nvSpPr>
          <p:cNvPr id="7" name="Tekstvak 6"/>
          <p:cNvSpPr txBox="1"/>
          <p:nvPr/>
        </p:nvSpPr>
        <p:spPr>
          <a:xfrm>
            <a:off x="4253484" y="1592226"/>
            <a:ext cx="2906776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dirty="0" err="1" smtClean="0"/>
              <a:t>wohn</a:t>
            </a:r>
            <a:endParaRPr lang="nl-NL" sz="4000" dirty="0" smtClean="0"/>
          </a:p>
          <a:p>
            <a:r>
              <a:rPr lang="nl-NL" sz="4000" dirty="0" err="1" smtClean="0"/>
              <a:t>wohn</a:t>
            </a:r>
            <a:endParaRPr lang="nl-NL" sz="4000" dirty="0" smtClean="0"/>
          </a:p>
          <a:p>
            <a:r>
              <a:rPr lang="nl-NL" sz="4000" dirty="0" err="1" smtClean="0"/>
              <a:t>wohn</a:t>
            </a:r>
            <a:endParaRPr lang="nl-NL" sz="4000" dirty="0" smtClean="0"/>
          </a:p>
          <a:p>
            <a:r>
              <a:rPr lang="nl-NL" sz="4000" dirty="0" err="1" smtClean="0"/>
              <a:t>wohn</a:t>
            </a:r>
            <a:endParaRPr lang="nl-NL" sz="4000" dirty="0" smtClean="0"/>
          </a:p>
          <a:p>
            <a:r>
              <a:rPr lang="nl-NL" sz="4000" dirty="0" err="1" smtClean="0"/>
              <a:t>wohn</a:t>
            </a:r>
            <a:endParaRPr lang="nl-NL" sz="4000" dirty="0" smtClean="0"/>
          </a:p>
          <a:p>
            <a:r>
              <a:rPr lang="nl-NL" sz="4000" dirty="0" err="1" smtClean="0"/>
              <a:t>wohn</a:t>
            </a:r>
            <a:endParaRPr lang="nl-NL" sz="4000" dirty="0" smtClean="0"/>
          </a:p>
          <a:p>
            <a:endParaRPr lang="nl-NL" sz="4000" dirty="0" smtClean="0"/>
          </a:p>
        </p:txBody>
      </p:sp>
      <p:sp>
        <p:nvSpPr>
          <p:cNvPr id="8" name="Tekstvak 7"/>
          <p:cNvSpPr txBox="1"/>
          <p:nvPr/>
        </p:nvSpPr>
        <p:spPr>
          <a:xfrm>
            <a:off x="5559552" y="1592226"/>
            <a:ext cx="2906776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4000" dirty="0">
                <a:solidFill>
                  <a:srgbClr val="BC80FF"/>
                </a:solidFill>
              </a:rPr>
              <a:t>e</a:t>
            </a:r>
            <a:endParaRPr lang="nl-NL" sz="4000" dirty="0" smtClean="0">
              <a:solidFill>
                <a:srgbClr val="BC80FF"/>
              </a:solidFill>
            </a:endParaRPr>
          </a:p>
          <a:p>
            <a:r>
              <a:rPr lang="nl-NL" sz="4000" dirty="0" smtClean="0">
                <a:solidFill>
                  <a:srgbClr val="BC80FF"/>
                </a:solidFill>
              </a:rPr>
              <a:t>st</a:t>
            </a:r>
          </a:p>
          <a:p>
            <a:r>
              <a:rPr lang="nl-NL" sz="4000" dirty="0" smtClean="0">
                <a:solidFill>
                  <a:srgbClr val="BC80FF"/>
                </a:solidFill>
              </a:rPr>
              <a:t>t</a:t>
            </a:r>
          </a:p>
          <a:p>
            <a:r>
              <a:rPr lang="nl-NL" sz="4000" dirty="0" smtClean="0">
                <a:solidFill>
                  <a:srgbClr val="BC80FF"/>
                </a:solidFill>
              </a:rPr>
              <a:t>en</a:t>
            </a:r>
            <a:endParaRPr lang="nl-NL" sz="4000" dirty="0">
              <a:solidFill>
                <a:srgbClr val="BC80FF"/>
              </a:solidFill>
            </a:endParaRPr>
          </a:p>
          <a:p>
            <a:r>
              <a:rPr lang="nl-NL" sz="4000" dirty="0" smtClean="0">
                <a:solidFill>
                  <a:srgbClr val="BC80FF"/>
                </a:solidFill>
              </a:rPr>
              <a:t>t</a:t>
            </a:r>
          </a:p>
          <a:p>
            <a:r>
              <a:rPr lang="nl-NL" sz="4000" dirty="0" smtClean="0">
                <a:solidFill>
                  <a:srgbClr val="BC80FF"/>
                </a:solidFill>
              </a:rPr>
              <a:t>en</a:t>
            </a:r>
            <a:endParaRPr lang="nl-NL" sz="4000" dirty="0">
              <a:solidFill>
                <a:srgbClr val="BC8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36621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vak 3"/>
          <p:cNvSpPr txBox="1"/>
          <p:nvPr/>
        </p:nvSpPr>
        <p:spPr>
          <a:xfrm rot="1589650">
            <a:off x="-677508" y="3456385"/>
            <a:ext cx="1564793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600" b="1" dirty="0" smtClean="0">
                <a:solidFill>
                  <a:srgbClr val="FF0000"/>
                </a:solidFill>
              </a:rPr>
              <a:t>ALLEEN bij zwakke werkwoorden tegenwoordige tijd!!!</a:t>
            </a:r>
            <a:endParaRPr lang="nl-NL" sz="36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66625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684526" y="0"/>
            <a:ext cx="6847332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36323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eergave">
  <a:themeElements>
    <a:clrScheme name="Weergave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B4B30"/>
      </a:accent2>
      <a:accent3>
        <a:srgbClr val="B5AE53"/>
      </a:accent3>
      <a:accent4>
        <a:srgbClr val="6F6A7A"/>
      </a:accent4>
      <a:accent5>
        <a:srgbClr val="E8B54D"/>
      </a:accent5>
      <a:accent6>
        <a:srgbClr val="8A7952"/>
      </a:accent6>
      <a:hlink>
        <a:srgbClr val="9F9F0B"/>
      </a:hlink>
      <a:folHlink>
        <a:srgbClr val="B2B2B2"/>
      </a:folHlink>
    </a:clrScheme>
    <a:fontScheme name="Weergave">
      <a:maj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Weergave">
      <a:fillStyleLst>
        <a:solidFill>
          <a:schemeClr val="phClr"/>
        </a:solidFill>
        <a:solidFill>
          <a:schemeClr val="phClr">
            <a:tint val="60000"/>
            <a:satMod val="120000"/>
          </a:schemeClr>
        </a:solidFill>
        <a:solidFill>
          <a:schemeClr val="phClr">
            <a:shade val="75000"/>
            <a:satMod val="13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3970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95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240" dir="5400000" algn="tl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9525" prstMaterial="flat">
            <a:bevelT w="0" h="0" prst="coolSlant"/>
            <a:contourClr>
              <a:schemeClr val="phClr">
                <a:shade val="35000"/>
                <a:satMod val="130000"/>
              </a:schemeClr>
            </a:contourClr>
          </a:sp3d>
        </a:effectStyle>
        <a:effectStyle>
          <a:effectLst>
            <a:outerShdw blurRad="76200" dist="25400" dir="5400000" algn="tl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9050" prstMaterial="flat">
            <a:bevelT w="0" h="0" prst="coolSlant"/>
            <a:contourClr>
              <a:schemeClr val="phClr">
                <a:shade val="35000"/>
                <a:satMod val="14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4000"/>
                <a:shade val="98000"/>
                <a:satMod val="130000"/>
                <a:lumMod val="102000"/>
              </a:schemeClr>
            </a:gs>
            <a:gs pos="100000">
              <a:schemeClr val="phClr">
                <a:tint val="98000"/>
                <a:shade val="78000"/>
                <a:satMod val="14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iew" id="{BA0EB5A6-F2D4-4F82-977B-64ADEE4A2A69}" vid="{3866257B-E5CE-4C43-9210-F2DE76BE10B5}"/>
    </a:ext>
  </a:extLst>
</a:theme>
</file>

<file path=ppt/theme/theme2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View</Template>
  <TotalTime>54</TotalTime>
  <Words>58</Words>
  <Application>Microsoft Macintosh PowerPoint</Application>
  <PresentationFormat>Breedbeeld</PresentationFormat>
  <Paragraphs>45</Paragraphs>
  <Slides>6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2" baseType="lpstr">
      <vt:lpstr>American Typewriter</vt:lpstr>
      <vt:lpstr>Arial</vt:lpstr>
      <vt:lpstr>Calibri</vt:lpstr>
      <vt:lpstr>Century Schoolbook</vt:lpstr>
      <vt:lpstr>Wingdings 2</vt:lpstr>
      <vt:lpstr>Weergave</vt:lpstr>
      <vt:lpstr>Werkwoorden tegenwoordige tijd</vt:lpstr>
      <vt:lpstr>Een STukje Taart EN Thee ENzo</vt:lpstr>
      <vt:lpstr>Een  STukje  Taart  EN  Thee  ENzo</vt:lpstr>
      <vt:lpstr>PowerPoint-presentatie</vt:lpstr>
      <vt:lpstr>PowerPoint-presentatie</vt:lpstr>
      <vt:lpstr>PowerPoint-presentatie</vt:lpstr>
    </vt:vector>
  </TitlesOfParts>
  <Company/>
  <LinksUpToDate>false</LinksUpToDate>
  <SharedDoc>false</SharedDoc>
  <HyperlinksChanged>false</HyperlinksChanged>
  <AppVersion>15.0030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Werkwoorden tegenwoordige tijd</dc:title>
  <dc:creator>Nikita de Jong</dc:creator>
  <cp:lastModifiedBy>Nikita de Jong</cp:lastModifiedBy>
  <cp:revision>7</cp:revision>
  <dcterms:created xsi:type="dcterms:W3CDTF">2018-05-13T11:16:01Z</dcterms:created>
  <dcterms:modified xsi:type="dcterms:W3CDTF">2018-05-14T08:08:28Z</dcterms:modified>
</cp:coreProperties>
</file>

<file path=docProps/thumbnail.jpeg>
</file>