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57" r:id="rId5"/>
    <p:sldId id="258" r:id="rId6"/>
    <p:sldId id="359" r:id="rId7"/>
    <p:sldId id="301" r:id="rId8"/>
    <p:sldId id="365" r:id="rId9"/>
    <p:sldId id="366" r:id="rId10"/>
    <p:sldId id="367" r:id="rId11"/>
    <p:sldId id="362" r:id="rId12"/>
    <p:sldId id="368" r:id="rId13"/>
    <p:sldId id="270" r:id="rId14"/>
    <p:sldId id="272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7167DF-D01A-4C9D-94BA-2E58B0E0C7EA}" v="11" dt="2021-01-12T21:11:59.1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83292" autoAdjust="0"/>
  </p:normalViewPr>
  <p:slideViewPr>
    <p:cSldViewPr snapToGrid="0">
      <p:cViewPr varScale="1">
        <p:scale>
          <a:sx n="56" d="100"/>
          <a:sy n="56" d="100"/>
        </p:scale>
        <p:origin x="10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6FEB8-0CF5-4F43-BA98-C86C0B35FF5D}" type="datetimeFigureOut">
              <a:rPr lang="nl-NL" smtClean="0"/>
              <a:t>19-3-2021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D33D4-EE8C-49EC-8B2F-F2EB9C7473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8336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2&amp;v=g5vIc3p-Ex0&amp;feature=emb_logo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D33D4-EE8C-49EC-8B2F-F2EB9C74731B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1122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94C453-F9AF-4CCC-B41B-E088020904AD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595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D33D4-EE8C-49EC-8B2F-F2EB9C74731B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5735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D33D4-EE8C-49EC-8B2F-F2EB9C74731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259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D33D4-EE8C-49EC-8B2F-F2EB9C74731B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09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nl-NL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https://www.youtube.com/watch?time_continue=2&amp;v=g5vIc3p-Ex0&amp;feature=emb_logo</a:t>
            </a: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D33D4-EE8C-49EC-8B2F-F2EB9C74731B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8255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03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911424" y="476672"/>
            <a:ext cx="8830005" cy="1080120"/>
          </a:xfrm>
        </p:spPr>
        <p:txBody>
          <a:bodyPr/>
          <a:lstStyle>
            <a:lvl1pPr algn="l">
              <a:defRPr b="1" baseline="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Titel presentatie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1424" y="1628800"/>
            <a:ext cx="8832981" cy="453650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Tekst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911424" y="6356351"/>
            <a:ext cx="2844800" cy="365125"/>
          </a:xfr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4E3F7A0-2133-404F-9D98-C8205B97D2B0}" type="datetimeFigureOut">
              <a:rPr lang="nl-NL" smtClean="0"/>
              <a:pPr/>
              <a:t>19-3-2021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20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757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20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342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84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06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955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65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399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53846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sgoon-my.sharepoint.com/personal/gkarssemeijer_zone_college/Documents/Zone%2020-21/Zone%203&amp;9/adviseren%203.1/week%201/Voorbeeld%20folder.pub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2000" y="3540034"/>
            <a:ext cx="7740000" cy="2539303"/>
          </a:xfrm>
        </p:spPr>
        <p:txBody>
          <a:bodyPr>
            <a:normAutofit fontScale="85000" lnSpcReduction="20000"/>
          </a:bodyPr>
          <a:lstStyle/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 algn="ctr">
              <a:buNone/>
            </a:pPr>
            <a:r>
              <a:rPr lang="nl-NL" sz="4800" dirty="0">
                <a:solidFill>
                  <a:schemeClr val="accent2">
                    <a:lumMod val="75000"/>
                  </a:schemeClr>
                </a:solidFill>
              </a:rPr>
              <a:t>Adviseren</a:t>
            </a:r>
          </a:p>
          <a:p>
            <a:pPr indent="0" algn="ctr">
              <a:buNone/>
            </a:pPr>
            <a:r>
              <a:rPr lang="nl-NL" sz="4800" dirty="0">
                <a:solidFill>
                  <a:schemeClr val="accent2">
                    <a:lumMod val="75000"/>
                  </a:schemeClr>
                </a:solidFill>
              </a:rPr>
              <a:t>Les 1 </a:t>
            </a:r>
          </a:p>
          <a:p>
            <a:pPr indent="0" algn="ctr">
              <a:buNone/>
            </a:pPr>
            <a:r>
              <a:rPr lang="nl-NL" sz="4800" dirty="0">
                <a:solidFill>
                  <a:schemeClr val="bg1"/>
                </a:solidFill>
              </a:rPr>
              <a:t>dracht en geboorte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8F1513B-F489-423C-9CC0-0B965691D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5500" y="1139610"/>
            <a:ext cx="4953000" cy="292417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2D6F5D8-96E3-4F37-B6E6-735539B83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1275" y="778663"/>
            <a:ext cx="28575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advieseren over reptielen">
            <a:extLst>
              <a:ext uri="{FF2B5EF4-FFF2-40B4-BE49-F238E27FC236}">
                <a16:creationId xmlns:a16="http://schemas.microsoft.com/office/drawing/2014/main" id="{988FCABE-EFD2-4173-A635-0575659C5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500" y="4783269"/>
            <a:ext cx="4953000" cy="168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pijlgifkikker advies">
            <a:extLst>
              <a:ext uri="{FF2B5EF4-FFF2-40B4-BE49-F238E27FC236}">
                <a16:creationId xmlns:a16="http://schemas.microsoft.com/office/drawing/2014/main" id="{6DEF2C72-A27A-4E88-84F9-DE2F711C2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70" y="5144450"/>
            <a:ext cx="2089267" cy="131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431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folders drieluik boerderijcamping">
            <a:extLst>
              <a:ext uri="{FF2B5EF4-FFF2-40B4-BE49-F238E27FC236}">
                <a16:creationId xmlns:a16="http://schemas.microsoft.com/office/drawing/2014/main" id="{55FBF0D6-A516-4A89-9E8E-E0068D938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775" y="-201989"/>
            <a:ext cx="4849735" cy="3632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Aan de slag</a:t>
            </a:r>
            <a:br>
              <a:rPr lang="nl-NL" dirty="0">
                <a:solidFill>
                  <a:schemeClr val="accent2">
                    <a:lumMod val="75000"/>
                  </a:schemeClr>
                </a:solidFill>
              </a:rPr>
            </a:br>
            <a:endParaRPr lang="nl-NL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82795" y="5302577"/>
            <a:ext cx="7600922" cy="4451914"/>
          </a:xfrm>
        </p:spPr>
        <p:txBody>
          <a:bodyPr/>
          <a:lstStyle/>
          <a:p>
            <a:pPr lvl="0"/>
            <a:endParaRPr lang="nl-NL" dirty="0"/>
          </a:p>
          <a:p>
            <a:pPr marL="1240200" lvl="2" indent="-457200">
              <a:buFont typeface="+mj-lt"/>
              <a:buAutoNum type="arabicPeriod"/>
            </a:pP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18032B3-73C5-4DCA-8648-7CA4D1542FEE}"/>
              </a:ext>
            </a:extLst>
          </p:cNvPr>
          <p:cNvSpPr txBox="1"/>
          <p:nvPr/>
        </p:nvSpPr>
        <p:spPr>
          <a:xfrm>
            <a:off x="1064872" y="1875099"/>
            <a:ext cx="6724890" cy="447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Maak een folder van bv je stage bedrijf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Verzamel informatie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Schrijf eerst alle onderwerpen op die je in de folder kwijt wil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Zoek een sjabloon in Word of Publisher of maak deze zelf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 luikje passen ongeveer 100 woorden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Zoek plaatjes en foto’s die je wilt gebruiken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Maak de folder. 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nl-NL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nl-NL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519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Zijn de leerdoelen behaald?</a:t>
            </a:r>
          </a:p>
          <a:p>
            <a:endParaRPr lang="nl-NL" dirty="0"/>
          </a:p>
          <a:p>
            <a:r>
              <a:rPr lang="nl-NL" dirty="0"/>
              <a:t>Is de opdracht duidelijk?</a:t>
            </a:r>
          </a:p>
          <a:p>
            <a:endParaRPr lang="nl-NL" dirty="0"/>
          </a:p>
          <a:p>
            <a:r>
              <a:rPr lang="nl-NL" dirty="0"/>
              <a:t>Nog een tip voor de volgende les?</a:t>
            </a:r>
          </a:p>
        </p:txBody>
      </p:sp>
    </p:spTree>
    <p:extLst>
      <p:ext uri="{BB962C8B-B14F-4D97-AF65-F5344CB8AC3E}">
        <p14:creationId xmlns:p14="http://schemas.microsoft.com/office/powerpoint/2010/main" val="914683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>
                <a:solidFill>
                  <a:schemeClr val="accent2">
                    <a:lumMod val="75000"/>
                  </a:schemeClr>
                </a:solidFill>
              </a:rPr>
              <a:t>Inhoud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6000" y="1728000"/>
            <a:ext cx="9036000" cy="4351338"/>
          </a:xfrm>
        </p:spPr>
        <p:txBody>
          <a:bodyPr>
            <a:normAutofit/>
          </a:bodyPr>
          <a:lstStyle/>
          <a:p>
            <a:pPr indent="0">
              <a:buNone/>
            </a:pPr>
            <a:br>
              <a:rPr lang="nl-NL" dirty="0"/>
            </a:b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9E8BC79-695C-40DA-8AF6-A9B661D8CEBF}"/>
              </a:ext>
            </a:extLst>
          </p:cNvPr>
          <p:cNvSpPr txBox="1"/>
          <p:nvPr/>
        </p:nvSpPr>
        <p:spPr>
          <a:xfrm>
            <a:off x="1347702" y="2225711"/>
            <a:ext cx="4411175" cy="26776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Wie ben ik?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Introductie vak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Informatie folder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Folder maken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Uitleg eindopdracht</a:t>
            </a:r>
          </a:p>
        </p:txBody>
      </p:sp>
    </p:spTree>
    <p:extLst>
      <p:ext uri="{BB962C8B-B14F-4D97-AF65-F5344CB8AC3E}">
        <p14:creationId xmlns:p14="http://schemas.microsoft.com/office/powerpoint/2010/main" val="1233609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Image result for drieluik folders">
            <a:extLst>
              <a:ext uri="{FF2B5EF4-FFF2-40B4-BE49-F238E27FC236}">
                <a16:creationId xmlns:a16="http://schemas.microsoft.com/office/drawing/2014/main" id="{18243DF6-8E16-433A-894D-A135D8622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1762" y="4532299"/>
            <a:ext cx="22479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1424" y="476672"/>
            <a:ext cx="8830005" cy="5119456"/>
          </a:xfrm>
        </p:spPr>
        <p:txBody>
          <a:bodyPr>
            <a:normAutofit/>
          </a:bodyPr>
          <a:lstStyle/>
          <a:p>
            <a:pPr algn="ctr"/>
            <a:br>
              <a:rPr lang="en-US" dirty="0">
                <a:latin typeface="Arial"/>
                <a:cs typeface="Arial"/>
              </a:rPr>
            </a:br>
            <a:br>
              <a:rPr lang="nl-NL" dirty="0">
                <a:solidFill>
                  <a:schemeClr val="tx1"/>
                </a:solidFill>
              </a:rPr>
            </a:b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2279577" y="1175685"/>
            <a:ext cx="4782955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462916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462916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1923393" y="704194"/>
            <a:ext cx="67263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803564" y="476672"/>
            <a:ext cx="951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-1404579" y="52697"/>
            <a:ext cx="105441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54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 te leveren producten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6056" y="953121"/>
            <a:ext cx="5489944" cy="20005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3200" dirty="0">
                <a:latin typeface="Calibri" panose="020F0502020204030204" pitchFamily="34" charset="0"/>
                <a:cs typeface="Calibri" panose="020F0502020204030204" pitchFamily="34" charset="0"/>
              </a:rPr>
              <a:t>De opdracht die centraal staat is het</a:t>
            </a:r>
          </a:p>
          <a:p>
            <a:pPr algn="ctr"/>
            <a:r>
              <a:rPr lang="nl-NL" sz="3200" b="1" dirty="0">
                <a:latin typeface="Calibri" panose="020F0502020204030204" pitchFamily="34" charset="0"/>
                <a:cs typeface="Calibri" panose="020F0502020204030204" pitchFamily="34" charset="0"/>
              </a:rPr>
              <a:t>Voeren van een adviesgesprek</a:t>
            </a:r>
          </a:p>
          <a:p>
            <a:pPr algn="ctr"/>
            <a:endParaRPr lang="nl-N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636389" y="1554250"/>
            <a:ext cx="4026710" cy="31085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Daarnaast is er iedere les wat theorie</a:t>
            </a:r>
          </a:p>
          <a:p>
            <a:pPr algn="ctr"/>
            <a:r>
              <a:rPr lang="nl-NL" sz="2800" b="1" dirty="0">
                <a:latin typeface="Calibri" panose="020F0502020204030204" pitchFamily="34" charset="0"/>
                <a:cs typeface="Calibri" panose="020F0502020204030204" pitchFamily="34" charset="0"/>
              </a:rPr>
              <a:t>Eisen aan adviesfolder</a:t>
            </a:r>
          </a:p>
          <a:p>
            <a:pPr algn="ctr"/>
            <a:r>
              <a:rPr lang="nl-NL" sz="2800" b="1" dirty="0">
                <a:latin typeface="Calibri" panose="020F0502020204030204" pitchFamily="34" charset="0"/>
                <a:cs typeface="Calibri" panose="020F0502020204030204" pitchFamily="34" charset="0"/>
              </a:rPr>
              <a:t>Adviesvaardigheden</a:t>
            </a:r>
          </a:p>
          <a:p>
            <a:pPr algn="ctr"/>
            <a:r>
              <a:rPr lang="nl-NL" sz="2800" b="1" dirty="0">
                <a:latin typeface="Calibri" panose="020F0502020204030204" pitchFamily="34" charset="0"/>
                <a:cs typeface="Calibri" panose="020F0502020204030204" pitchFamily="34" charset="0"/>
              </a:rPr>
              <a:t>Gesprekstechnieken</a:t>
            </a:r>
          </a:p>
          <a:p>
            <a:pPr algn="ctr"/>
            <a:r>
              <a:rPr lang="nl-NL" sz="2800" b="1" dirty="0">
                <a:latin typeface="Calibri" panose="020F0502020204030204" pitchFamily="34" charset="0"/>
                <a:cs typeface="Calibri" panose="020F0502020204030204" pitchFamily="34" charset="0"/>
              </a:rPr>
              <a:t>Klantentypes</a:t>
            </a:r>
          </a:p>
          <a:p>
            <a:pPr algn="ctr"/>
            <a:endParaRPr lang="nl-N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7167168" y="5390891"/>
            <a:ext cx="3495931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nl-NL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11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>
                <a:solidFill>
                  <a:schemeClr val="accent2">
                    <a:lumMod val="75000"/>
                  </a:schemeClr>
                </a:solidFill>
              </a:rPr>
              <a:t>Leerdoelen vandaag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6000" y="1844863"/>
            <a:ext cx="9742238" cy="266926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dirty="0"/>
              <a:t>Je weet aan welke eisen een adviesfolder moet voldoen</a:t>
            </a:r>
          </a:p>
          <a:p>
            <a:endParaRPr lang="nl-NL" dirty="0"/>
          </a:p>
          <a:p>
            <a:r>
              <a:rPr lang="nl-NL" dirty="0"/>
              <a:t>Je weet hoe je de folder moet indelen</a:t>
            </a:r>
          </a:p>
          <a:p>
            <a:endParaRPr lang="nl-NL" dirty="0"/>
          </a:p>
          <a:p>
            <a:r>
              <a:rPr lang="nl-NL" dirty="0"/>
              <a:t>Je kunt een folder maken in Word of Publisher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9441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6AF1F0-84BC-4DE9-837A-850059840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Iedereen geeft wel eens advies</a:t>
            </a:r>
            <a:br>
              <a:rPr lang="nl-NL" dirty="0">
                <a:solidFill>
                  <a:schemeClr val="accent2">
                    <a:lumMod val="75000"/>
                  </a:schemeClr>
                </a:solidFill>
              </a:rPr>
            </a:br>
            <a:endParaRPr lang="nl-NL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76F970-D246-46DE-8939-AB56D91E0A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Wanneer wordt jouw advies gevraagd?</a:t>
            </a:r>
          </a:p>
          <a:p>
            <a:endParaRPr lang="nl-NL" dirty="0"/>
          </a:p>
          <a:p>
            <a:r>
              <a:rPr lang="nl-NL" dirty="0"/>
              <a:t>Meestal als iemand denkt dat je ergens veel van weet</a:t>
            </a:r>
          </a:p>
          <a:p>
            <a:endParaRPr lang="nl-NL" dirty="0"/>
          </a:p>
        </p:txBody>
      </p:sp>
      <p:pic>
        <p:nvPicPr>
          <p:cNvPr id="3074" name="Picture 2" descr="Image result for kennis">
            <a:extLst>
              <a:ext uri="{FF2B5EF4-FFF2-40B4-BE49-F238E27FC236}">
                <a16:creationId xmlns:a16="http://schemas.microsoft.com/office/drawing/2014/main" id="{2733D4AA-A6F0-4090-ABEF-D2396D4EBA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805" y="3501342"/>
            <a:ext cx="5705475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5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59FF50-E7D5-4EE4-A10C-0F906A18E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Informatie folder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750EF63-B43D-4853-8BBE-6859914EC40C}"/>
              </a:ext>
            </a:extLst>
          </p:cNvPr>
          <p:cNvSpPr txBox="1"/>
          <p:nvPr/>
        </p:nvSpPr>
        <p:spPr>
          <a:xfrm>
            <a:off x="756000" y="1548685"/>
            <a:ext cx="4677237" cy="249299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b="1" dirty="0"/>
              <a:t>Hoe maak je een folder?</a:t>
            </a:r>
          </a:p>
          <a:p>
            <a:endParaRPr lang="nl-NL" sz="2000" dirty="0"/>
          </a:p>
          <a:p>
            <a:r>
              <a:rPr lang="nl-NL" sz="2000" dirty="0"/>
              <a:t>Word of Publisher</a:t>
            </a:r>
          </a:p>
          <a:p>
            <a:r>
              <a:rPr lang="nl-NL" sz="2000" dirty="0"/>
              <a:t>Gebruik </a:t>
            </a:r>
            <a:r>
              <a:rPr lang="nl-NL" sz="2000" dirty="0" err="1"/>
              <a:t>evt</a:t>
            </a:r>
            <a:r>
              <a:rPr lang="nl-NL" sz="2000" dirty="0"/>
              <a:t> sjabloon</a:t>
            </a:r>
          </a:p>
          <a:p>
            <a:r>
              <a:rPr lang="nl-NL" sz="2000" dirty="0"/>
              <a:t>Dun boekje van 2 A4 gevouwen</a:t>
            </a:r>
          </a:p>
          <a:p>
            <a:r>
              <a:rPr lang="nl-NL" sz="2000" dirty="0"/>
              <a:t>Drieluik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5D70364-5F55-4D95-9401-335A5CF38BD0}"/>
              </a:ext>
            </a:extLst>
          </p:cNvPr>
          <p:cNvSpPr txBox="1"/>
          <p:nvPr/>
        </p:nvSpPr>
        <p:spPr>
          <a:xfrm>
            <a:off x="6758765" y="818707"/>
            <a:ext cx="4019106" cy="529375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b="1" dirty="0"/>
              <a:t>Waar let je op?</a:t>
            </a:r>
          </a:p>
          <a:p>
            <a:endParaRPr lang="nl-NL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De tekst is kort en bondig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Aantrekkelijk: Veel plaatjes en foto’s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Weinig ruimte maar toch alle informatie over verzorging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Geef ook informatie over prijzen als dat belangrijk 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Duidelijke indeling.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Informatie moet er van af </a:t>
            </a:r>
            <a:r>
              <a:rPr lang="nl-NL" sz="2000" b="1" dirty="0"/>
              <a:t>spatten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Leuke weetjes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Verwijs naar websites, rasverenigingen voor meer info.</a:t>
            </a:r>
          </a:p>
          <a:p>
            <a:endParaRPr lang="nl-NL" dirty="0"/>
          </a:p>
        </p:txBody>
      </p:sp>
      <p:pic>
        <p:nvPicPr>
          <p:cNvPr id="4098" name="Picture 2" descr="Image result for folders drieluik">
            <a:extLst>
              <a:ext uri="{FF2B5EF4-FFF2-40B4-BE49-F238E27FC236}">
                <a16:creationId xmlns:a16="http://schemas.microsoft.com/office/drawing/2014/main" id="{194ABF9D-2C17-4DA4-853A-353783260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84" y="4079607"/>
            <a:ext cx="3889751" cy="277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xplosie: 14 punten 3">
            <a:extLst>
              <a:ext uri="{FF2B5EF4-FFF2-40B4-BE49-F238E27FC236}">
                <a16:creationId xmlns:a16="http://schemas.microsoft.com/office/drawing/2014/main" id="{83E10DC9-0158-49CE-8D1C-898E965ED630}"/>
              </a:ext>
            </a:extLst>
          </p:cNvPr>
          <p:cNvSpPr/>
          <p:nvPr/>
        </p:nvSpPr>
        <p:spPr>
          <a:xfrm>
            <a:off x="6758765" y="3894268"/>
            <a:ext cx="1890383" cy="925158"/>
          </a:xfrm>
          <a:prstGeom prst="irregularSeal2">
            <a:avLst/>
          </a:prstGeom>
          <a:solidFill>
            <a:srgbClr val="FF0000">
              <a:alpha val="3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36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A7FEC8-CAA9-4CEF-A167-11A313A75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FA7FDD-0EBB-48CF-BC01-AC6A9F3C9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201" y="5858540"/>
            <a:ext cx="9328800" cy="948811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50CA124-69D1-4FC0-917F-6D7104C32B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950" y="-38774"/>
            <a:ext cx="10972800" cy="5880809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5AE3E5D9-BAE6-4460-A37B-95B1DFDC1B84}"/>
              </a:ext>
            </a:extLst>
          </p:cNvPr>
          <p:cNvSpPr txBox="1"/>
          <p:nvPr/>
        </p:nvSpPr>
        <p:spPr>
          <a:xfrm>
            <a:off x="6308651" y="3391032"/>
            <a:ext cx="4561367" cy="34163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Let op: je hebt het blad twee keer nodig:</a:t>
            </a:r>
          </a:p>
          <a:p>
            <a:endParaRPr lang="nl-NL" dirty="0"/>
          </a:p>
          <a:p>
            <a:pPr lvl="0"/>
            <a:r>
              <a:rPr lang="nl-NL" dirty="0"/>
              <a:t>Op het rechter blad maak je de binnenkant van je folder. Bladzijde 1, 2 en 3 staan daarop gewoon van links naar rechts</a:t>
            </a:r>
          </a:p>
          <a:p>
            <a:pPr lvl="0"/>
            <a:endParaRPr lang="nl-NL" dirty="0"/>
          </a:p>
          <a:p>
            <a:pPr lvl="0"/>
            <a:r>
              <a:rPr lang="nl-NL" dirty="0"/>
              <a:t>Op het linker blad maak je bladzij 4, de voorkant en achterkant.</a:t>
            </a:r>
          </a:p>
          <a:p>
            <a:pPr lvl="0"/>
            <a:endParaRPr lang="nl-NL" dirty="0"/>
          </a:p>
          <a:p>
            <a:r>
              <a:rPr lang="nl-NL" dirty="0"/>
              <a:t>De voorkant van je folder moet dan in het </a:t>
            </a:r>
            <a:r>
              <a:rPr lang="nl-NL" dirty="0" err="1"/>
              <a:t>rechtervak</a:t>
            </a:r>
            <a:r>
              <a:rPr lang="nl-NL" dirty="0"/>
              <a:t> komen. Het middelste vak van dit blad wordt de achterkant van je folder.</a:t>
            </a:r>
          </a:p>
        </p:txBody>
      </p:sp>
    </p:spTree>
    <p:extLst>
      <p:ext uri="{BB962C8B-B14F-4D97-AF65-F5344CB8AC3E}">
        <p14:creationId xmlns:p14="http://schemas.microsoft.com/office/powerpoint/2010/main" val="412543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41A77C-C512-463F-8488-219903DDA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Voorbeeld folder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145B757-8C04-47F0-9A69-2D95F4684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674" y="2488742"/>
            <a:ext cx="6074516" cy="4245432"/>
          </a:xfrm>
          <a:prstGeom prst="rect">
            <a:avLst/>
          </a:prstGeom>
        </p:spPr>
      </p:pic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C56C85CC-E542-4B9C-95A6-698719846D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BD9C6DE2-5DBB-4A6D-AC50-A9205DB3BF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7549" y="2506532"/>
            <a:ext cx="5979094" cy="4227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038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D94EDC-5A5F-4040-A61D-E69CF650D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930608-507C-4721-A4C5-B40F089610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hlinkClick r:id="rId2"/>
            <a:extLst>
              <a:ext uri="{FF2B5EF4-FFF2-40B4-BE49-F238E27FC236}">
                <a16:creationId xmlns:a16="http://schemas.microsoft.com/office/drawing/2014/main" id="{ABA1E263-CB99-491B-BA1D-E14F52F1E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597" y="576000"/>
            <a:ext cx="11682805" cy="607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090011"/>
      </p:ext>
    </p:extLst>
  </p:cSld>
  <p:clrMapOvr>
    <a:masterClrMapping/>
  </p:clrMapOvr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DDCD3C644D6442A29F6FF951787BFC" ma:contentTypeVersion="6" ma:contentTypeDescription="Een nieuw document maken." ma:contentTypeScope="" ma:versionID="0b322427fd97be89c5acd32486d27262">
  <xsd:schema xmlns:xsd="http://www.w3.org/2001/XMLSchema" xmlns:xs="http://www.w3.org/2001/XMLSchema" xmlns:p="http://schemas.microsoft.com/office/2006/metadata/properties" xmlns:ns3="bb9c361e-e1ad-4e30-b5ce-32b55233e13c" targetNamespace="http://schemas.microsoft.com/office/2006/metadata/properties" ma:root="true" ma:fieldsID="0ad6060e431f85ec9f49ba612a16a776" ns3:_="">
    <xsd:import namespace="bb9c361e-e1ad-4e30-b5ce-32b55233e13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9c361e-e1ad-4e30-b5ce-32b55233e1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05FE6D0-59D5-4257-801B-6E61E9C8E6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67FBA5-DC72-4E88-80F8-30AF3FC206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9c361e-e1ad-4e30-b5ce-32b55233e1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9FBAB08-CB60-499B-AFB0-7B052D9B953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bb9c361e-e1ad-4e30-b5ce-32b55233e13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1689</TotalTime>
  <Words>329</Words>
  <Application>Microsoft Office PowerPoint</Application>
  <PresentationFormat>Breedbeeld</PresentationFormat>
  <Paragraphs>93</Paragraphs>
  <Slides>11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1_Kantoorthema</vt:lpstr>
      <vt:lpstr>PowerPoint-presentatie</vt:lpstr>
      <vt:lpstr>Inhoud les</vt:lpstr>
      <vt:lpstr>  </vt:lpstr>
      <vt:lpstr>Leerdoelen vandaag</vt:lpstr>
      <vt:lpstr>Iedereen geeft wel eens advies </vt:lpstr>
      <vt:lpstr>Informatie folder</vt:lpstr>
      <vt:lpstr>PowerPoint-presentatie</vt:lpstr>
      <vt:lpstr>Voorbeeld folder</vt:lpstr>
      <vt:lpstr>PowerPoint-presentatie</vt:lpstr>
      <vt:lpstr>Aan de slag </vt:lpstr>
      <vt:lpstr>Terugblik 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Jacobien Dijkstra</dc:creator>
  <cp:lastModifiedBy>Nikki Pots</cp:lastModifiedBy>
  <cp:revision>63</cp:revision>
  <dcterms:created xsi:type="dcterms:W3CDTF">2019-01-07T15:09:09Z</dcterms:created>
  <dcterms:modified xsi:type="dcterms:W3CDTF">2021-03-19T09:07:48Z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0x010100C4DDCD3C644D6442A29F6FF951787BFC</vt:lpwstr>
  </property>
</Properties>
</file>