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257" r:id="rId5"/>
    <p:sldId id="293" r:id="rId6"/>
    <p:sldId id="305" r:id="rId7"/>
    <p:sldId id="309" r:id="rId8"/>
    <p:sldId id="306" r:id="rId9"/>
    <p:sldId id="297" r:id="rId10"/>
    <p:sldId id="307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3567A4-C439-4AD4-A37D-FE9D775EFA1D}" v="115" dt="2021-02-02T17:51:49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7057" autoAdjust="0"/>
  </p:normalViewPr>
  <p:slideViewPr>
    <p:cSldViewPr snapToGrid="0">
      <p:cViewPr varScale="1">
        <p:scale>
          <a:sx n="52" d="100"/>
          <a:sy n="52" d="100"/>
        </p:scale>
        <p:origin x="12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6FEB8-0CF5-4F43-BA98-C86C0B35FF5D}" type="datetimeFigureOut">
              <a:rPr lang="nl-NL" smtClean="0"/>
              <a:t>15-4-2021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D33D4-EE8C-49EC-8B2F-F2EB9C747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8336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1122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822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8104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813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03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5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0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34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8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0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95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65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39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53846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2000" y="3540034"/>
            <a:ext cx="7740000" cy="2539303"/>
          </a:xfrm>
        </p:spPr>
        <p:txBody>
          <a:bodyPr>
            <a:normAutofit fontScale="85000" lnSpcReduction="20000"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 algn="ctr">
              <a:buNone/>
            </a:pPr>
            <a:r>
              <a:rPr lang="nl-NL" sz="4800" dirty="0">
                <a:solidFill>
                  <a:schemeClr val="accent2">
                    <a:lumMod val="75000"/>
                  </a:schemeClr>
                </a:solidFill>
              </a:rPr>
              <a:t>Adviseren</a:t>
            </a:r>
          </a:p>
          <a:p>
            <a:pPr indent="0" algn="ctr">
              <a:buNone/>
            </a:pPr>
            <a:r>
              <a:rPr lang="nl-NL" sz="4800">
                <a:solidFill>
                  <a:schemeClr val="accent2">
                    <a:lumMod val="75000"/>
                  </a:schemeClr>
                </a:solidFill>
              </a:rPr>
              <a:t>Les 5</a:t>
            </a:r>
            <a:endParaRPr lang="nl-NL" sz="4800" dirty="0">
              <a:solidFill>
                <a:schemeClr val="accent2">
                  <a:lumMod val="75000"/>
                </a:schemeClr>
              </a:solidFill>
            </a:endParaRPr>
          </a:p>
          <a:p>
            <a:pPr indent="0" algn="ctr">
              <a:buNone/>
            </a:pPr>
            <a:r>
              <a:rPr lang="nl-NL" sz="4800" dirty="0">
                <a:solidFill>
                  <a:schemeClr val="bg1"/>
                </a:solidFill>
              </a:rPr>
              <a:t>dracht en geboorte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8F1513B-F489-423C-9CC0-0B965691D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5500" y="1139610"/>
            <a:ext cx="4953000" cy="292417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2D6F5D8-96E3-4F37-B6E6-735539B83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1275" y="778663"/>
            <a:ext cx="28575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advieseren over reptielen">
            <a:extLst>
              <a:ext uri="{FF2B5EF4-FFF2-40B4-BE49-F238E27FC236}">
                <a16:creationId xmlns:a16="http://schemas.microsoft.com/office/drawing/2014/main" id="{988FCABE-EFD2-4173-A635-0575659C5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500" y="4783269"/>
            <a:ext cx="4953000" cy="168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ijlgifkikker advies">
            <a:extLst>
              <a:ext uri="{FF2B5EF4-FFF2-40B4-BE49-F238E27FC236}">
                <a16:creationId xmlns:a16="http://schemas.microsoft.com/office/drawing/2014/main" id="{6DEF2C72-A27A-4E88-84F9-DE2F711C2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70" y="5144450"/>
            <a:ext cx="2089267" cy="131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431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Behoeften van de klant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2225" y="1656000"/>
            <a:ext cx="8824047" cy="3974872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Om goed advies te kunnen geven is het belangrijk om bij de klant te achterhalen wat de behoeften zijn.</a:t>
            </a:r>
          </a:p>
          <a:p>
            <a:pPr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nl-NL" kern="1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Vb. </a:t>
            </a:r>
            <a:r>
              <a:rPr lang="x-none" kern="1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halsband van je hond versleten, dan wordt het tijd voor een nieuwe.</a:t>
            </a:r>
            <a:endParaRPr lang="nl-NL" kern="1400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None/>
            </a:pPr>
            <a:endParaRPr lang="nl-NL" kern="1400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None/>
            </a:pPr>
            <a:r>
              <a:rPr lang="nl-NL" kern="1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 vindt jij belangrijk bij de keuze?</a:t>
            </a:r>
          </a:p>
          <a:p>
            <a:pPr indent="0">
              <a:buNone/>
            </a:pPr>
            <a:endParaRPr lang="nl-NL" kern="1400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/>
            <a:r>
              <a:rPr lang="x-none" kern="1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Gewoon een nieuwe </a:t>
            </a:r>
            <a:endParaRPr lang="nl-NL" kern="1400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/>
            <a:r>
              <a:rPr lang="x-none" kern="1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een nieuwe van een bepaald merk</a:t>
            </a:r>
            <a:r>
              <a:rPr lang="nl-NL" kern="1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x-none" kern="1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nl-NL" kern="1400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/>
            <a:r>
              <a:rPr lang="x-none" kern="1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in een bepaalde kleur? </a:t>
            </a:r>
            <a:endParaRPr lang="nl-NL" kern="1400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/>
            <a:r>
              <a:rPr lang="x-none" kern="1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Speelt de prijs een rol of de kwaliteit? </a:t>
            </a:r>
            <a:endParaRPr lang="nl-NL" kern="1400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/>
            <a:r>
              <a:rPr lang="nl-NL" kern="1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x-none" kern="14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ooi en opvallend zijn? </a:t>
            </a:r>
            <a:endParaRPr lang="nl-NL" kern="1400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E50DED2-78C2-45FF-9D59-E4B336ABE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5362" y="3779514"/>
            <a:ext cx="4980546" cy="284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5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D311DA-E56F-4DA3-8A8B-154BB7C87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Behoeften van de klant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31B6E6-32AD-4EE9-9C30-DB3A5664A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957" y="1820597"/>
            <a:ext cx="8353640" cy="4351338"/>
          </a:xfrm>
        </p:spPr>
        <p:txBody>
          <a:bodyPr/>
          <a:lstStyle/>
          <a:p>
            <a:pPr indent="0">
              <a:buNone/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Iedereen heeft verschillende behoeften. Soms verschilt dat per moment.</a:t>
            </a:r>
          </a:p>
          <a:p>
            <a:pPr>
              <a:buFontTx/>
              <a:buChar char="-"/>
            </a:pPr>
            <a:endParaRPr lang="nl-NL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Gewoon noodzakelijk</a:t>
            </a:r>
          </a:p>
          <a:p>
            <a:pPr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Veiligheid</a:t>
            </a:r>
          </a:p>
          <a:p>
            <a:pPr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Ergens bij willen horen</a:t>
            </a:r>
          </a:p>
          <a:p>
            <a:pPr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  <a:p>
            <a:pPr>
              <a:buFontTx/>
              <a:buChar char="-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Gewoon omdat je het zelf mooi vindt</a:t>
            </a:r>
          </a:p>
          <a:p>
            <a:endParaRPr lang="nl-NL" dirty="0"/>
          </a:p>
        </p:txBody>
      </p:sp>
      <p:pic>
        <p:nvPicPr>
          <p:cNvPr id="3074" name="Picture 2" descr="XXS prinses Chihuahua strass halsband hond halsband: Amazon.nl">
            <a:extLst>
              <a:ext uri="{FF2B5EF4-FFF2-40B4-BE49-F238E27FC236}">
                <a16:creationId xmlns:a16="http://schemas.microsoft.com/office/drawing/2014/main" id="{D06368AF-2795-4149-BC06-7AD00CA7D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1487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erfect Fit Harness | Gezelschapdierenkliniek Roosendaal">
            <a:extLst>
              <a:ext uri="{FF2B5EF4-FFF2-40B4-BE49-F238E27FC236}">
                <a16:creationId xmlns:a16="http://schemas.microsoft.com/office/drawing/2014/main" id="{B8ACB5EE-4E5C-40F9-9CE9-88DED1586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100" y="3269482"/>
            <a:ext cx="14859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64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C42165-CAE6-472C-98F2-CB475FD9B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0D6B93-10D1-457B-9299-3A9DE9068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3D55162-0177-4BEF-BFE1-1C1100C74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826" y="324313"/>
            <a:ext cx="8128689" cy="388887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F2020C19-1483-4CD9-BEBB-E8380CEC3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826" y="4285184"/>
            <a:ext cx="7608607" cy="258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054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5FF0EE-A8DB-4453-A774-C47F509A9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Wat bepaalt de keuze?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9A9A5E-B5E2-4A2E-ABA5-72FF65A25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703" y="1366632"/>
            <a:ext cx="9268041" cy="4351338"/>
          </a:xfrm>
        </p:spPr>
        <p:txBody>
          <a:bodyPr/>
          <a:lstStyle/>
          <a:p>
            <a:pPr marL="0" indent="0">
              <a:buNone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Inkomen 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Levensstijl en leeftijd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Tijd 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Cultuur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waar de consument bij hoort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x-none" sz="2400" dirty="0">
                <a:latin typeface="Arial" panose="020B0604020202020204" pitchFamily="34" charset="0"/>
                <a:cs typeface="Arial" panose="020B0604020202020204" pitchFamily="34" charset="0"/>
              </a:rPr>
              <a:t>Welstandsklasse (indeling op opleiding en beroep)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  <p:pic>
        <p:nvPicPr>
          <p:cNvPr id="4102" name="Picture 6" descr="Waarom meer soms te veel is - KBC Bank &amp; Verzekering">
            <a:extLst>
              <a:ext uri="{FF2B5EF4-FFF2-40B4-BE49-F238E27FC236}">
                <a16:creationId xmlns:a16="http://schemas.microsoft.com/office/drawing/2014/main" id="{076903B3-958C-479D-B78E-E44B09BCE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799" y="3799209"/>
            <a:ext cx="4456253" cy="296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Environmental association analyses: a practical guide for a practical guide  | The Molecular Ecologist">
            <a:extLst>
              <a:ext uri="{FF2B5EF4-FFF2-40B4-BE49-F238E27FC236}">
                <a16:creationId xmlns:a16="http://schemas.microsoft.com/office/drawing/2014/main" id="{2F2535A8-6C3C-43EA-9D3D-6CDFE2263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93" y="3891806"/>
            <a:ext cx="4649207" cy="2966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152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476152-7C6D-4BC6-B92B-462AA6C8F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Klantenbinding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AC8089-E681-43FA-B936-E799CB1B9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785874"/>
            <a:ext cx="7740000" cy="4351338"/>
          </a:xfrm>
        </p:spPr>
        <p:txBody>
          <a:bodyPr/>
          <a:lstStyle/>
          <a:p>
            <a:r>
              <a:rPr lang="nl-NL" dirty="0"/>
              <a:t>Zij er winkels waar je graag nog eens teruggaat?</a:t>
            </a:r>
          </a:p>
          <a:p>
            <a:r>
              <a:rPr lang="nl-NL" dirty="0"/>
              <a:t>Wat zijn dan de redenen?</a:t>
            </a:r>
          </a:p>
        </p:txBody>
      </p:sp>
      <p:pic>
        <p:nvPicPr>
          <p:cNvPr id="1026" name="Picture 2" descr="Klantenbinding Realiseren">
            <a:extLst>
              <a:ext uri="{FF2B5EF4-FFF2-40B4-BE49-F238E27FC236}">
                <a16:creationId xmlns:a16="http://schemas.microsoft.com/office/drawing/2014/main" id="{7C8BFA2F-D2D5-4134-BBD9-FB79A5B13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230" y="2731176"/>
            <a:ext cx="6608793" cy="412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257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E08E4B-732B-48F0-BC20-F1C8AA8AE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15A57D-257C-4EC9-918E-4B9F180AF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4AC245-9693-438C-9AA6-0445BAFD4A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199" y="470338"/>
            <a:ext cx="11771602" cy="591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837680"/>
      </p:ext>
    </p:extLst>
  </p:cSld>
  <p:clrMapOvr>
    <a:masterClrMapping/>
  </p:clrMapOvr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DDCD3C644D6442A29F6FF951787BFC" ma:contentTypeVersion="8" ma:contentTypeDescription="Een nieuw document maken." ma:contentTypeScope="" ma:versionID="f1160d2da9ca8b360692d041e90e96a0">
  <xsd:schema xmlns:xsd="http://www.w3.org/2001/XMLSchema" xmlns:xs="http://www.w3.org/2001/XMLSchema" xmlns:p="http://schemas.microsoft.com/office/2006/metadata/properties" xmlns:ns3="bb9c361e-e1ad-4e30-b5ce-32b55233e13c" targetNamespace="http://schemas.microsoft.com/office/2006/metadata/properties" ma:root="true" ma:fieldsID="b0094337a61e0773d70e3db98982916f" ns3:_="">
    <xsd:import namespace="bb9c361e-e1ad-4e30-b5ce-32b55233e13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c361e-e1ad-4e30-b5ce-32b55233e1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63E681-E9A6-4752-992D-1E38C3D6CB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47C2F1-6891-4B33-8702-902DF395F1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9c361e-e1ad-4e30-b5ce-32b55233e1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125B70-3DCA-4C59-93A6-B3BFE0E9E87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bb9c361e-e1ad-4e30-b5ce-32b55233e13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2536</TotalTime>
  <Words>164</Words>
  <Application>Microsoft Office PowerPoint</Application>
  <PresentationFormat>Breedbeeld</PresentationFormat>
  <Paragraphs>42</Paragraphs>
  <Slides>7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Tahoma</vt:lpstr>
      <vt:lpstr>Times New Roman</vt:lpstr>
      <vt:lpstr>1_Kantoorthema</vt:lpstr>
      <vt:lpstr>PowerPoint-presentatie</vt:lpstr>
      <vt:lpstr>Behoeften van de klant</vt:lpstr>
      <vt:lpstr>Behoeften van de klant</vt:lpstr>
      <vt:lpstr>PowerPoint-presentatie</vt:lpstr>
      <vt:lpstr>Wat bepaalt de keuze?</vt:lpstr>
      <vt:lpstr>Klantenbinding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Jacobien Dijkstra</dc:creator>
  <cp:lastModifiedBy>Nikki Pots</cp:lastModifiedBy>
  <cp:revision>74</cp:revision>
  <dcterms:created xsi:type="dcterms:W3CDTF">2019-01-07T15:09:09Z</dcterms:created>
  <dcterms:modified xsi:type="dcterms:W3CDTF">2021-04-15T10:03:14Z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0x010100C4DDCD3C644D6442A29F6FF951787BFC</vt:lpwstr>
  </property>
</Properties>
</file>