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5" d="100"/>
          <a:sy n="65" d="100"/>
        </p:scale>
        <p:origin x="53" y="4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960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04EE7D-FC55-4743-BAEB-BB945FECA7A4}" type="datetimeFigureOut">
              <a:rPr lang="nl-NL" smtClean="0"/>
              <a:t>6-12-2017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/>
            </a:lvl1pPr>
          </a:lstStyle>
          <a:p>
            <a:fld id="{E910D4B6-CEDF-4EB2-8BE8-E35EF9D12F1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739785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04EE7D-FC55-4743-BAEB-BB945FECA7A4}" type="datetimeFigureOut">
              <a:rPr lang="nl-NL" smtClean="0"/>
              <a:t>6-12-2017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10D4B6-CEDF-4EB2-8BE8-E35EF9D12F1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590696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04EE7D-FC55-4743-BAEB-BB945FECA7A4}" type="datetimeFigureOut">
              <a:rPr lang="nl-NL" smtClean="0"/>
              <a:t>6-12-2017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10D4B6-CEDF-4EB2-8BE8-E35EF9D12F1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731939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04EE7D-FC55-4743-BAEB-BB945FECA7A4}" type="datetimeFigureOut">
              <a:rPr lang="nl-NL" smtClean="0"/>
              <a:t>6-12-2017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10D4B6-CEDF-4EB2-8BE8-E35EF9D12F1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792740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80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2904EE7D-FC55-4743-BAEB-BB945FECA7A4}" type="datetimeFigureOut">
              <a:rPr lang="nl-NL" smtClean="0"/>
              <a:t>6-12-2017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endParaRPr lang="nl-NL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E910D4B6-CEDF-4EB2-8BE8-E35EF9D12F1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194806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04EE7D-FC55-4743-BAEB-BB945FECA7A4}" type="datetimeFigureOut">
              <a:rPr lang="nl-NL" smtClean="0"/>
              <a:t>6-12-2017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10D4B6-CEDF-4EB2-8BE8-E35EF9D12F1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027708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04EE7D-FC55-4743-BAEB-BB945FECA7A4}" type="datetimeFigureOut">
              <a:rPr lang="nl-NL" smtClean="0"/>
              <a:t>6-12-2017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10D4B6-CEDF-4EB2-8BE8-E35EF9D12F1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183846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04EE7D-FC55-4743-BAEB-BB945FECA7A4}" type="datetimeFigureOut">
              <a:rPr lang="nl-NL" smtClean="0"/>
              <a:t>6-12-2017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10D4B6-CEDF-4EB2-8BE8-E35EF9D12F1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554929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04EE7D-FC55-4743-BAEB-BB945FECA7A4}" type="datetimeFigureOut">
              <a:rPr lang="nl-NL" smtClean="0"/>
              <a:t>6-12-2017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10D4B6-CEDF-4EB2-8BE8-E35EF9D12F1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539554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04EE7D-FC55-4743-BAEB-BB945FECA7A4}" type="datetimeFigureOut">
              <a:rPr lang="nl-NL" smtClean="0"/>
              <a:t>6-12-2017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10D4B6-CEDF-4EB2-8BE8-E35EF9D12F1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523205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04EE7D-FC55-4743-BAEB-BB945FECA7A4}" type="datetimeFigureOut">
              <a:rPr lang="nl-NL" smtClean="0"/>
              <a:t>6-12-2017</a:t>
            </a:fld>
            <a:endParaRPr lang="nl-NL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10D4B6-CEDF-4EB2-8BE8-E35EF9D12F1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110542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2904EE7D-FC55-4743-BAEB-BB945FECA7A4}" type="datetimeFigureOut">
              <a:rPr lang="nl-NL" smtClean="0"/>
              <a:t>6-12-2017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nl-NL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fld id="{E910D4B6-CEDF-4EB2-8BE8-E35EF9D12F1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852823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vSuSFfM9fY4" TargetMode="External"/><Relationship Id="rId2" Type="http://schemas.openxmlformats.org/officeDocument/2006/relationships/hyperlink" Target="https://www.youtube.com/watch?v=TkxGqo54ny4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WHOXi99NZDE" TargetMode="External"/><Relationship Id="rId2" Type="http://schemas.openxmlformats.org/officeDocument/2006/relationships/hyperlink" Target="https://www.youtube.com/watch?v=BBRito9466s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youtube.com/watch?v=KzikOpwjFI8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KKJ 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Begeleiden en assisteren bij een bevalling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269052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KKJ traject </a:t>
            </a:r>
            <a:r>
              <a:rPr lang="nl-NL" dirty="0" err="1" smtClean="0"/>
              <a:t>VenV</a:t>
            </a:r>
            <a:r>
              <a:rPr lang="nl-NL" dirty="0" smtClean="0"/>
              <a:t> &gt;&gt; vaardigheden: verlosbed opmaken</a:t>
            </a:r>
          </a:p>
          <a:p>
            <a:endParaRPr lang="nl-NL" dirty="0"/>
          </a:p>
          <a:p>
            <a:r>
              <a:rPr lang="nl-NL" dirty="0" smtClean="0"/>
              <a:t>Gebruik van verlosbed:</a:t>
            </a:r>
          </a:p>
          <a:p>
            <a:r>
              <a:rPr lang="nl-NL" dirty="0" smtClean="0">
                <a:hlinkClick r:id="rId2"/>
              </a:rPr>
              <a:t>https</a:t>
            </a:r>
            <a:r>
              <a:rPr lang="nl-NL" dirty="0">
                <a:hlinkClick r:id="rId2"/>
              </a:rPr>
              <a:t>://</a:t>
            </a:r>
            <a:r>
              <a:rPr lang="nl-NL" dirty="0" smtClean="0">
                <a:hlinkClick r:id="rId2"/>
              </a:rPr>
              <a:t>www.youtube.com/watch?v=TkxGqo54ny4</a:t>
            </a:r>
            <a:endParaRPr lang="nl-NL" dirty="0" smtClean="0"/>
          </a:p>
          <a:p>
            <a:endParaRPr lang="nl-NL" dirty="0" smtClean="0"/>
          </a:p>
          <a:p>
            <a:r>
              <a:rPr lang="nl-NL" dirty="0" smtClean="0"/>
              <a:t>Spildraai </a:t>
            </a:r>
            <a:endParaRPr lang="nl-NL" dirty="0"/>
          </a:p>
          <a:p>
            <a:r>
              <a:rPr lang="nl-NL" dirty="0">
                <a:hlinkClick r:id="rId3"/>
              </a:rPr>
              <a:t>https://</a:t>
            </a:r>
            <a:r>
              <a:rPr lang="nl-NL" dirty="0" smtClean="0">
                <a:hlinkClick r:id="rId3"/>
              </a:rPr>
              <a:t>www.youtube.com/watch?v=vSuSFfM9fY4</a:t>
            </a:r>
            <a:r>
              <a:rPr lang="nl-NL" dirty="0" smtClean="0"/>
              <a:t> 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99698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Voortraject en pijnstilling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Inleiden van een bevalling </a:t>
            </a:r>
          </a:p>
          <a:p>
            <a:r>
              <a:rPr lang="nl-NL" dirty="0" smtClean="0">
                <a:hlinkClick r:id="rId2"/>
              </a:rPr>
              <a:t>https</a:t>
            </a:r>
            <a:r>
              <a:rPr lang="nl-NL" dirty="0">
                <a:hlinkClick r:id="rId2"/>
              </a:rPr>
              <a:t>://</a:t>
            </a:r>
            <a:r>
              <a:rPr lang="nl-NL" dirty="0" smtClean="0">
                <a:hlinkClick r:id="rId2"/>
              </a:rPr>
              <a:t>www.youtube.com/watch?v=BBRito9466s</a:t>
            </a:r>
            <a:r>
              <a:rPr lang="nl-NL" dirty="0" smtClean="0"/>
              <a:t> </a:t>
            </a:r>
          </a:p>
          <a:p>
            <a:r>
              <a:rPr lang="nl-NL" dirty="0" smtClean="0"/>
              <a:t>Epi bij een bevalling </a:t>
            </a:r>
          </a:p>
          <a:p>
            <a:r>
              <a:rPr lang="nl-NL" dirty="0">
                <a:hlinkClick r:id="rId3"/>
              </a:rPr>
              <a:t>https://</a:t>
            </a:r>
            <a:r>
              <a:rPr lang="nl-NL" dirty="0" smtClean="0">
                <a:hlinkClick r:id="rId3"/>
              </a:rPr>
              <a:t>www.youtube.com/watch?v=WHOXi99NZDE</a:t>
            </a:r>
            <a:r>
              <a:rPr lang="nl-NL" dirty="0" smtClean="0"/>
              <a:t> </a:t>
            </a:r>
          </a:p>
          <a:p>
            <a:r>
              <a:rPr lang="nl-NL" dirty="0" smtClean="0"/>
              <a:t>Bevalling </a:t>
            </a:r>
          </a:p>
          <a:p>
            <a:r>
              <a:rPr lang="nl-NL" dirty="0">
                <a:hlinkClick r:id="rId4"/>
              </a:rPr>
              <a:t>https://</a:t>
            </a:r>
            <a:r>
              <a:rPr lang="nl-NL" smtClean="0">
                <a:hlinkClick r:id="rId4"/>
              </a:rPr>
              <a:t>www.youtube.com/watch?v=KzikOpwjFI8</a:t>
            </a:r>
            <a:r>
              <a:rPr lang="nl-NL" smtClean="0"/>
              <a:t> </a:t>
            </a:r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1031792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outtype">
  <a:themeElements>
    <a:clrScheme name="Houttype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Houttype">
      <a:majorFont>
        <a:latin typeface="Rockwell Condensed" panose="02060603050405020104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Houttyp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142A1326-48AB-42A9-8428-CB14AA30176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TM03090434[[fn=Type hout]]</Template>
  <TotalTime>80</TotalTime>
  <Words>47</Words>
  <Application>Microsoft Office PowerPoint</Application>
  <PresentationFormat>Breedbeeld</PresentationFormat>
  <Paragraphs>16</Paragraphs>
  <Slides>3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3</vt:i4>
      </vt:variant>
    </vt:vector>
  </HeadingPairs>
  <TitlesOfParts>
    <vt:vector size="7" baseType="lpstr">
      <vt:lpstr>Rockwell</vt:lpstr>
      <vt:lpstr>Rockwell Condensed</vt:lpstr>
      <vt:lpstr>Wingdings</vt:lpstr>
      <vt:lpstr>Houttype</vt:lpstr>
      <vt:lpstr>KKJ </vt:lpstr>
      <vt:lpstr>PowerPoint-presentatie</vt:lpstr>
      <vt:lpstr>Voortraject en pijnstilling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KKJ</dc:title>
  <dc:creator>Kolbeek - Offereins, H.</dc:creator>
  <cp:lastModifiedBy>Kolbeek - Offereins, H.</cp:lastModifiedBy>
  <cp:revision>4</cp:revision>
  <dcterms:created xsi:type="dcterms:W3CDTF">2017-01-19T07:25:31Z</dcterms:created>
  <dcterms:modified xsi:type="dcterms:W3CDTF">2017-12-06T07:25:55Z</dcterms:modified>
</cp:coreProperties>
</file>