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4" r:id="rId1"/>
  </p:sldMasterIdLst>
  <p:notesMasterIdLst>
    <p:notesMasterId r:id="rId15"/>
  </p:notesMasterIdLst>
  <p:sldIdLst>
    <p:sldId id="256" r:id="rId2"/>
    <p:sldId id="261" r:id="rId3"/>
    <p:sldId id="271" r:id="rId4"/>
    <p:sldId id="262" r:id="rId5"/>
    <p:sldId id="263" r:id="rId6"/>
    <p:sldId id="268" r:id="rId7"/>
    <p:sldId id="264" r:id="rId8"/>
    <p:sldId id="266" r:id="rId9"/>
    <p:sldId id="267" r:id="rId10"/>
    <p:sldId id="257" r:id="rId11"/>
    <p:sldId id="259" r:id="rId12"/>
    <p:sldId id="258" r:id="rId13"/>
    <p:sldId id="270" r:id="rId14"/>
  </p:sldIdLst>
  <p:sldSz cx="9144000" cy="6858000" type="screen4x3"/>
  <p:notesSz cx="6669088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7897" autoAdjust="0"/>
  </p:normalViewPr>
  <p:slideViewPr>
    <p:cSldViewPr>
      <p:cViewPr varScale="1">
        <p:scale>
          <a:sx n="55" d="100"/>
          <a:sy n="55" d="100"/>
        </p:scale>
        <p:origin x="946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7A999-F948-43D5-BD90-DF3BD6534122}" type="datetimeFigureOut">
              <a:rPr lang="nl-NL" smtClean="0"/>
              <a:t>6-12-2017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E8E1EF-C9FC-4146-AF91-184DFCE9B6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96130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8E1EF-C9FC-4146-AF91-184DFCE9B68E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52843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8E1EF-C9FC-4146-AF91-184DFCE9B68E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00250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8E1EF-C9FC-4146-AF91-184DFCE9B68E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6589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8E1EF-C9FC-4146-AF91-184DFCE9B68E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97993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8E1EF-C9FC-4146-AF91-184DFCE9B68E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41545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8E1EF-C9FC-4146-AF91-184DFCE9B68E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06245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8E1EF-C9FC-4146-AF91-184DFCE9B68E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40094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8E1EF-C9FC-4146-AF91-184DFCE9B68E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54694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8E1EF-C9FC-4146-AF91-184DFCE9B68E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77864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8E1EF-C9FC-4146-AF91-184DFCE9B68E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59457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8E1EF-C9FC-4146-AF91-184DFCE9B68E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030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570F6FC-7415-4726-BD89-A6885ADA90AB}" type="datetime1">
              <a:rPr lang="nl-NL" smtClean="0"/>
              <a:t>6-12-2017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Postpartum aandoening bij moerde en pasgeborene, april 2013, Emma Kolbeek</a:t>
            </a:r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9F64DF3-EAE7-4C9E-98A3-B58C1B9FF2F6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F4502-FEDF-4101-8DA3-51F838313574}" type="datetime1">
              <a:rPr lang="nl-NL" smtClean="0"/>
              <a:t>6-12-2017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Postpartum aandoening bij moerde en pasgeborene, april 2013, Emma Kolbeek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64DF3-EAE7-4C9E-98A3-B58C1B9FF2F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79DD9C1-7186-4E3E-9CB9-57D61E07BBE0}" type="datetime1">
              <a:rPr lang="nl-NL" smtClean="0"/>
              <a:t>6-12-2017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nl-NL" smtClean="0"/>
              <a:t>Postpartum aandoening bij moerde en pasgeborene, april 2013, Emma Kolbeek</a:t>
            </a:r>
            <a:endParaRPr lang="nl-NL"/>
          </a:p>
        </p:txBody>
      </p:sp>
      <p:sp>
        <p:nvSpPr>
          <p:cNvPr id="7" name="Rechthoek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9F64DF3-EAE7-4C9E-98A3-B58C1B9FF2F6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CEC38-3AC8-489A-B09A-F16DF33F12AA}" type="datetime1">
              <a:rPr lang="nl-NL" smtClean="0"/>
              <a:t>6-12-2017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Postpartum aandoening bij moerde en pasgeborene, april 2013, Emma Kolbeek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9F64DF3-EAE7-4C9E-98A3-B58C1B9FF2F6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Rechthoek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2" name="Tijdelijke aanduiding voor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B8368-44F9-474D-A045-CCDE28C5E28D}" type="datetime1">
              <a:rPr lang="nl-NL" smtClean="0"/>
              <a:t>6-12-2017</a:t>
            </a:fld>
            <a:endParaRPr lang="nl-NL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9F64DF3-EAE7-4C9E-98A3-B58C1B9FF2F6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nl-NL" smtClean="0"/>
              <a:t>Postpartum aandoening bij moerde en pasgeborene, april 2013, Emma Kolbeek</a:t>
            </a:r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645AFFF-D615-4EE1-91A4-A452177D62AE}" type="datetime1">
              <a:rPr lang="nl-NL" smtClean="0"/>
              <a:t>6-12-2017</a:t>
            </a:fld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9F64DF3-EAE7-4C9E-98A3-B58C1B9FF2F6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nl-NL" smtClean="0"/>
              <a:t>Postpartum aandoening bij moerde en pasgeborene, april 2013, Emma Kolbeek</a:t>
            </a:r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E5F9AE7-BBA1-4749-A615-91DBD288DC3D}" type="datetime1">
              <a:rPr lang="nl-NL" smtClean="0"/>
              <a:t>6-12-2017</a:t>
            </a:fld>
            <a:endParaRPr lang="nl-NL"/>
          </a:p>
        </p:txBody>
      </p:sp>
      <p:sp>
        <p:nvSpPr>
          <p:cNvPr id="12" name="Tijdelijke aanduiding voor dianumm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9F64DF3-EAE7-4C9E-98A3-B58C1B9FF2F6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nl-NL" smtClean="0"/>
              <a:t>Postpartum aandoening bij moerde en pasgeborene, april 2013, Emma Kolbeek</a:t>
            </a:r>
            <a:endParaRPr lang="nl-NL"/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5" name="Tijdelijke aanduiding voor tekst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937BC-051E-439E-A2D4-ED04B8905502}" type="datetime1">
              <a:rPr lang="nl-NL" smtClean="0"/>
              <a:t>6-12-2017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Postpartum aandoening bij moerde en pasgeborene, april 2013, Emma Kolbeek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9F64DF3-EAE7-4C9E-98A3-B58C1B9FF2F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F8805-EA26-4C7C-AAD0-FBCBA5756692}" type="datetime1">
              <a:rPr lang="nl-NL" smtClean="0"/>
              <a:t>6-12-2017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Postpartum aandoening bij moerde en pasgeborene, april 2013, Emma Kolbeek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9F64DF3-EAE7-4C9E-98A3-B58C1B9FF2F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CB7B4-65A7-4E4D-85A6-518E09797BD1}" type="datetime1">
              <a:rPr lang="nl-NL" smtClean="0"/>
              <a:t>6-12-2017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Postpartum aandoening bij moerde en pasgeborene, april 2013, Emma Kolbeek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9F64DF3-EAE7-4C9E-98A3-B58C1B9FF2F6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hoek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1" name="Rechthoek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ijdelijke aanduiding voor datum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2875332-233A-4A50-8D8F-317D4530A77A}" type="datetime1">
              <a:rPr lang="nl-NL" smtClean="0"/>
              <a:t>6-12-2017</a:t>
            </a:fld>
            <a:endParaRPr lang="nl-NL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9F64DF3-EAE7-4C9E-98A3-B58C1B9FF2F6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nl-NL" smtClean="0"/>
              <a:t>Postpartum aandoening bij moerde en pasgeborene, april 2013, Emma Kolbeek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5A28572-6831-442A-95CA-DC918AA706FC}" type="datetime1">
              <a:rPr lang="nl-NL" smtClean="0"/>
              <a:t>6-12-2017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Postpartum aandoening bij moerde en pasgeborene, april 2013, Emma Kolbeek</a:t>
            </a:r>
            <a:endParaRPr lang="nl-NL"/>
          </a:p>
        </p:txBody>
      </p:sp>
      <p:sp>
        <p:nvSpPr>
          <p:cNvPr id="7" name="Rechthoek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9F64DF3-EAE7-4C9E-98A3-B58C1B9FF2F6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JDYVVXsc7eo" TargetMode="External"/><Relationship Id="rId2" Type="http://schemas.openxmlformats.org/officeDocument/2006/relationships/hyperlink" Target="http://www.youtube.com/watch?v=BQXVzatSot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vSuSFfM9fY4" TargetMode="External"/><Relationship Id="rId2" Type="http://schemas.openxmlformats.org/officeDocument/2006/relationships/hyperlink" Target="https://www.youtube.com/watch?v=TkxGqo54ny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ZlsPXpR2ORU&amp;t=2s" TargetMode="External"/><Relationship Id="rId5" Type="http://schemas.openxmlformats.org/officeDocument/2006/relationships/hyperlink" Target="http://www.youtube.com/watch?v=g1cl2PjZGFI" TargetMode="External"/><Relationship Id="rId4" Type="http://schemas.openxmlformats.org/officeDocument/2006/relationships/hyperlink" Target="https://www.youtube.com/watch?v=WHOXi99NZDE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Aandoeningen tijdens en vlak na de bevalling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Bij moeder en bij kind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			Rupturen 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609600" y="1412776"/>
            <a:ext cx="3886200" cy="4748791"/>
          </a:xfrm>
        </p:spPr>
        <p:txBody>
          <a:bodyPr/>
          <a:lstStyle/>
          <a:p>
            <a:r>
              <a:rPr lang="nl-NL" dirty="0" smtClean="0"/>
              <a:t>Perineumruptuur</a:t>
            </a:r>
          </a:p>
          <a:p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nl-NL" dirty="0"/>
              <a:t>Uterusruptuur</a:t>
            </a:r>
          </a:p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A9F64DF3-EAE7-4C9E-98A3-B58C1B9FF2F6}" type="slidenum">
              <a:rPr lang="nl-NL" smtClean="0"/>
              <a:t>10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nl-NL" smtClean="0"/>
              <a:t>Postpartum aandoening bij moerde en pasgeborene, april 2013, Emma Kolbeek</a:t>
            </a:r>
            <a:endParaRPr lang="nl-NL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899" y="4149080"/>
            <a:ext cx="3098415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900" y="2012732"/>
            <a:ext cx="3016418" cy="2136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Uterusproblematiek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Postpartum aandoening bij moerde en pasgeborene, april 2013, Emma Kolbeek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A9F64DF3-EAE7-4C9E-98A3-B58C1B9FF2F6}" type="slidenum">
              <a:rPr lang="nl-NL" smtClean="0"/>
              <a:t>11</a:t>
            </a:fld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err="1" smtClean="0"/>
              <a:t>Atonie</a:t>
            </a:r>
            <a:r>
              <a:rPr lang="nl-NL" dirty="0" smtClean="0"/>
              <a:t> uterus</a:t>
            </a:r>
          </a:p>
          <a:p>
            <a:r>
              <a:rPr lang="nl-NL" dirty="0" err="1" smtClean="0"/>
              <a:t>Inversio</a:t>
            </a:r>
            <a:r>
              <a:rPr lang="nl-NL" dirty="0" smtClean="0"/>
              <a:t> </a:t>
            </a:r>
            <a:r>
              <a:rPr lang="nl-NL" dirty="0" err="1" smtClean="0"/>
              <a:t>uteri</a:t>
            </a:r>
            <a:endParaRPr lang="nl-NL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907863"/>
            <a:ext cx="3055987" cy="3326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68152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 err="1" smtClean="0"/>
              <a:t>Fluxus</a:t>
            </a:r>
            <a:r>
              <a:rPr lang="nl-NL" dirty="0" smtClean="0"/>
              <a:t> post partum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Postpartum aandoening bij moerde en pasgeborene, april 2013, Emma Kolbeek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A9F64DF3-EAE7-4C9E-98A3-B58C1B9FF2F6}" type="slidenum">
              <a:rPr lang="nl-NL" smtClean="0"/>
              <a:t>12</a:t>
            </a:fld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Heftige bloeding post </a:t>
            </a:r>
            <a:r>
              <a:rPr lang="nl-NL" dirty="0" err="1" smtClean="0"/>
              <a:t>partum</a:t>
            </a:r>
            <a:endParaRPr lang="nl-NL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Vroeggeboorte </a:t>
            </a:r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Postpartum aandoening bij moerde en pasgeborene, april 2013, Emma Kolbeek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A9F64DF3-EAE7-4C9E-98A3-B58C1B9FF2F6}" type="slidenum">
              <a:rPr lang="nl-NL" smtClean="0"/>
              <a:t>13</a:t>
            </a:fld>
            <a:endParaRPr lang="nl-NL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http://</a:t>
            </a:r>
            <a:r>
              <a:rPr lang="nl-NL" dirty="0" smtClean="0">
                <a:hlinkClick r:id="rId2"/>
              </a:rPr>
              <a:t>www.youtube.com/watch?v=BQXVzatSots</a:t>
            </a:r>
            <a:r>
              <a:rPr lang="nl-NL" dirty="0" smtClean="0"/>
              <a:t> </a:t>
            </a:r>
          </a:p>
          <a:p>
            <a:r>
              <a:rPr lang="nl-NL" dirty="0" smtClean="0"/>
              <a:t>Drieling te vroeg geboren 5 min. 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>
                <a:hlinkClick r:id="rId3"/>
              </a:rPr>
              <a:t>http://www.youtube.com/watch?v=JDYVVXsc7eo</a:t>
            </a:r>
            <a:r>
              <a:rPr lang="nl-NL" dirty="0"/>
              <a:t> </a:t>
            </a:r>
          </a:p>
          <a:p>
            <a:r>
              <a:rPr lang="nl-NL" dirty="0"/>
              <a:t>Draaien bij stuitbevalling 12 min.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640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Ontsluiting vordert niet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Postpartum aandoening bij moerde en pasgeborene, april 2013, Emma Kolbeek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A9F64DF3-EAE7-4C9E-98A3-B58C1B9FF2F6}" type="slidenum">
              <a:rPr lang="nl-NL" smtClean="0"/>
              <a:t>2</a:t>
            </a:fld>
            <a:endParaRPr lang="nl-NL"/>
          </a:p>
        </p:txBody>
      </p:sp>
      <p:sp>
        <p:nvSpPr>
          <p:cNvPr id="2" name="Tijdelijke aanduiding voor inhoud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Geen/ te weinig ontsluiting</a:t>
            </a:r>
          </a:p>
          <a:p>
            <a:r>
              <a:rPr lang="nl-NL" dirty="0" smtClean="0"/>
              <a:t>Te lang gebroken vliezen 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869160"/>
            <a:ext cx="2657475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8587" y="2996952"/>
            <a:ext cx="4149080" cy="3111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Assisteren bij een bevalling </a:t>
            </a:r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Postpartum aandoening bij moerde en pasgeborene, april 2013, Emma Kolbeek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A9F64DF3-EAE7-4C9E-98A3-B58C1B9FF2F6}" type="slidenum">
              <a:rPr lang="nl-NL" smtClean="0"/>
              <a:t>3</a:t>
            </a:fld>
            <a:endParaRPr lang="nl-NL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Gebruik van verlosbed:</a:t>
            </a:r>
          </a:p>
          <a:p>
            <a:r>
              <a:rPr lang="nl-NL" sz="2000" dirty="0">
                <a:hlinkClick r:id="rId2"/>
              </a:rPr>
              <a:t>https://www.youtube.com/watch?v=TkxGqo54ny4</a:t>
            </a:r>
            <a:endParaRPr lang="nl-NL" sz="2000" dirty="0"/>
          </a:p>
          <a:p>
            <a:r>
              <a:rPr lang="nl-NL" dirty="0" smtClean="0"/>
              <a:t>Spildraai </a:t>
            </a:r>
            <a:endParaRPr lang="nl-NL" dirty="0"/>
          </a:p>
          <a:p>
            <a:r>
              <a:rPr lang="nl-NL" sz="2000" dirty="0">
                <a:hlinkClick r:id="rId3"/>
              </a:rPr>
              <a:t>https://www.youtube.com/watch?v=vSuSFfM9fY4</a:t>
            </a:r>
            <a:r>
              <a:rPr lang="nl-NL" dirty="0"/>
              <a:t>  </a:t>
            </a:r>
          </a:p>
          <a:p>
            <a:r>
              <a:rPr lang="nl-NL" dirty="0"/>
              <a:t>Epi bij een bevalling </a:t>
            </a:r>
          </a:p>
          <a:p>
            <a:r>
              <a:rPr lang="nl-NL" sz="2000" dirty="0">
                <a:hlinkClick r:id="rId4"/>
              </a:rPr>
              <a:t>https://www.youtube.com/watch?v=WHOXi99NZDE</a:t>
            </a:r>
            <a:r>
              <a:rPr lang="nl-NL" sz="2000" dirty="0"/>
              <a:t> </a:t>
            </a:r>
            <a:endParaRPr lang="nl-NL" sz="2000" dirty="0" smtClean="0"/>
          </a:p>
          <a:p>
            <a:r>
              <a:rPr lang="en-US" sz="2800" dirty="0"/>
              <a:t>Info RIVM</a:t>
            </a:r>
            <a:r>
              <a:rPr lang="en-US" sz="2800" dirty="0" smtClean="0"/>
              <a:t>. </a:t>
            </a:r>
            <a:r>
              <a:rPr lang="en-US" sz="2800" dirty="0" err="1" smtClean="0"/>
              <a:t>Hielprik</a:t>
            </a:r>
            <a:r>
              <a:rPr lang="en-US" sz="2800" dirty="0" smtClean="0"/>
              <a:t> </a:t>
            </a:r>
            <a:r>
              <a:rPr lang="en-US" sz="2800" dirty="0" err="1" smtClean="0"/>
              <a:t>en</a:t>
            </a:r>
            <a:r>
              <a:rPr lang="en-US" sz="2800" dirty="0" smtClean="0"/>
              <a:t> </a:t>
            </a:r>
            <a:r>
              <a:rPr lang="en-US" sz="2800" dirty="0" err="1" smtClean="0"/>
              <a:t>gehoorscreening</a:t>
            </a:r>
            <a:r>
              <a:rPr lang="en-US" sz="2800" dirty="0" smtClean="0"/>
              <a:t> </a:t>
            </a:r>
          </a:p>
          <a:p>
            <a:r>
              <a:rPr lang="en-US" sz="2200" u="sng" dirty="0" smtClean="0">
                <a:hlinkClick r:id="rId5"/>
              </a:rPr>
              <a:t>http</a:t>
            </a:r>
            <a:r>
              <a:rPr lang="en-US" sz="2200" u="sng" dirty="0">
                <a:hlinkClick r:id="rId5"/>
              </a:rPr>
              <a:t>://</a:t>
            </a:r>
            <a:r>
              <a:rPr lang="en-US" sz="2200" u="sng" dirty="0" smtClean="0">
                <a:hlinkClick r:id="rId5"/>
              </a:rPr>
              <a:t>www.youtube.com/watch?v=g1cl2PjZGFI</a:t>
            </a:r>
            <a:endParaRPr lang="en-US" sz="2200" u="sng" dirty="0" smtClean="0"/>
          </a:p>
          <a:p>
            <a:r>
              <a:rPr lang="en-US" sz="3200" dirty="0"/>
              <a:t>Mannen </a:t>
            </a:r>
            <a:r>
              <a:rPr lang="en-US" sz="3200" dirty="0" err="1"/>
              <a:t>beleven</a:t>
            </a:r>
            <a:r>
              <a:rPr lang="en-US" sz="3200" dirty="0"/>
              <a:t> </a:t>
            </a:r>
            <a:r>
              <a:rPr lang="en-US" sz="3200" dirty="0" err="1"/>
              <a:t>weeen</a:t>
            </a:r>
            <a:r>
              <a:rPr lang="en-US" sz="3200" dirty="0"/>
              <a:t>   </a:t>
            </a:r>
            <a:endParaRPr lang="nl-NL" sz="3200" dirty="0"/>
          </a:p>
          <a:p>
            <a:r>
              <a:rPr lang="nl-NL" sz="2200" dirty="0" smtClean="0">
                <a:hlinkClick r:id="rId6"/>
              </a:rPr>
              <a:t>https</a:t>
            </a:r>
            <a:r>
              <a:rPr lang="nl-NL" sz="2200" dirty="0">
                <a:hlinkClick r:id="rId6"/>
              </a:rPr>
              <a:t>://</a:t>
            </a:r>
            <a:r>
              <a:rPr lang="nl-NL" sz="2200" dirty="0" smtClean="0">
                <a:hlinkClick r:id="rId6"/>
              </a:rPr>
              <a:t>www.youtube.com/watch?v=ZlsPXpR2ORU&amp;t=2s</a:t>
            </a:r>
            <a:r>
              <a:rPr lang="nl-NL" sz="2200" dirty="0" smtClean="0"/>
              <a:t> </a:t>
            </a:r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291603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Afwijkende baringstijd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Postpartum aandoening bij moerde en pasgeborene, april 2013, Emma Kolbeek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A9F64DF3-EAE7-4C9E-98A3-B58C1B9FF2F6}" type="slidenum">
              <a:rPr lang="nl-NL" smtClean="0"/>
              <a:t>4</a:t>
            </a:fld>
            <a:endParaRPr lang="nl-NL"/>
          </a:p>
        </p:txBody>
      </p:sp>
      <p:sp>
        <p:nvSpPr>
          <p:cNvPr id="2" name="Tijdelijke aanduiding voor inhoud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Te lange baring</a:t>
            </a:r>
          </a:p>
          <a:p>
            <a:r>
              <a:rPr lang="nl-NL" dirty="0" smtClean="0"/>
              <a:t>Stortbevalling 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Verhoging/ koorts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Postpartum aandoening bij moerde en pasgeborene, april 2013, Emma Kolbeek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A9F64DF3-EAE7-4C9E-98A3-B58C1B9FF2F6}" type="slidenum">
              <a:rPr lang="nl-NL" smtClean="0"/>
              <a:t>5</a:t>
            </a:fld>
            <a:endParaRPr lang="nl-NL"/>
          </a:p>
        </p:txBody>
      </p:sp>
      <p:sp>
        <p:nvSpPr>
          <p:cNvPr id="2" name="Tijdelijke aanduiding voor inhoud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Te lang gebroken vliezen</a:t>
            </a:r>
          </a:p>
          <a:p>
            <a:r>
              <a:rPr lang="nl-NL" dirty="0" smtClean="0"/>
              <a:t>Ontstekingen</a:t>
            </a:r>
          </a:p>
          <a:p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>
            <a:normAutofit/>
          </a:bodyPr>
          <a:lstStyle/>
          <a:p>
            <a:r>
              <a:rPr lang="nl-NL" dirty="0" smtClean="0"/>
              <a:t>Placenta </a:t>
            </a:r>
            <a:r>
              <a:rPr lang="nl-NL" dirty="0" err="1" smtClean="0"/>
              <a:t>praevia</a:t>
            </a:r>
            <a:r>
              <a:rPr lang="nl-NL" dirty="0" smtClean="0"/>
              <a:t>/</a:t>
            </a:r>
            <a:r>
              <a:rPr lang="nl-NL" dirty="0" err="1" smtClean="0"/>
              <a:t>abruptio</a:t>
            </a:r>
            <a:r>
              <a:rPr lang="nl-NL" dirty="0" smtClean="0"/>
              <a:t> placenta </a:t>
            </a:r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Postpartum aandoening bij moerde en pasgeborene, april 2013, Emma Kolbeek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A9F64DF3-EAE7-4C9E-98A3-B58C1B9FF2F6}" type="slidenum">
              <a:rPr lang="nl-NL" smtClean="0"/>
              <a:t>6</a:t>
            </a:fld>
            <a:endParaRPr lang="nl-NL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3505572" cy="4709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628800"/>
            <a:ext cx="2857500" cy="444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88659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Navelstrengproblematiek 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2" name="Tijdelijke aanduiding voor inhoud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Voorliggende navelstreng </a:t>
            </a:r>
          </a:p>
          <a:p>
            <a:r>
              <a:rPr lang="nl-NL" dirty="0" smtClean="0"/>
              <a:t>Bij niet ingedaalde baby en te lang gebroken vliezen.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nl-NL" dirty="0"/>
              <a:t>Navelstreng om de hals van de </a:t>
            </a:r>
            <a:r>
              <a:rPr lang="nl-NL" dirty="0" smtClean="0"/>
              <a:t>baby</a:t>
            </a:r>
          </a:p>
          <a:p>
            <a:r>
              <a:rPr lang="nl-NL" dirty="0"/>
              <a:t>Verstikkingsgevaar</a:t>
            </a:r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A9F64DF3-EAE7-4C9E-98A3-B58C1B9FF2F6}" type="slidenum">
              <a:rPr lang="nl-NL" smtClean="0"/>
              <a:t>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nl-NL" smtClean="0"/>
              <a:t>Postpartum aandoening bij moerde en pasgeborene, april 2013, Emma Kolbeek</a:t>
            </a:r>
            <a:endParaRPr lang="nl-NL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933056"/>
            <a:ext cx="3336032" cy="2502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Meconiumhoudend vruchtwater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Postpartum aandoening bij moerde en pasgeborene, april 2013, Emma Kolbeek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A9F64DF3-EAE7-4C9E-98A3-B58C1B9FF2F6}" type="slidenum">
              <a:rPr lang="nl-NL" smtClean="0"/>
              <a:t>8</a:t>
            </a:fld>
            <a:endParaRPr lang="nl-NL"/>
          </a:p>
        </p:txBody>
      </p:sp>
      <p:sp>
        <p:nvSpPr>
          <p:cNvPr id="2" name="Tijdelijke aanduiding voor inhoud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Foetale nood</a:t>
            </a:r>
            <a:endParaRPr lang="nl-N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916832"/>
            <a:ext cx="2791197" cy="372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Afwijkende liggingen </a:t>
            </a:r>
            <a:endParaRPr lang="nl-NL" dirty="0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nl-NL" dirty="0" smtClean="0"/>
              <a:t>Gezichtsliggingen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A9F64DF3-EAE7-4C9E-98A3-B58C1B9FF2F6}" type="slidenum">
              <a:rPr lang="nl-NL" smtClean="0"/>
              <a:t>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nl-NL" smtClean="0"/>
              <a:t>Postpartum aandoening bij moerde en pasgeborene, april 2013, Emma Kolbeek</a:t>
            </a:r>
            <a:endParaRPr lang="nl-NL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1974" y="3614217"/>
            <a:ext cx="3965315" cy="2061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jdelijke aanduiding voor inhoud 9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Stuitliggingen </a:t>
            </a:r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614217"/>
            <a:ext cx="3810000" cy="2236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96547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an">
  <a:themeElements>
    <a:clrScheme name="Media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37</TotalTime>
  <Words>303</Words>
  <Application>Microsoft Office PowerPoint</Application>
  <PresentationFormat>Diavoorstelling (4:3)</PresentationFormat>
  <Paragraphs>82</Paragraphs>
  <Slides>13</Slides>
  <Notes>11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Calibri</vt:lpstr>
      <vt:lpstr>Tw Cen MT</vt:lpstr>
      <vt:lpstr>Wingdings</vt:lpstr>
      <vt:lpstr>Wingdings 2</vt:lpstr>
      <vt:lpstr>Mediaan</vt:lpstr>
      <vt:lpstr>Aandoeningen tijdens en vlak na de bevalling</vt:lpstr>
      <vt:lpstr>Ontsluiting vordert niet</vt:lpstr>
      <vt:lpstr>Assisteren bij een bevalling </vt:lpstr>
      <vt:lpstr>Afwijkende baringstijd</vt:lpstr>
      <vt:lpstr>Verhoging/ koorts </vt:lpstr>
      <vt:lpstr>Placenta praevia/abruptio placenta </vt:lpstr>
      <vt:lpstr>Navelstrengproblematiek  </vt:lpstr>
      <vt:lpstr> Meconiumhoudend vruchtwater </vt:lpstr>
      <vt:lpstr>Afwijkende liggingen </vt:lpstr>
      <vt:lpstr>       Rupturen    </vt:lpstr>
      <vt:lpstr>Uterusproblematiek</vt:lpstr>
      <vt:lpstr> Fluxus post partum </vt:lpstr>
      <vt:lpstr>Vroeggeboorte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Aandoeningen tijdens de bevalling</dc:title>
  <dc:creator>Emma</dc:creator>
  <cp:lastModifiedBy>Kolbeek - Offereins, H.</cp:lastModifiedBy>
  <cp:revision>22</cp:revision>
  <cp:lastPrinted>2013-11-28T15:04:54Z</cp:lastPrinted>
  <dcterms:created xsi:type="dcterms:W3CDTF">2012-12-06T15:02:37Z</dcterms:created>
  <dcterms:modified xsi:type="dcterms:W3CDTF">2017-12-06T07:30:05Z</dcterms:modified>
</cp:coreProperties>
</file>