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5" r:id="rId3"/>
    <p:sldId id="261" r:id="rId4"/>
    <p:sldId id="286" r:id="rId5"/>
    <p:sldId id="284" r:id="rId6"/>
    <p:sldId id="287" r:id="rId7"/>
    <p:sldId id="285" r:id="rId8"/>
    <p:sldId id="270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43" autoAdjust="0"/>
    <p:restoredTop sz="94660"/>
  </p:normalViewPr>
  <p:slideViewPr>
    <p:cSldViewPr>
      <p:cViewPr>
        <p:scale>
          <a:sx n="76" d="100"/>
          <a:sy n="76" d="100"/>
        </p:scale>
        <p:origin x="-1272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/>
              <a:pPr/>
              <a:t>7-3-2018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7030A0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17621C-E867-4D19-958B-D42215D81D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4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7-3-2018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7-3-2018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74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7-3-2018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309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7-3-2018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74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7-3-2018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0665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7-3-2018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5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7-3-2018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954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7-3-2018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7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7-3-2018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7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7-3-2018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98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7-3-2018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0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HV0Fg_ULjw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Agogische vakken</a:t>
            </a: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Ontwikkelingspsychologie 1.7</a:t>
            </a:r>
          </a:p>
          <a:p>
            <a:r>
              <a:rPr lang="nl-NL" dirty="0" smtClean="0"/>
              <a:t>schoolkind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85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kunt een beschrijving geven van de ontwikkelingsaspecten van de jonge schoolkind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Je kunt benoemen wat belangrijk is in de begeleiding van een schoolkind</a:t>
            </a:r>
          </a:p>
          <a:p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deze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278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Programma:</a:t>
            </a:r>
          </a:p>
          <a:p>
            <a:endParaRPr lang="nl-NL" dirty="0" smtClean="0"/>
          </a:p>
          <a:p>
            <a:r>
              <a:rPr lang="nl-NL" dirty="0" smtClean="0"/>
              <a:t>Filmpje</a:t>
            </a:r>
          </a:p>
          <a:p>
            <a:r>
              <a:rPr lang="nl-NL" dirty="0" smtClean="0"/>
              <a:t>ABC schoolkind</a:t>
            </a:r>
          </a:p>
          <a:p>
            <a:r>
              <a:rPr lang="nl-NL" dirty="0" smtClean="0"/>
              <a:t>Spelletjes </a:t>
            </a:r>
            <a:endParaRPr lang="nl-NL" dirty="0" smtClean="0"/>
          </a:p>
          <a:p>
            <a:r>
              <a:rPr lang="nl-NL" dirty="0" smtClean="0"/>
              <a:t>Werken aan levensboek</a:t>
            </a:r>
          </a:p>
          <a:p>
            <a:r>
              <a:rPr lang="nl-NL" dirty="0" smtClean="0"/>
              <a:t>Evaluatie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7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20"/>
            <a:ext cx="2611444" cy="2267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4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Jonge schoolkind 6 – 9 jaar</a:t>
            </a:r>
          </a:p>
          <a:p>
            <a:r>
              <a:rPr lang="nl-NL" dirty="0" smtClean="0"/>
              <a:t>Oudere schoolkind 9 -12 jaar</a:t>
            </a:r>
          </a:p>
          <a:p>
            <a:endParaRPr lang="nl-NL" dirty="0"/>
          </a:p>
          <a:p>
            <a:r>
              <a:rPr lang="nl-NL" dirty="0" smtClean="0"/>
              <a:t>Bekijk de volgende film</a:t>
            </a:r>
          </a:p>
          <a:p>
            <a:r>
              <a:rPr lang="nl-NL" dirty="0" smtClean="0"/>
              <a:t>Het gaat over een jonge schoolkind en een oudere schoolkind</a:t>
            </a:r>
            <a:endParaRPr lang="nl-NL" dirty="0" smtClean="0"/>
          </a:p>
          <a:p>
            <a:r>
              <a:rPr lang="nl-NL" sz="2600" dirty="0">
                <a:hlinkClick r:id="rId2"/>
              </a:rPr>
              <a:t>https://</a:t>
            </a:r>
            <a:r>
              <a:rPr lang="nl-NL" sz="2600" dirty="0" smtClean="0">
                <a:hlinkClick r:id="rId2"/>
              </a:rPr>
              <a:t>www.youtube.com/watch?v=kHV0Fg_ULjw</a:t>
            </a:r>
            <a:endParaRPr lang="nl-NL" sz="2600" dirty="0" smtClean="0"/>
          </a:p>
          <a:p>
            <a:r>
              <a:rPr lang="nl-NL" sz="2100" dirty="0" smtClean="0"/>
              <a:t>Welke ontwikkelingsaspect wordt geaccentueerd in de film?</a:t>
            </a:r>
          </a:p>
          <a:p>
            <a:r>
              <a:rPr lang="nl-NL" sz="2100" dirty="0" smtClean="0"/>
              <a:t>Wat is het verschil m.b.t. de grove motoriek tussen de 2 jongens</a:t>
            </a:r>
          </a:p>
          <a:p>
            <a:r>
              <a:rPr lang="nl-NL" sz="2100" dirty="0" smtClean="0"/>
              <a:t>Wat is het verschil m.b.t. de fijne motoriek tussen de 2 jongens</a:t>
            </a:r>
          </a:p>
          <a:p>
            <a:r>
              <a:rPr lang="nl-NL" sz="2100" dirty="0" smtClean="0"/>
              <a:t>Tot in hoeverre herken je dit op jouw  eigen groep?</a:t>
            </a:r>
            <a:endParaRPr lang="nl-NL" sz="21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schoolkind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123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5682208"/>
            <a:ext cx="1763688" cy="1175792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ABCDEFGHIJKLMNOPRSTUVWYZ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467544" y="1268760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De klas wordt verdeeld in groepjes van 4.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Per groep krijg je een flap (groot vel papier) en stiften.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Zet vervolgens op de flap, onder elkaar, de letters A tot en met Z (behalve Q en X).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Schrijf op de flap nu woorden (termen, synoniemen, begrippen, </a:t>
            </a:r>
            <a:r>
              <a:rPr lang="nl-NL" dirty="0" err="1"/>
              <a:t>etc</a:t>
            </a:r>
            <a:r>
              <a:rPr lang="nl-NL" dirty="0"/>
              <a:t>) die te maken hebben met thema 5 (blz. 108 t/m 124, jonge &amp; oudere schoolkind) en die beginnen met de letter die op de flap staat.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Tijd</a:t>
            </a:r>
            <a:r>
              <a:rPr lang="nl-NL" dirty="0"/>
              <a:t>: 	</a:t>
            </a:r>
            <a:r>
              <a:rPr lang="nl-NL" dirty="0" smtClean="0"/>
              <a:t>30 </a:t>
            </a:r>
            <a:r>
              <a:rPr lang="nl-NL" dirty="0"/>
              <a:t>minuten uitwerken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De groepjes die klaar zijn ruilen onderling hun flap en lezen de flap van de andere groep. Hierover worden vragen gesteld als de genoteerde woorden niet worden begrepen.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Zet vervolgens achter elk woord op welk ontwikkelingsaspect het woord betrekking heeft.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 smtClean="0"/>
              <a:t>tijd: na 10 minuten wisselen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021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484" y="4437112"/>
            <a:ext cx="2339753" cy="2339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smtClean="0"/>
              <a:t>Je gaat voor een groep schoolkinderen een spelletjes middag organiseren. Bedenk in je groep een korte activiteit van maximaal 30 minuten. Beschrijf dit duidelijk en overzichtelijk op een flap</a:t>
            </a:r>
          </a:p>
          <a:p>
            <a:endParaRPr lang="nl-NL" dirty="0" smtClean="0"/>
          </a:p>
          <a:p>
            <a:r>
              <a:rPr lang="nl-NL" b="1" dirty="0" smtClean="0"/>
              <a:t>Geef de volgende punten aan</a:t>
            </a:r>
            <a:r>
              <a:rPr lang="nl-NL" dirty="0" smtClean="0"/>
              <a:t>:</a:t>
            </a:r>
          </a:p>
          <a:p>
            <a:r>
              <a:rPr lang="nl-NL" dirty="0" smtClean="0"/>
              <a:t>voor welke leeftijd</a:t>
            </a:r>
          </a:p>
          <a:p>
            <a:r>
              <a:rPr lang="nl-NL" dirty="0" smtClean="0"/>
              <a:t>Hoeveel kinderen</a:t>
            </a:r>
          </a:p>
          <a:p>
            <a:r>
              <a:rPr lang="nl-NL" dirty="0" smtClean="0"/>
              <a:t>waar</a:t>
            </a:r>
          </a:p>
          <a:p>
            <a:r>
              <a:rPr lang="nl-NL" dirty="0" smtClean="0"/>
              <a:t>Hoe laat</a:t>
            </a:r>
          </a:p>
          <a:p>
            <a:r>
              <a:rPr lang="nl-NL" dirty="0" smtClean="0"/>
              <a:t>wat is het doel </a:t>
            </a:r>
            <a:r>
              <a:rPr lang="nl-NL" dirty="0"/>
              <a:t>van de </a:t>
            </a:r>
            <a:r>
              <a:rPr lang="nl-NL" dirty="0" smtClean="0"/>
              <a:t>activiteit</a:t>
            </a:r>
          </a:p>
          <a:p>
            <a:r>
              <a:rPr lang="nl-NL" dirty="0" smtClean="0"/>
              <a:t>welke ontwikkelingsaspecten worden gestimuleerd bij de activiteit</a:t>
            </a:r>
            <a:endParaRPr lang="nl-NL" dirty="0"/>
          </a:p>
          <a:p>
            <a:r>
              <a:rPr lang="nl-NL" dirty="0" smtClean="0"/>
              <a:t>welke materiaal is hiervoor nodig</a:t>
            </a:r>
          </a:p>
          <a:p>
            <a:endParaRPr lang="nl-NL" dirty="0"/>
          </a:p>
          <a:p>
            <a:r>
              <a:rPr lang="nl-NL" dirty="0" smtClean="0"/>
              <a:t>Voorbereiding: 45 minuten</a:t>
            </a:r>
          </a:p>
          <a:p>
            <a:r>
              <a:rPr lang="nl-NL" dirty="0" smtClean="0"/>
              <a:t>Je mag ook googelen voor ideeën</a:t>
            </a:r>
          </a:p>
          <a:p>
            <a:r>
              <a:rPr lang="nl-NL" dirty="0" smtClean="0"/>
              <a:t>Je </a:t>
            </a:r>
            <a:r>
              <a:rPr lang="nl-NL" dirty="0"/>
              <a:t>mag gebruik maken van flap en stiften</a:t>
            </a:r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Spelletjes middag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43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2856"/>
            <a:ext cx="7143750" cy="285750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Werken aan je levensboek..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007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Dobbelsteenevaluatie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Zeg iets over</a:t>
            </a:r>
          </a:p>
          <a:p>
            <a:pPr marL="109728" indent="0">
              <a:buNone/>
            </a:pPr>
            <a:endParaRPr lang="nl-NL" dirty="0" smtClean="0"/>
          </a:p>
          <a:p>
            <a:pPr marL="624078" indent="-514350">
              <a:buAutoNum type="arabicPeriod"/>
            </a:pPr>
            <a:r>
              <a:rPr lang="nl-NL" dirty="0" smtClean="0"/>
              <a:t>Uitleg</a:t>
            </a:r>
          </a:p>
          <a:p>
            <a:pPr marL="624078" indent="-514350">
              <a:buAutoNum type="arabicPeriod"/>
            </a:pPr>
            <a:r>
              <a:rPr lang="nl-NL" dirty="0" smtClean="0"/>
              <a:t>Activiteit</a:t>
            </a:r>
          </a:p>
          <a:p>
            <a:pPr marL="624078" indent="-514350">
              <a:buAutoNum type="arabicPeriod"/>
            </a:pPr>
            <a:r>
              <a:rPr lang="nl-NL" dirty="0" smtClean="0"/>
              <a:t>Afwisseling</a:t>
            </a:r>
          </a:p>
          <a:p>
            <a:pPr marL="624078" indent="-514350">
              <a:buAutoNum type="arabicPeriod"/>
            </a:pPr>
            <a:r>
              <a:rPr lang="nl-NL" dirty="0" smtClean="0"/>
              <a:t>Uitdaging</a:t>
            </a:r>
          </a:p>
          <a:p>
            <a:pPr marL="624078" indent="-514350">
              <a:buAutoNum type="arabicPeriod"/>
            </a:pPr>
            <a:r>
              <a:rPr lang="nl-NL" dirty="0" smtClean="0"/>
              <a:t>Sfeer</a:t>
            </a:r>
          </a:p>
          <a:p>
            <a:pPr marL="624078" indent="-514350">
              <a:buAutoNum type="arabicPeriod"/>
            </a:pPr>
            <a:r>
              <a:rPr lang="nl-NL" dirty="0" smtClean="0"/>
              <a:t>Eigen inbreng in de les 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70327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Aangepast 1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7030A0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2375</TotalTime>
  <Words>317</Words>
  <Application>Microsoft Office PowerPoint</Application>
  <PresentationFormat>Diavoorstelling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Concours</vt:lpstr>
      <vt:lpstr>Agogische vakken</vt:lpstr>
      <vt:lpstr>Doel van deze les</vt:lpstr>
      <vt:lpstr>Les 7</vt:lpstr>
      <vt:lpstr>schoolkind</vt:lpstr>
      <vt:lpstr>ABCDEFGHIJKLMNOPRSTUVWYZ</vt:lpstr>
      <vt:lpstr>Spelletjes middag</vt:lpstr>
      <vt:lpstr>Werken aan je levensboek..</vt:lpstr>
      <vt:lpstr>Dobbelsteenevaluatie</vt:lpstr>
    </vt:vector>
  </TitlesOfParts>
  <Company>SGBonaire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Agogische vakken</dc:title>
  <dc:creator>Suzette Bergland-Balentin</dc:creator>
  <cp:lastModifiedBy>Emily Kocks</cp:lastModifiedBy>
  <cp:revision>54</cp:revision>
  <dcterms:created xsi:type="dcterms:W3CDTF">2018-01-10T03:59:02Z</dcterms:created>
  <dcterms:modified xsi:type="dcterms:W3CDTF">2018-03-07T21:04:38Z</dcterms:modified>
</cp:coreProperties>
</file>