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 id="2147483662" r:id="rId3"/>
    <p:sldMasterId id="2147483663" r:id="rId4"/>
    <p:sldMasterId id="2147483664" r:id="rId5"/>
    <p:sldMasterId id="2147483665" r:id="rId6"/>
    <p:sldMasterId id="2147483666" r:id="rId7"/>
    <p:sldMasterId id="2147483667" r:id="rId8"/>
    <p:sldMasterId id="2147483668" r:id="rId9"/>
    <p:sldMasterId id="2147483669" r:id="rId10"/>
    <p:sldMasterId id="2147483670" r:id="rId11"/>
    <p:sldMasterId id="2147484198" r:id="rId12"/>
  </p:sldMasterIdLst>
  <p:sldIdLst>
    <p:sldId id="256" r:id="rId13"/>
    <p:sldId id="294" r:id="rId14"/>
    <p:sldId id="296" r:id="rId15"/>
    <p:sldId id="257" r:id="rId16"/>
    <p:sldId id="258" r:id="rId17"/>
    <p:sldId id="297" r:id="rId18"/>
    <p:sldId id="298" r:id="rId19"/>
    <p:sldId id="260" r:id="rId20"/>
    <p:sldId id="259" r:id="rId21"/>
    <p:sldId id="261" r:id="rId22"/>
    <p:sldId id="262" r:id="rId23"/>
    <p:sldId id="263" r:id="rId24"/>
    <p:sldId id="264" r:id="rId25"/>
    <p:sldId id="300" r:id="rId26"/>
    <p:sldId id="265" r:id="rId27"/>
    <p:sldId id="267" r:id="rId28"/>
    <p:sldId id="302" r:id="rId29"/>
    <p:sldId id="342" r:id="rId30"/>
    <p:sldId id="303" r:id="rId31"/>
    <p:sldId id="343" r:id="rId32"/>
    <p:sldId id="304" r:id="rId33"/>
    <p:sldId id="344" r:id="rId34"/>
    <p:sldId id="305" r:id="rId35"/>
    <p:sldId id="345" r:id="rId36"/>
    <p:sldId id="270" r:id="rId37"/>
    <p:sldId id="301" r:id="rId38"/>
    <p:sldId id="271" r:id="rId39"/>
    <p:sldId id="268" r:id="rId40"/>
    <p:sldId id="273" r:id="rId41"/>
    <p:sldId id="275" r:id="rId42"/>
    <p:sldId id="274" r:id="rId43"/>
    <p:sldId id="269" r:id="rId44"/>
    <p:sldId id="276" r:id="rId45"/>
    <p:sldId id="277" r:id="rId46"/>
    <p:sldId id="377" r:id="rId47"/>
    <p:sldId id="378" r:id="rId48"/>
    <p:sldId id="272" r:id="rId49"/>
    <p:sldId id="278" r:id="rId50"/>
    <p:sldId id="279" r:id="rId51"/>
    <p:sldId id="280" r:id="rId52"/>
    <p:sldId id="281" r:id="rId53"/>
    <p:sldId id="285" r:id="rId54"/>
    <p:sldId id="282" r:id="rId55"/>
    <p:sldId id="287" r:id="rId56"/>
    <p:sldId id="283" r:id="rId57"/>
    <p:sldId id="306" r:id="rId58"/>
    <p:sldId id="307" r:id="rId59"/>
    <p:sldId id="288" r:id="rId60"/>
    <p:sldId id="289" r:id="rId61"/>
    <p:sldId id="286" r:id="rId62"/>
    <p:sldId id="308" r:id="rId63"/>
    <p:sldId id="397" r:id="rId64"/>
    <p:sldId id="291" r:id="rId65"/>
    <p:sldId id="290" r:id="rId66"/>
    <p:sldId id="400" r:id="rId67"/>
    <p:sldId id="402" r:id="rId68"/>
    <p:sldId id="401" r:id="rId69"/>
  </p:sldIdLst>
  <p:sldSz cx="12192000" cy="6858000"/>
  <p:notesSz cx="6858000" cy="9144000"/>
  <p:defaultTextStyle>
    <a:defPPr>
      <a:defRPr lang="zh-CN"/>
    </a:defPPr>
    <a:lvl1pPr algn="l" defTabSz="457200" rtl="0" eaLnBrk="0" fontAlgn="base" hangingPunct="0">
      <a:spcBef>
        <a:spcPct val="0"/>
      </a:spcBef>
      <a:spcAft>
        <a:spcPct val="0"/>
      </a:spcAft>
      <a:defRPr kern="1200">
        <a:solidFill>
          <a:schemeClr val="tx1"/>
        </a:solidFill>
        <a:latin typeface="Arial" panose="020B0604020202020204" pitchFamily="34" charset="0"/>
        <a:ea typeface="SimSun" panose="02010600030101010101" pitchFamily="2" charset="-122"/>
        <a:cs typeface="+mn-cs"/>
      </a:defRPr>
    </a:lvl1pPr>
    <a:lvl2pPr marL="457200" algn="l" defTabSz="457200" rtl="0" eaLnBrk="0" fontAlgn="base" hangingPunct="0">
      <a:spcBef>
        <a:spcPct val="0"/>
      </a:spcBef>
      <a:spcAft>
        <a:spcPct val="0"/>
      </a:spcAft>
      <a:defRPr kern="1200">
        <a:solidFill>
          <a:schemeClr val="tx1"/>
        </a:solidFill>
        <a:latin typeface="Arial" panose="020B0604020202020204" pitchFamily="34" charset="0"/>
        <a:ea typeface="SimSun" panose="02010600030101010101" pitchFamily="2" charset="-122"/>
        <a:cs typeface="+mn-cs"/>
      </a:defRPr>
    </a:lvl2pPr>
    <a:lvl3pPr marL="914400" algn="l" defTabSz="457200" rtl="0" eaLnBrk="0" fontAlgn="base" hangingPunct="0">
      <a:spcBef>
        <a:spcPct val="0"/>
      </a:spcBef>
      <a:spcAft>
        <a:spcPct val="0"/>
      </a:spcAft>
      <a:defRPr kern="1200">
        <a:solidFill>
          <a:schemeClr val="tx1"/>
        </a:solidFill>
        <a:latin typeface="Arial" panose="020B0604020202020204" pitchFamily="34" charset="0"/>
        <a:ea typeface="SimSun" panose="02010600030101010101" pitchFamily="2" charset="-122"/>
        <a:cs typeface="+mn-cs"/>
      </a:defRPr>
    </a:lvl3pPr>
    <a:lvl4pPr marL="1371600" algn="l" defTabSz="457200" rtl="0" eaLnBrk="0" fontAlgn="base" hangingPunct="0">
      <a:spcBef>
        <a:spcPct val="0"/>
      </a:spcBef>
      <a:spcAft>
        <a:spcPct val="0"/>
      </a:spcAft>
      <a:defRPr kern="1200">
        <a:solidFill>
          <a:schemeClr val="tx1"/>
        </a:solidFill>
        <a:latin typeface="Arial" panose="020B0604020202020204" pitchFamily="34" charset="0"/>
        <a:ea typeface="SimSun" panose="02010600030101010101" pitchFamily="2" charset="-122"/>
        <a:cs typeface="+mn-cs"/>
      </a:defRPr>
    </a:lvl4pPr>
    <a:lvl5pPr marL="1828800" algn="l" defTabSz="457200" rtl="0" eaLnBrk="0" fontAlgn="base" hangingPunct="0">
      <a:spcBef>
        <a:spcPct val="0"/>
      </a:spcBef>
      <a:spcAft>
        <a:spcPct val="0"/>
      </a:spcAft>
      <a:defRPr kern="1200">
        <a:solidFill>
          <a:schemeClr val="tx1"/>
        </a:solidFill>
        <a:latin typeface="Arial" panose="020B0604020202020204" pitchFamily="34" charset="0"/>
        <a:ea typeface="SimSun"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SimSun"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SimSun"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SimSun"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SimSun"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2" d="100"/>
          <a:sy n="82" d="100"/>
        </p:scale>
        <p:origin x="691" y="62"/>
      </p:cViewPr>
      <p:guideLst>
        <p:guide orient="horz" pos="2160"/>
        <p:guide pos="3840"/>
      </p:guideLst>
    </p:cSldViewPr>
  </p:slideViewPr>
  <p:notesTextViewPr>
    <p:cViewPr>
      <p:scale>
        <a:sx n="100" d="100"/>
        <a:sy n="100" d="100"/>
      </p:scale>
      <p:origin x="0" y="0"/>
    </p:cViewPr>
  </p:notesTextViewPr>
  <p:gridSpacing cx="72005" cy="72005"/>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slide" Target="slides/slide35.xml"/><Relationship Id="rId50" Type="http://schemas.openxmlformats.org/officeDocument/2006/relationships/slide" Target="slides/slide38.xml"/><Relationship Id="rId55" Type="http://schemas.openxmlformats.org/officeDocument/2006/relationships/slide" Target="slides/slide43.xml"/><Relationship Id="rId63" Type="http://schemas.openxmlformats.org/officeDocument/2006/relationships/slide" Target="slides/slide51.xml"/><Relationship Id="rId68" Type="http://schemas.openxmlformats.org/officeDocument/2006/relationships/slide" Target="slides/slide56.xml"/><Relationship Id="rId7" Type="http://schemas.openxmlformats.org/officeDocument/2006/relationships/slideMaster" Target="slideMasters/slideMaster7.xml"/><Relationship Id="rId71"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4.xml"/><Relationship Id="rId29" Type="http://schemas.openxmlformats.org/officeDocument/2006/relationships/slide" Target="slides/slide17.xml"/><Relationship Id="rId11" Type="http://schemas.openxmlformats.org/officeDocument/2006/relationships/slideMaster" Target="slideMasters/slideMaster11.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3" Type="http://schemas.openxmlformats.org/officeDocument/2006/relationships/slide" Target="slides/slide41.xml"/><Relationship Id="rId58" Type="http://schemas.openxmlformats.org/officeDocument/2006/relationships/slide" Target="slides/slide46.xml"/><Relationship Id="rId66" Type="http://schemas.openxmlformats.org/officeDocument/2006/relationships/slide" Target="slides/slide54.xml"/><Relationship Id="rId5" Type="http://schemas.openxmlformats.org/officeDocument/2006/relationships/slideMaster" Target="slideMasters/slideMaster5.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slide" Target="slides/slide45.xml"/><Relationship Id="rId61" Type="http://schemas.openxmlformats.org/officeDocument/2006/relationships/slide" Target="slides/slide49.xml"/><Relationship Id="rId10" Type="http://schemas.openxmlformats.org/officeDocument/2006/relationships/slideMaster" Target="slideMasters/slideMaster10.xml"/><Relationship Id="rId19" Type="http://schemas.openxmlformats.org/officeDocument/2006/relationships/slide" Target="slides/slide7.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60" Type="http://schemas.openxmlformats.org/officeDocument/2006/relationships/slide" Target="slides/slide48.xml"/><Relationship Id="rId65" Type="http://schemas.openxmlformats.org/officeDocument/2006/relationships/slide" Target="slides/slide53.xml"/><Relationship Id="rId73"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56" Type="http://schemas.openxmlformats.org/officeDocument/2006/relationships/slide" Target="slides/slide44.xml"/><Relationship Id="rId64" Type="http://schemas.openxmlformats.org/officeDocument/2006/relationships/slide" Target="slides/slide52.xml"/><Relationship Id="rId69" Type="http://schemas.openxmlformats.org/officeDocument/2006/relationships/slide" Target="slides/slide57.xml"/><Relationship Id="rId8" Type="http://schemas.openxmlformats.org/officeDocument/2006/relationships/slideMaster" Target="slideMasters/slideMaster8.xml"/><Relationship Id="rId51" Type="http://schemas.openxmlformats.org/officeDocument/2006/relationships/slide" Target="slides/slide39.xml"/><Relationship Id="rId72"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59" Type="http://schemas.openxmlformats.org/officeDocument/2006/relationships/slide" Target="slides/slide47.xml"/><Relationship Id="rId67" Type="http://schemas.openxmlformats.org/officeDocument/2006/relationships/slide" Target="slides/slide55.xml"/><Relationship Id="rId20" Type="http://schemas.openxmlformats.org/officeDocument/2006/relationships/slide" Target="slides/slide8.xml"/><Relationship Id="rId41" Type="http://schemas.openxmlformats.org/officeDocument/2006/relationships/slide" Target="slides/slide29.xml"/><Relationship Id="rId54" Type="http://schemas.openxmlformats.org/officeDocument/2006/relationships/slide" Target="slides/slide42.xml"/><Relationship Id="rId62" Type="http://schemas.openxmlformats.org/officeDocument/2006/relationships/slide" Target="slides/slide50.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914400" y="2130425"/>
            <a:ext cx="10363200" cy="1470025"/>
          </a:xfrm>
        </p:spPr>
        <p:txBody>
          <a:bodyPr/>
          <a:lstStyle/>
          <a:p>
            <a:r>
              <a:rPr lang="nl-NL"/>
              <a:t>Klik om de stijl te bewerken</a:t>
            </a:r>
          </a:p>
        </p:txBody>
      </p:sp>
      <p:sp>
        <p:nvSpPr>
          <p:cNvPr id="3" name="Ondertitel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l-NL"/>
              <a:t>Klik om het opmaakprofiel van de modelondertitel te bewerken</a:t>
            </a:r>
          </a:p>
        </p:txBody>
      </p:sp>
      <p:sp>
        <p:nvSpPr>
          <p:cNvPr id="4" name="Date Placeholder 3">
            <a:extLst>
              <a:ext uri="{FF2B5EF4-FFF2-40B4-BE49-F238E27FC236}">
                <a16:creationId xmlns:a16="http://schemas.microsoft.com/office/drawing/2014/main" id="{93D98D59-C941-4DD4-B34B-F8966D919539}"/>
              </a:ext>
            </a:extLst>
          </p:cNvPr>
          <p:cNvSpPr>
            <a:spLocks noGrp="1" noChangeArrowheads="1"/>
          </p:cNvSpPr>
          <p:nvPr>
            <p:ph type="dt" sz="half" idx="10"/>
          </p:nvPr>
        </p:nvSpPr>
        <p:spPr>
          <a:ln/>
        </p:spPr>
        <p:txBody>
          <a:bodyPr/>
          <a:lstStyle>
            <a:lvl1pPr>
              <a:defRPr/>
            </a:lvl1pPr>
          </a:lstStyle>
          <a:p>
            <a:pPr>
              <a:defRPr/>
            </a:pPr>
            <a:fld id="{F8647DE0-BB59-40E8-A7C1-7618B123A6A5}" type="datetime1">
              <a:rPr lang="nl-NL" altLang="en-US"/>
              <a:pPr>
                <a:defRPr/>
              </a:pPr>
              <a:t>4-5-2018</a:t>
            </a:fld>
            <a:endParaRPr lang="en-US"/>
          </a:p>
        </p:txBody>
      </p:sp>
      <p:sp>
        <p:nvSpPr>
          <p:cNvPr id="5" name="Footer Placeholder 4">
            <a:extLst>
              <a:ext uri="{FF2B5EF4-FFF2-40B4-BE49-F238E27FC236}">
                <a16:creationId xmlns:a16="http://schemas.microsoft.com/office/drawing/2014/main" id="{909EDA2C-1A39-41F7-87CD-39DC23E1062C}"/>
              </a:ext>
            </a:extLst>
          </p:cNvPr>
          <p:cNvSpPr>
            <a:spLocks noGrp="1" noChangeArrowheads="1"/>
          </p:cNvSpPr>
          <p:nvPr>
            <p:ph type="ftr" sz="quarter" idx="11"/>
          </p:nvPr>
        </p:nvSpPr>
        <p:spPr>
          <a:ln/>
        </p:spPr>
        <p:txBody>
          <a:bodyPr/>
          <a:lstStyle>
            <a:lvl1pPr>
              <a:defRPr/>
            </a:lvl1pPr>
          </a:lstStyle>
          <a:p>
            <a:pPr>
              <a:defRPr/>
            </a:pPr>
            <a:endParaRPr lang="nl-NL" altLang="en-US"/>
          </a:p>
        </p:txBody>
      </p:sp>
      <p:sp>
        <p:nvSpPr>
          <p:cNvPr id="6" name="Slide Number Placeholder 5">
            <a:extLst>
              <a:ext uri="{FF2B5EF4-FFF2-40B4-BE49-F238E27FC236}">
                <a16:creationId xmlns:a16="http://schemas.microsoft.com/office/drawing/2014/main" id="{479F54DF-2232-437C-8588-D2F7907614CA}"/>
              </a:ext>
            </a:extLst>
          </p:cNvPr>
          <p:cNvSpPr>
            <a:spLocks noGrp="1" noChangeArrowheads="1"/>
          </p:cNvSpPr>
          <p:nvPr>
            <p:ph type="sldNum" sz="quarter" idx="12"/>
          </p:nvPr>
        </p:nvSpPr>
        <p:spPr>
          <a:ln/>
        </p:spPr>
        <p:txBody>
          <a:bodyPr/>
          <a:lstStyle>
            <a:lvl1pPr>
              <a:defRPr/>
            </a:lvl1pPr>
          </a:lstStyle>
          <a:p>
            <a:pPr>
              <a:defRPr/>
            </a:pPr>
            <a:fld id="{85B92994-4208-46FD-BF62-10EA2A695666}" type="slidenum">
              <a:rPr lang="nl-NL" altLang="en-US"/>
              <a:pPr>
                <a:defRPr/>
              </a:pPr>
              <a:t>‹nr.›</a:t>
            </a:fld>
            <a:endParaRPr lang="en-US" altLang="nl-NL"/>
          </a:p>
        </p:txBody>
      </p:sp>
    </p:spTree>
    <p:extLst>
      <p:ext uri="{BB962C8B-B14F-4D97-AF65-F5344CB8AC3E}">
        <p14:creationId xmlns:p14="http://schemas.microsoft.com/office/powerpoint/2010/main" val="28863066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verticale tekst 2"/>
          <p:cNvSpPr>
            <a:spLocks noGrp="1"/>
          </p:cNvSpPr>
          <p:nvPr>
            <p:ph type="body" orient="vert" idx="1"/>
          </p:nvPr>
        </p:nvSpPr>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Date Placeholder 3">
            <a:extLst>
              <a:ext uri="{FF2B5EF4-FFF2-40B4-BE49-F238E27FC236}">
                <a16:creationId xmlns:a16="http://schemas.microsoft.com/office/drawing/2014/main" id="{371D1DC6-9B5B-4B58-A5DB-6F9D866628D3}"/>
              </a:ext>
            </a:extLst>
          </p:cNvPr>
          <p:cNvSpPr>
            <a:spLocks noGrp="1" noChangeArrowheads="1"/>
          </p:cNvSpPr>
          <p:nvPr>
            <p:ph type="dt" sz="half" idx="10"/>
          </p:nvPr>
        </p:nvSpPr>
        <p:spPr>
          <a:ln/>
        </p:spPr>
        <p:txBody>
          <a:bodyPr/>
          <a:lstStyle>
            <a:lvl1pPr>
              <a:defRPr/>
            </a:lvl1pPr>
          </a:lstStyle>
          <a:p>
            <a:pPr>
              <a:defRPr/>
            </a:pPr>
            <a:fld id="{502FC02A-A162-498B-AEE0-7D1B858E062C}" type="datetime1">
              <a:rPr lang="nl-NL" altLang="en-US"/>
              <a:pPr>
                <a:defRPr/>
              </a:pPr>
              <a:t>4-5-2018</a:t>
            </a:fld>
            <a:endParaRPr lang="en-US"/>
          </a:p>
        </p:txBody>
      </p:sp>
      <p:sp>
        <p:nvSpPr>
          <p:cNvPr id="5" name="Footer Placeholder 4">
            <a:extLst>
              <a:ext uri="{FF2B5EF4-FFF2-40B4-BE49-F238E27FC236}">
                <a16:creationId xmlns:a16="http://schemas.microsoft.com/office/drawing/2014/main" id="{0D4EFB47-3383-4570-B221-64FE800BF8B9}"/>
              </a:ext>
            </a:extLst>
          </p:cNvPr>
          <p:cNvSpPr>
            <a:spLocks noGrp="1" noChangeArrowheads="1"/>
          </p:cNvSpPr>
          <p:nvPr>
            <p:ph type="ftr" sz="quarter" idx="11"/>
          </p:nvPr>
        </p:nvSpPr>
        <p:spPr>
          <a:ln/>
        </p:spPr>
        <p:txBody>
          <a:bodyPr/>
          <a:lstStyle>
            <a:lvl1pPr>
              <a:defRPr/>
            </a:lvl1pPr>
          </a:lstStyle>
          <a:p>
            <a:pPr>
              <a:defRPr/>
            </a:pPr>
            <a:endParaRPr lang="nl-NL" altLang="en-US"/>
          </a:p>
        </p:txBody>
      </p:sp>
      <p:sp>
        <p:nvSpPr>
          <p:cNvPr id="6" name="Slide Number Placeholder 5">
            <a:extLst>
              <a:ext uri="{FF2B5EF4-FFF2-40B4-BE49-F238E27FC236}">
                <a16:creationId xmlns:a16="http://schemas.microsoft.com/office/drawing/2014/main" id="{4B32DCB9-9338-43DA-847F-816DEEBFA1C5}"/>
              </a:ext>
            </a:extLst>
          </p:cNvPr>
          <p:cNvSpPr>
            <a:spLocks noGrp="1" noChangeArrowheads="1"/>
          </p:cNvSpPr>
          <p:nvPr>
            <p:ph type="sldNum" sz="quarter" idx="12"/>
          </p:nvPr>
        </p:nvSpPr>
        <p:spPr>
          <a:ln/>
        </p:spPr>
        <p:txBody>
          <a:bodyPr/>
          <a:lstStyle>
            <a:lvl1pPr>
              <a:defRPr/>
            </a:lvl1pPr>
          </a:lstStyle>
          <a:p>
            <a:pPr>
              <a:defRPr/>
            </a:pPr>
            <a:fld id="{1870AE0E-3C60-4EDB-8347-4D133BB2892F}" type="slidenum">
              <a:rPr lang="nl-NL" altLang="en-US"/>
              <a:pPr>
                <a:defRPr/>
              </a:pPr>
              <a:t>‹nr.›</a:t>
            </a:fld>
            <a:endParaRPr lang="en-US" altLang="nl-NL"/>
          </a:p>
        </p:txBody>
      </p:sp>
    </p:spTree>
    <p:extLst>
      <p:ext uri="{BB962C8B-B14F-4D97-AF65-F5344CB8AC3E}">
        <p14:creationId xmlns:p14="http://schemas.microsoft.com/office/powerpoint/2010/main" val="250690456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914400" y="2130425"/>
            <a:ext cx="10363200" cy="1470025"/>
          </a:xfrm>
        </p:spPr>
        <p:txBody>
          <a:bodyPr/>
          <a:lstStyle/>
          <a:p>
            <a:r>
              <a:rPr lang="nl-NL"/>
              <a:t>Klik om de stijl te bewerken</a:t>
            </a:r>
          </a:p>
        </p:txBody>
      </p:sp>
      <p:sp>
        <p:nvSpPr>
          <p:cNvPr id="3" name="Ondertitel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l-NL"/>
              <a:t>Klik om het opmaakprofiel van de modelondertitel te bewerken</a:t>
            </a:r>
          </a:p>
        </p:txBody>
      </p:sp>
      <p:sp>
        <p:nvSpPr>
          <p:cNvPr id="4" name="Tijdelijke aanduiding voor datum 3">
            <a:extLst>
              <a:ext uri="{FF2B5EF4-FFF2-40B4-BE49-F238E27FC236}">
                <a16:creationId xmlns:a16="http://schemas.microsoft.com/office/drawing/2014/main" id="{D4757B9A-671C-45AB-881D-605C8EF3078E}"/>
              </a:ext>
            </a:extLst>
          </p:cNvPr>
          <p:cNvSpPr>
            <a:spLocks noGrp="1"/>
          </p:cNvSpPr>
          <p:nvPr>
            <p:ph type="dt" sz="half" idx="10"/>
          </p:nvPr>
        </p:nvSpPr>
        <p:spPr/>
        <p:txBody>
          <a:bodyPr/>
          <a:lstStyle>
            <a:lvl1pPr>
              <a:defRPr/>
            </a:lvl1pPr>
          </a:lstStyle>
          <a:p>
            <a:pPr>
              <a:defRPr/>
            </a:pPr>
            <a:fld id="{10644284-011D-4A10-BA95-437096654B5F}"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13E9FB70-BA16-4C04-A58F-6DC4EB6E54BD}"/>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5D80748D-61D3-4A7F-B5E0-B1F1B702C758}"/>
              </a:ext>
            </a:extLst>
          </p:cNvPr>
          <p:cNvSpPr>
            <a:spLocks noGrp="1"/>
          </p:cNvSpPr>
          <p:nvPr>
            <p:ph type="sldNum" sz="quarter" idx="12"/>
          </p:nvPr>
        </p:nvSpPr>
        <p:spPr/>
        <p:txBody>
          <a:bodyPr/>
          <a:lstStyle>
            <a:lvl1pPr>
              <a:defRPr/>
            </a:lvl1pPr>
          </a:lstStyle>
          <a:p>
            <a:pPr>
              <a:defRPr/>
            </a:pPr>
            <a:fld id="{0A01D4F9-B9E0-4F09-9A02-19A886C9D9EA}"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2179349764"/>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82428B75-5D64-47C0-867E-D1C365ECC383}"/>
              </a:ext>
            </a:extLst>
          </p:cNvPr>
          <p:cNvSpPr>
            <a:spLocks noGrp="1"/>
          </p:cNvSpPr>
          <p:nvPr>
            <p:ph type="dt" sz="half" idx="10"/>
          </p:nvPr>
        </p:nvSpPr>
        <p:spPr/>
        <p:txBody>
          <a:bodyPr/>
          <a:lstStyle>
            <a:lvl1pPr>
              <a:defRPr/>
            </a:lvl1pPr>
          </a:lstStyle>
          <a:p>
            <a:pPr>
              <a:defRPr/>
            </a:pPr>
            <a:fld id="{77A68724-12FA-4C67-B5C7-B25D3E836254}"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4B995246-4A65-4D72-A649-28A70E70680C}"/>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476ABF00-5732-4762-9CB2-47C39A069334}"/>
              </a:ext>
            </a:extLst>
          </p:cNvPr>
          <p:cNvSpPr>
            <a:spLocks noGrp="1"/>
          </p:cNvSpPr>
          <p:nvPr>
            <p:ph type="sldNum" sz="quarter" idx="12"/>
          </p:nvPr>
        </p:nvSpPr>
        <p:spPr/>
        <p:txBody>
          <a:bodyPr/>
          <a:lstStyle>
            <a:lvl1pPr>
              <a:defRPr/>
            </a:lvl1pPr>
          </a:lstStyle>
          <a:p>
            <a:pPr>
              <a:defRPr/>
            </a:pPr>
            <a:fld id="{3F709580-2381-4D39-AB51-E236A1B9023F}"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7502053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963613" y="4406900"/>
            <a:ext cx="10363200" cy="1362075"/>
          </a:xfrm>
        </p:spPr>
        <p:txBody>
          <a:bodyPr/>
          <a:lstStyle>
            <a:lvl1pPr algn="l">
              <a:defRPr sz="4000" b="1" cap="all"/>
            </a:lvl1pPr>
          </a:lstStyle>
          <a:p>
            <a:r>
              <a:rPr lang="nl-NL"/>
              <a:t>Klik om de stijl te bewerken</a:t>
            </a:r>
          </a:p>
        </p:txBody>
      </p:sp>
      <p:sp>
        <p:nvSpPr>
          <p:cNvPr id="3" name="Tijdelijke aanduiding voor tekst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a:t>Klik om de modelstijlen te bewerken</a:t>
            </a:r>
          </a:p>
        </p:txBody>
      </p:sp>
      <p:sp>
        <p:nvSpPr>
          <p:cNvPr id="4" name="Tijdelijke aanduiding voor datum 3">
            <a:extLst>
              <a:ext uri="{FF2B5EF4-FFF2-40B4-BE49-F238E27FC236}">
                <a16:creationId xmlns:a16="http://schemas.microsoft.com/office/drawing/2014/main" id="{835E5160-6317-47B1-86C9-B79EC002E21E}"/>
              </a:ext>
            </a:extLst>
          </p:cNvPr>
          <p:cNvSpPr>
            <a:spLocks noGrp="1"/>
          </p:cNvSpPr>
          <p:nvPr>
            <p:ph type="dt" sz="half" idx="10"/>
          </p:nvPr>
        </p:nvSpPr>
        <p:spPr/>
        <p:txBody>
          <a:bodyPr/>
          <a:lstStyle>
            <a:lvl1pPr>
              <a:defRPr/>
            </a:lvl1pPr>
          </a:lstStyle>
          <a:p>
            <a:pPr>
              <a:defRPr/>
            </a:pPr>
            <a:fld id="{F9E9776B-8251-40D9-B57A-19A2607CAC4D}"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995281F0-3970-468D-8C2D-5F8CA60F15C8}"/>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B1872DB2-E70A-4136-81C3-449AB3EE8A09}"/>
              </a:ext>
            </a:extLst>
          </p:cNvPr>
          <p:cNvSpPr>
            <a:spLocks noGrp="1"/>
          </p:cNvSpPr>
          <p:nvPr>
            <p:ph type="sldNum" sz="quarter" idx="12"/>
          </p:nvPr>
        </p:nvSpPr>
        <p:spPr/>
        <p:txBody>
          <a:bodyPr/>
          <a:lstStyle>
            <a:lvl1pPr>
              <a:defRPr/>
            </a:lvl1pPr>
          </a:lstStyle>
          <a:p>
            <a:pPr>
              <a:defRPr/>
            </a:pPr>
            <a:fld id="{8A7F1108-5770-4540-8D8F-021524DF5F8E}"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410998128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sz="half" idx="1"/>
          </p:nvPr>
        </p:nvSpPr>
        <p:spPr>
          <a:xfrm>
            <a:off x="677863" y="2160588"/>
            <a:ext cx="4221162" cy="3881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5051425" y="2160588"/>
            <a:ext cx="4222750" cy="3881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B42A16DA-6310-4378-9A12-58F756ACFC33}"/>
              </a:ext>
            </a:extLst>
          </p:cNvPr>
          <p:cNvSpPr>
            <a:spLocks noGrp="1"/>
          </p:cNvSpPr>
          <p:nvPr>
            <p:ph type="dt" sz="half" idx="10"/>
          </p:nvPr>
        </p:nvSpPr>
        <p:spPr/>
        <p:txBody>
          <a:bodyPr/>
          <a:lstStyle>
            <a:lvl1pPr>
              <a:defRPr/>
            </a:lvl1pPr>
          </a:lstStyle>
          <a:p>
            <a:pPr>
              <a:defRPr/>
            </a:pPr>
            <a:fld id="{F49A40BA-8EB8-42ED-9D1B-98423475EDE9}" type="datetime1">
              <a:rPr lang="nl-NL" altLang="en-US"/>
              <a:pPr>
                <a:defRPr/>
              </a:pPr>
              <a:t>4-5-2018</a:t>
            </a:fld>
            <a:endParaRPr lang="en-US" sz="1800">
              <a:solidFill>
                <a:schemeClr val="tx1"/>
              </a:solidFill>
            </a:endParaRPr>
          </a:p>
        </p:txBody>
      </p:sp>
      <p:sp>
        <p:nvSpPr>
          <p:cNvPr id="6" name="Tijdelijke aanduiding voor voettekst 5">
            <a:extLst>
              <a:ext uri="{FF2B5EF4-FFF2-40B4-BE49-F238E27FC236}">
                <a16:creationId xmlns:a16="http://schemas.microsoft.com/office/drawing/2014/main" id="{455401F5-32AE-461F-89F1-EF31D3B3128B}"/>
              </a:ext>
            </a:extLst>
          </p:cNvPr>
          <p:cNvSpPr>
            <a:spLocks noGrp="1"/>
          </p:cNvSpPr>
          <p:nvPr>
            <p:ph type="ftr" sz="quarter" idx="11"/>
          </p:nvPr>
        </p:nvSpPr>
        <p:spPr/>
        <p:txBody>
          <a:bodyPr/>
          <a:lstStyle>
            <a:lvl1pPr>
              <a:defRPr/>
            </a:lvl1pPr>
          </a:lstStyle>
          <a:p>
            <a:pPr>
              <a:defRPr/>
            </a:pPr>
            <a:endParaRPr lang="nl-NL" altLang="en-US"/>
          </a:p>
        </p:txBody>
      </p:sp>
      <p:sp>
        <p:nvSpPr>
          <p:cNvPr id="7" name="Tijdelijke aanduiding voor dianummer 6">
            <a:extLst>
              <a:ext uri="{FF2B5EF4-FFF2-40B4-BE49-F238E27FC236}">
                <a16:creationId xmlns:a16="http://schemas.microsoft.com/office/drawing/2014/main" id="{F0F29D36-F5DD-44A7-BA97-1711EDEEFB4B}"/>
              </a:ext>
            </a:extLst>
          </p:cNvPr>
          <p:cNvSpPr>
            <a:spLocks noGrp="1"/>
          </p:cNvSpPr>
          <p:nvPr>
            <p:ph type="sldNum" sz="quarter" idx="12"/>
          </p:nvPr>
        </p:nvSpPr>
        <p:spPr/>
        <p:txBody>
          <a:bodyPr/>
          <a:lstStyle>
            <a:lvl1pPr>
              <a:defRPr/>
            </a:lvl1pPr>
          </a:lstStyle>
          <a:p>
            <a:pPr>
              <a:defRPr/>
            </a:pPr>
            <a:fld id="{7786D61E-77A5-4C6C-B0DA-FDAB2DE38EBF}"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394562719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p:spPr>
        <p:txBody>
          <a:bodyPr/>
          <a:lstStyle>
            <a:lvl1pPr>
              <a:defRPr/>
            </a:lvl1pPr>
          </a:lstStyle>
          <a:p>
            <a:r>
              <a:rPr lang="nl-NL"/>
              <a:t>Klik om de stijl te bewerken</a:t>
            </a:r>
          </a:p>
        </p:txBody>
      </p:sp>
      <p:sp>
        <p:nvSpPr>
          <p:cNvPr id="3" name="Tijdelijke aanduiding voor tekst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A55CFC49-820C-4216-8308-B81EC147EDA6}"/>
              </a:ext>
            </a:extLst>
          </p:cNvPr>
          <p:cNvSpPr>
            <a:spLocks noGrp="1"/>
          </p:cNvSpPr>
          <p:nvPr>
            <p:ph type="dt" sz="half" idx="10"/>
          </p:nvPr>
        </p:nvSpPr>
        <p:spPr/>
        <p:txBody>
          <a:bodyPr/>
          <a:lstStyle>
            <a:lvl1pPr>
              <a:defRPr/>
            </a:lvl1pPr>
          </a:lstStyle>
          <a:p>
            <a:pPr>
              <a:defRPr/>
            </a:pPr>
            <a:fld id="{FC4599C2-8A99-4FD6-AD1D-2B2712E5DE57}" type="datetime1">
              <a:rPr lang="nl-NL" altLang="en-US"/>
              <a:pPr>
                <a:defRPr/>
              </a:pPr>
              <a:t>4-5-2018</a:t>
            </a:fld>
            <a:endParaRPr lang="en-US" sz="1800">
              <a:solidFill>
                <a:schemeClr val="tx1"/>
              </a:solidFill>
            </a:endParaRPr>
          </a:p>
        </p:txBody>
      </p:sp>
      <p:sp>
        <p:nvSpPr>
          <p:cNvPr id="8" name="Tijdelijke aanduiding voor voettekst 7">
            <a:extLst>
              <a:ext uri="{FF2B5EF4-FFF2-40B4-BE49-F238E27FC236}">
                <a16:creationId xmlns:a16="http://schemas.microsoft.com/office/drawing/2014/main" id="{B3B44509-9414-42CA-8853-5D6F2FC86A1B}"/>
              </a:ext>
            </a:extLst>
          </p:cNvPr>
          <p:cNvSpPr>
            <a:spLocks noGrp="1"/>
          </p:cNvSpPr>
          <p:nvPr>
            <p:ph type="ftr" sz="quarter" idx="11"/>
          </p:nvPr>
        </p:nvSpPr>
        <p:spPr/>
        <p:txBody>
          <a:bodyPr/>
          <a:lstStyle>
            <a:lvl1pPr>
              <a:defRPr/>
            </a:lvl1pPr>
          </a:lstStyle>
          <a:p>
            <a:pPr>
              <a:defRPr/>
            </a:pPr>
            <a:endParaRPr lang="nl-NL" altLang="en-US"/>
          </a:p>
        </p:txBody>
      </p:sp>
      <p:sp>
        <p:nvSpPr>
          <p:cNvPr id="9" name="Tijdelijke aanduiding voor dianummer 8">
            <a:extLst>
              <a:ext uri="{FF2B5EF4-FFF2-40B4-BE49-F238E27FC236}">
                <a16:creationId xmlns:a16="http://schemas.microsoft.com/office/drawing/2014/main" id="{5ED62606-EC43-4987-BBAE-90856C4703FA}"/>
              </a:ext>
            </a:extLst>
          </p:cNvPr>
          <p:cNvSpPr>
            <a:spLocks noGrp="1"/>
          </p:cNvSpPr>
          <p:nvPr>
            <p:ph type="sldNum" sz="quarter" idx="12"/>
          </p:nvPr>
        </p:nvSpPr>
        <p:spPr/>
        <p:txBody>
          <a:bodyPr/>
          <a:lstStyle>
            <a:lvl1pPr>
              <a:defRPr/>
            </a:lvl1pPr>
          </a:lstStyle>
          <a:p>
            <a:pPr>
              <a:defRPr/>
            </a:pPr>
            <a:fld id="{64C3DAF6-C4DD-4C82-9DC3-520D4C269C0A}"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337579924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datum 2">
            <a:extLst>
              <a:ext uri="{FF2B5EF4-FFF2-40B4-BE49-F238E27FC236}">
                <a16:creationId xmlns:a16="http://schemas.microsoft.com/office/drawing/2014/main" id="{0088A24B-B03E-4454-A635-9D570EF44ABF}"/>
              </a:ext>
            </a:extLst>
          </p:cNvPr>
          <p:cNvSpPr>
            <a:spLocks noGrp="1"/>
          </p:cNvSpPr>
          <p:nvPr>
            <p:ph type="dt" sz="half" idx="10"/>
          </p:nvPr>
        </p:nvSpPr>
        <p:spPr/>
        <p:txBody>
          <a:bodyPr/>
          <a:lstStyle>
            <a:lvl1pPr>
              <a:defRPr/>
            </a:lvl1pPr>
          </a:lstStyle>
          <a:p>
            <a:pPr>
              <a:defRPr/>
            </a:pPr>
            <a:fld id="{D8C0C8B8-4385-4A85-BD81-959D27C2B773}" type="datetime1">
              <a:rPr lang="nl-NL" altLang="en-US"/>
              <a:pPr>
                <a:defRPr/>
              </a:pPr>
              <a:t>4-5-2018</a:t>
            </a:fld>
            <a:endParaRPr lang="en-US" sz="1800">
              <a:solidFill>
                <a:schemeClr val="tx1"/>
              </a:solidFill>
            </a:endParaRPr>
          </a:p>
        </p:txBody>
      </p:sp>
      <p:sp>
        <p:nvSpPr>
          <p:cNvPr id="4" name="Tijdelijke aanduiding voor voettekst 3">
            <a:extLst>
              <a:ext uri="{FF2B5EF4-FFF2-40B4-BE49-F238E27FC236}">
                <a16:creationId xmlns:a16="http://schemas.microsoft.com/office/drawing/2014/main" id="{2915AF1B-7223-4C1A-99CB-C1D44651F414}"/>
              </a:ext>
            </a:extLst>
          </p:cNvPr>
          <p:cNvSpPr>
            <a:spLocks noGrp="1"/>
          </p:cNvSpPr>
          <p:nvPr>
            <p:ph type="ftr" sz="quarter" idx="11"/>
          </p:nvPr>
        </p:nvSpPr>
        <p:spPr/>
        <p:txBody>
          <a:bodyPr/>
          <a:lstStyle>
            <a:lvl1pPr>
              <a:defRPr/>
            </a:lvl1pPr>
          </a:lstStyle>
          <a:p>
            <a:pPr>
              <a:defRPr/>
            </a:pPr>
            <a:endParaRPr lang="nl-NL" altLang="en-US"/>
          </a:p>
        </p:txBody>
      </p:sp>
      <p:sp>
        <p:nvSpPr>
          <p:cNvPr id="5" name="Tijdelijke aanduiding voor dianummer 4">
            <a:extLst>
              <a:ext uri="{FF2B5EF4-FFF2-40B4-BE49-F238E27FC236}">
                <a16:creationId xmlns:a16="http://schemas.microsoft.com/office/drawing/2014/main" id="{3A6F13C4-A6AF-4DF3-AB91-B9B84FDC88E5}"/>
              </a:ext>
            </a:extLst>
          </p:cNvPr>
          <p:cNvSpPr>
            <a:spLocks noGrp="1"/>
          </p:cNvSpPr>
          <p:nvPr>
            <p:ph type="sldNum" sz="quarter" idx="12"/>
          </p:nvPr>
        </p:nvSpPr>
        <p:spPr/>
        <p:txBody>
          <a:bodyPr/>
          <a:lstStyle>
            <a:lvl1pPr>
              <a:defRPr/>
            </a:lvl1pPr>
          </a:lstStyle>
          <a:p>
            <a:pPr>
              <a:defRPr/>
            </a:pPr>
            <a:fld id="{155D7BB8-7D08-42F7-A31D-C40FB64192CA}"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127772496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953CBEC1-FC30-4A8C-B2A3-30CD4F6B7F18}"/>
              </a:ext>
            </a:extLst>
          </p:cNvPr>
          <p:cNvSpPr>
            <a:spLocks noGrp="1"/>
          </p:cNvSpPr>
          <p:nvPr>
            <p:ph type="dt" sz="half" idx="10"/>
          </p:nvPr>
        </p:nvSpPr>
        <p:spPr/>
        <p:txBody>
          <a:bodyPr/>
          <a:lstStyle>
            <a:lvl1pPr>
              <a:defRPr/>
            </a:lvl1pPr>
          </a:lstStyle>
          <a:p>
            <a:pPr>
              <a:defRPr/>
            </a:pPr>
            <a:fld id="{16F75B7F-8B57-4C67-878C-5D1CBF16BABB}" type="datetime1">
              <a:rPr lang="nl-NL" altLang="en-US"/>
              <a:pPr>
                <a:defRPr/>
              </a:pPr>
              <a:t>4-5-2018</a:t>
            </a:fld>
            <a:endParaRPr lang="en-US" sz="1800">
              <a:solidFill>
                <a:schemeClr val="tx1"/>
              </a:solidFill>
            </a:endParaRPr>
          </a:p>
        </p:txBody>
      </p:sp>
      <p:sp>
        <p:nvSpPr>
          <p:cNvPr id="3" name="Tijdelijke aanduiding voor voettekst 2">
            <a:extLst>
              <a:ext uri="{FF2B5EF4-FFF2-40B4-BE49-F238E27FC236}">
                <a16:creationId xmlns:a16="http://schemas.microsoft.com/office/drawing/2014/main" id="{DAADC285-859D-421C-B60C-88DD2C7D7B25}"/>
              </a:ext>
            </a:extLst>
          </p:cNvPr>
          <p:cNvSpPr>
            <a:spLocks noGrp="1"/>
          </p:cNvSpPr>
          <p:nvPr>
            <p:ph type="ftr" sz="quarter" idx="11"/>
          </p:nvPr>
        </p:nvSpPr>
        <p:spPr/>
        <p:txBody>
          <a:bodyPr/>
          <a:lstStyle>
            <a:lvl1pPr>
              <a:defRPr/>
            </a:lvl1pPr>
          </a:lstStyle>
          <a:p>
            <a:pPr>
              <a:defRPr/>
            </a:pPr>
            <a:endParaRPr lang="nl-NL" altLang="en-US"/>
          </a:p>
        </p:txBody>
      </p:sp>
      <p:sp>
        <p:nvSpPr>
          <p:cNvPr id="4" name="Tijdelijke aanduiding voor dianummer 3">
            <a:extLst>
              <a:ext uri="{FF2B5EF4-FFF2-40B4-BE49-F238E27FC236}">
                <a16:creationId xmlns:a16="http://schemas.microsoft.com/office/drawing/2014/main" id="{115B6BF0-2E4C-4AE9-AF23-AFF82D95B511}"/>
              </a:ext>
            </a:extLst>
          </p:cNvPr>
          <p:cNvSpPr>
            <a:spLocks noGrp="1"/>
          </p:cNvSpPr>
          <p:nvPr>
            <p:ph type="sldNum" sz="quarter" idx="12"/>
          </p:nvPr>
        </p:nvSpPr>
        <p:spPr/>
        <p:txBody>
          <a:bodyPr/>
          <a:lstStyle>
            <a:lvl1pPr>
              <a:defRPr/>
            </a:lvl1pPr>
          </a:lstStyle>
          <a:p>
            <a:pPr>
              <a:defRPr/>
            </a:pPr>
            <a:fld id="{A80BEE14-E3F6-4997-B565-E732B67ED32F}"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1767275464"/>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0" y="273050"/>
            <a:ext cx="4011613" cy="1162050"/>
          </a:xfrm>
        </p:spPr>
        <p:txBody>
          <a:bodyPr anchor="b"/>
          <a:lstStyle>
            <a:lvl1pPr algn="l">
              <a:defRPr sz="2000" b="1"/>
            </a:lvl1pPr>
          </a:lstStyle>
          <a:p>
            <a:r>
              <a:rPr lang="nl-NL"/>
              <a:t>Klik om de stijl te bewerken</a:t>
            </a:r>
          </a:p>
        </p:txBody>
      </p:sp>
      <p:sp>
        <p:nvSpPr>
          <p:cNvPr id="3" name="Tijdelijke aanduiding voor inhoud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a:extLst>
              <a:ext uri="{FF2B5EF4-FFF2-40B4-BE49-F238E27FC236}">
                <a16:creationId xmlns:a16="http://schemas.microsoft.com/office/drawing/2014/main" id="{7A7F8F49-CFB6-420C-8762-CEA4E3562259}"/>
              </a:ext>
            </a:extLst>
          </p:cNvPr>
          <p:cNvSpPr>
            <a:spLocks noGrp="1"/>
          </p:cNvSpPr>
          <p:nvPr>
            <p:ph type="dt" sz="half" idx="10"/>
          </p:nvPr>
        </p:nvSpPr>
        <p:spPr/>
        <p:txBody>
          <a:bodyPr/>
          <a:lstStyle>
            <a:lvl1pPr>
              <a:defRPr/>
            </a:lvl1pPr>
          </a:lstStyle>
          <a:p>
            <a:pPr>
              <a:defRPr/>
            </a:pPr>
            <a:fld id="{99C1ECA9-0C76-497A-9468-98E88E3B88E2}" type="datetime1">
              <a:rPr lang="nl-NL" altLang="en-US"/>
              <a:pPr>
                <a:defRPr/>
              </a:pPr>
              <a:t>4-5-2018</a:t>
            </a:fld>
            <a:endParaRPr lang="en-US" sz="1800">
              <a:solidFill>
                <a:schemeClr val="tx1"/>
              </a:solidFill>
            </a:endParaRPr>
          </a:p>
        </p:txBody>
      </p:sp>
      <p:sp>
        <p:nvSpPr>
          <p:cNvPr id="6" name="Tijdelijke aanduiding voor voettekst 5">
            <a:extLst>
              <a:ext uri="{FF2B5EF4-FFF2-40B4-BE49-F238E27FC236}">
                <a16:creationId xmlns:a16="http://schemas.microsoft.com/office/drawing/2014/main" id="{A413167A-9F3D-414D-B1A1-7AE1B97AB9EB}"/>
              </a:ext>
            </a:extLst>
          </p:cNvPr>
          <p:cNvSpPr>
            <a:spLocks noGrp="1"/>
          </p:cNvSpPr>
          <p:nvPr>
            <p:ph type="ftr" sz="quarter" idx="11"/>
          </p:nvPr>
        </p:nvSpPr>
        <p:spPr/>
        <p:txBody>
          <a:bodyPr/>
          <a:lstStyle>
            <a:lvl1pPr>
              <a:defRPr/>
            </a:lvl1pPr>
          </a:lstStyle>
          <a:p>
            <a:pPr>
              <a:defRPr/>
            </a:pPr>
            <a:endParaRPr lang="nl-NL" altLang="en-US"/>
          </a:p>
        </p:txBody>
      </p:sp>
      <p:sp>
        <p:nvSpPr>
          <p:cNvPr id="7" name="Tijdelijke aanduiding voor dianummer 6">
            <a:extLst>
              <a:ext uri="{FF2B5EF4-FFF2-40B4-BE49-F238E27FC236}">
                <a16:creationId xmlns:a16="http://schemas.microsoft.com/office/drawing/2014/main" id="{B1125FDD-A359-4171-9F53-F97516BCF045}"/>
              </a:ext>
            </a:extLst>
          </p:cNvPr>
          <p:cNvSpPr>
            <a:spLocks noGrp="1"/>
          </p:cNvSpPr>
          <p:nvPr>
            <p:ph type="sldNum" sz="quarter" idx="12"/>
          </p:nvPr>
        </p:nvSpPr>
        <p:spPr/>
        <p:txBody>
          <a:bodyPr/>
          <a:lstStyle>
            <a:lvl1pPr>
              <a:defRPr/>
            </a:lvl1pPr>
          </a:lstStyle>
          <a:p>
            <a:pPr>
              <a:defRPr/>
            </a:pPr>
            <a:fld id="{875BA672-85B5-4670-ABAE-51E18FB754A6}"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3773189544"/>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2389188" y="4800600"/>
            <a:ext cx="7315200" cy="566738"/>
          </a:xfrm>
        </p:spPr>
        <p:txBody>
          <a:bodyPr anchor="b"/>
          <a:lstStyle>
            <a:lvl1pPr algn="l">
              <a:defRPr sz="2000" b="1"/>
            </a:lvl1pPr>
          </a:lstStyle>
          <a:p>
            <a:r>
              <a:rPr lang="nl-NL"/>
              <a:t>Klik om de stijl te bewerken</a:t>
            </a:r>
          </a:p>
        </p:txBody>
      </p:sp>
      <p:sp>
        <p:nvSpPr>
          <p:cNvPr id="3" name="Tijdelijke aanduiding voor afbeelding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a:sym typeface="Trebuchet MS" pitchFamily="34" charset="0"/>
            </a:endParaRPr>
          </a:p>
        </p:txBody>
      </p:sp>
      <p:sp>
        <p:nvSpPr>
          <p:cNvPr id="4" name="Tijdelijke aanduiding voor tekst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a:extLst>
              <a:ext uri="{FF2B5EF4-FFF2-40B4-BE49-F238E27FC236}">
                <a16:creationId xmlns:a16="http://schemas.microsoft.com/office/drawing/2014/main" id="{32DF649F-291E-4F16-91F9-0A660772E159}"/>
              </a:ext>
            </a:extLst>
          </p:cNvPr>
          <p:cNvSpPr>
            <a:spLocks noGrp="1"/>
          </p:cNvSpPr>
          <p:nvPr>
            <p:ph type="dt" sz="half" idx="10"/>
          </p:nvPr>
        </p:nvSpPr>
        <p:spPr/>
        <p:txBody>
          <a:bodyPr/>
          <a:lstStyle>
            <a:lvl1pPr>
              <a:defRPr/>
            </a:lvl1pPr>
          </a:lstStyle>
          <a:p>
            <a:pPr>
              <a:defRPr/>
            </a:pPr>
            <a:fld id="{2351CFC2-0FE2-4C87-A75E-7B926CCCB3A4}" type="datetime1">
              <a:rPr lang="nl-NL" altLang="en-US"/>
              <a:pPr>
                <a:defRPr/>
              </a:pPr>
              <a:t>4-5-2018</a:t>
            </a:fld>
            <a:endParaRPr lang="en-US" sz="1800">
              <a:solidFill>
                <a:schemeClr val="tx1"/>
              </a:solidFill>
            </a:endParaRPr>
          </a:p>
        </p:txBody>
      </p:sp>
      <p:sp>
        <p:nvSpPr>
          <p:cNvPr id="6" name="Tijdelijke aanduiding voor voettekst 5">
            <a:extLst>
              <a:ext uri="{FF2B5EF4-FFF2-40B4-BE49-F238E27FC236}">
                <a16:creationId xmlns:a16="http://schemas.microsoft.com/office/drawing/2014/main" id="{7BFDA10E-6F0D-416E-B5D0-5615A41A7039}"/>
              </a:ext>
            </a:extLst>
          </p:cNvPr>
          <p:cNvSpPr>
            <a:spLocks noGrp="1"/>
          </p:cNvSpPr>
          <p:nvPr>
            <p:ph type="ftr" sz="quarter" idx="11"/>
          </p:nvPr>
        </p:nvSpPr>
        <p:spPr/>
        <p:txBody>
          <a:bodyPr/>
          <a:lstStyle>
            <a:lvl1pPr>
              <a:defRPr/>
            </a:lvl1pPr>
          </a:lstStyle>
          <a:p>
            <a:pPr>
              <a:defRPr/>
            </a:pPr>
            <a:endParaRPr lang="nl-NL" altLang="en-US"/>
          </a:p>
        </p:txBody>
      </p:sp>
      <p:sp>
        <p:nvSpPr>
          <p:cNvPr id="7" name="Tijdelijke aanduiding voor dianummer 6">
            <a:extLst>
              <a:ext uri="{FF2B5EF4-FFF2-40B4-BE49-F238E27FC236}">
                <a16:creationId xmlns:a16="http://schemas.microsoft.com/office/drawing/2014/main" id="{CC9AF094-EC1F-4A7F-8ABC-4BA3DA3D5D88}"/>
              </a:ext>
            </a:extLst>
          </p:cNvPr>
          <p:cNvSpPr>
            <a:spLocks noGrp="1"/>
          </p:cNvSpPr>
          <p:nvPr>
            <p:ph type="sldNum" sz="quarter" idx="12"/>
          </p:nvPr>
        </p:nvSpPr>
        <p:spPr/>
        <p:txBody>
          <a:bodyPr/>
          <a:lstStyle>
            <a:lvl1pPr>
              <a:defRPr/>
            </a:lvl1pPr>
          </a:lstStyle>
          <a:p>
            <a:pPr>
              <a:defRPr/>
            </a:pPr>
            <a:fld id="{C8D46D5F-8471-4891-8EC5-7952A30F8E39}"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4116203376"/>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verticale tekst 2"/>
          <p:cNvSpPr>
            <a:spLocks noGrp="1"/>
          </p:cNvSpPr>
          <p:nvPr>
            <p:ph type="body" orient="vert" idx="1"/>
          </p:nvPr>
        </p:nvSpPr>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EFC84B36-F39E-4571-BB56-06236C6C5396}"/>
              </a:ext>
            </a:extLst>
          </p:cNvPr>
          <p:cNvSpPr>
            <a:spLocks noGrp="1"/>
          </p:cNvSpPr>
          <p:nvPr>
            <p:ph type="dt" sz="half" idx="10"/>
          </p:nvPr>
        </p:nvSpPr>
        <p:spPr/>
        <p:txBody>
          <a:bodyPr/>
          <a:lstStyle>
            <a:lvl1pPr>
              <a:defRPr/>
            </a:lvl1pPr>
          </a:lstStyle>
          <a:p>
            <a:pPr>
              <a:defRPr/>
            </a:pPr>
            <a:fld id="{B5DC2611-CE9F-4F60-823B-BC72088B5922}"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759A1501-4D12-404B-8934-C6E85866CEDA}"/>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BABAA85A-4382-4BCC-92BA-1B9A8621423C}"/>
              </a:ext>
            </a:extLst>
          </p:cNvPr>
          <p:cNvSpPr>
            <a:spLocks noGrp="1"/>
          </p:cNvSpPr>
          <p:nvPr>
            <p:ph type="sldNum" sz="quarter" idx="12"/>
          </p:nvPr>
        </p:nvSpPr>
        <p:spPr/>
        <p:txBody>
          <a:bodyPr/>
          <a:lstStyle>
            <a:lvl1pPr>
              <a:defRPr/>
            </a:lvl1pPr>
          </a:lstStyle>
          <a:p>
            <a:pPr>
              <a:defRPr/>
            </a:pPr>
            <a:fld id="{28B3104D-CC47-40B1-9F47-DCBC390C0069}"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19898658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7126288" y="609600"/>
            <a:ext cx="2147887" cy="5432425"/>
          </a:xfr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677863" y="609600"/>
            <a:ext cx="6296025" cy="5432425"/>
          </a:xfr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Date Placeholder 3">
            <a:extLst>
              <a:ext uri="{FF2B5EF4-FFF2-40B4-BE49-F238E27FC236}">
                <a16:creationId xmlns:a16="http://schemas.microsoft.com/office/drawing/2014/main" id="{2F6BA4AF-4DA6-4E28-B295-AF9E6F558494}"/>
              </a:ext>
            </a:extLst>
          </p:cNvPr>
          <p:cNvSpPr>
            <a:spLocks noGrp="1" noChangeArrowheads="1"/>
          </p:cNvSpPr>
          <p:nvPr>
            <p:ph type="dt" sz="half" idx="10"/>
          </p:nvPr>
        </p:nvSpPr>
        <p:spPr>
          <a:ln/>
        </p:spPr>
        <p:txBody>
          <a:bodyPr/>
          <a:lstStyle>
            <a:lvl1pPr>
              <a:defRPr/>
            </a:lvl1pPr>
          </a:lstStyle>
          <a:p>
            <a:pPr>
              <a:defRPr/>
            </a:pPr>
            <a:fld id="{C051DF77-3903-4DB6-BC70-B969383526E6}" type="datetime1">
              <a:rPr lang="nl-NL" altLang="en-US"/>
              <a:pPr>
                <a:defRPr/>
              </a:pPr>
              <a:t>4-5-2018</a:t>
            </a:fld>
            <a:endParaRPr lang="en-US"/>
          </a:p>
        </p:txBody>
      </p:sp>
      <p:sp>
        <p:nvSpPr>
          <p:cNvPr id="5" name="Footer Placeholder 4">
            <a:extLst>
              <a:ext uri="{FF2B5EF4-FFF2-40B4-BE49-F238E27FC236}">
                <a16:creationId xmlns:a16="http://schemas.microsoft.com/office/drawing/2014/main" id="{7D0DE0DE-C188-4396-99B0-5E147D3C00A0}"/>
              </a:ext>
            </a:extLst>
          </p:cNvPr>
          <p:cNvSpPr>
            <a:spLocks noGrp="1" noChangeArrowheads="1"/>
          </p:cNvSpPr>
          <p:nvPr>
            <p:ph type="ftr" sz="quarter" idx="11"/>
          </p:nvPr>
        </p:nvSpPr>
        <p:spPr>
          <a:ln/>
        </p:spPr>
        <p:txBody>
          <a:bodyPr/>
          <a:lstStyle>
            <a:lvl1pPr>
              <a:defRPr/>
            </a:lvl1pPr>
          </a:lstStyle>
          <a:p>
            <a:pPr>
              <a:defRPr/>
            </a:pPr>
            <a:endParaRPr lang="nl-NL" altLang="en-US"/>
          </a:p>
        </p:txBody>
      </p:sp>
      <p:sp>
        <p:nvSpPr>
          <p:cNvPr id="6" name="Slide Number Placeholder 5">
            <a:extLst>
              <a:ext uri="{FF2B5EF4-FFF2-40B4-BE49-F238E27FC236}">
                <a16:creationId xmlns:a16="http://schemas.microsoft.com/office/drawing/2014/main" id="{B64A4363-9729-4265-8A11-FFF75CA6C126}"/>
              </a:ext>
            </a:extLst>
          </p:cNvPr>
          <p:cNvSpPr>
            <a:spLocks noGrp="1" noChangeArrowheads="1"/>
          </p:cNvSpPr>
          <p:nvPr>
            <p:ph type="sldNum" sz="quarter" idx="12"/>
          </p:nvPr>
        </p:nvSpPr>
        <p:spPr>
          <a:ln/>
        </p:spPr>
        <p:txBody>
          <a:bodyPr/>
          <a:lstStyle>
            <a:lvl1pPr>
              <a:defRPr/>
            </a:lvl1pPr>
          </a:lstStyle>
          <a:p>
            <a:pPr>
              <a:defRPr/>
            </a:pPr>
            <a:fld id="{9E1E8303-38A3-4E1A-B4E8-82E91FA1B497}" type="slidenum">
              <a:rPr lang="nl-NL" altLang="en-US"/>
              <a:pPr>
                <a:defRPr/>
              </a:pPr>
              <a:t>‹nr.›</a:t>
            </a:fld>
            <a:endParaRPr lang="en-US" altLang="nl-NL"/>
          </a:p>
        </p:txBody>
      </p:sp>
    </p:spTree>
    <p:extLst>
      <p:ext uri="{BB962C8B-B14F-4D97-AF65-F5344CB8AC3E}">
        <p14:creationId xmlns:p14="http://schemas.microsoft.com/office/powerpoint/2010/main" val="285096616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7126288" y="609600"/>
            <a:ext cx="2147887" cy="5432425"/>
          </a:xfr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677863" y="609600"/>
            <a:ext cx="6296025" cy="5432425"/>
          </a:xfr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811CA1D8-808C-44D9-9457-2D1FE7877332}"/>
              </a:ext>
            </a:extLst>
          </p:cNvPr>
          <p:cNvSpPr>
            <a:spLocks noGrp="1"/>
          </p:cNvSpPr>
          <p:nvPr>
            <p:ph type="dt" sz="half" idx="10"/>
          </p:nvPr>
        </p:nvSpPr>
        <p:spPr/>
        <p:txBody>
          <a:bodyPr/>
          <a:lstStyle>
            <a:lvl1pPr>
              <a:defRPr/>
            </a:lvl1pPr>
          </a:lstStyle>
          <a:p>
            <a:pPr>
              <a:defRPr/>
            </a:pPr>
            <a:fld id="{A190A19A-B981-4FA1-9407-7A510770554A}"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50D9243B-BD7B-4A1C-84B8-F92128229BE2}"/>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E18A4165-1067-4446-9DDB-20BA326D3560}"/>
              </a:ext>
            </a:extLst>
          </p:cNvPr>
          <p:cNvSpPr>
            <a:spLocks noGrp="1"/>
          </p:cNvSpPr>
          <p:nvPr>
            <p:ph type="sldNum" sz="quarter" idx="12"/>
          </p:nvPr>
        </p:nvSpPr>
        <p:spPr/>
        <p:txBody>
          <a:bodyPr/>
          <a:lstStyle>
            <a:lvl1pPr>
              <a:defRPr/>
            </a:lvl1pPr>
          </a:lstStyle>
          <a:p>
            <a:pPr>
              <a:defRPr/>
            </a:pPr>
            <a:fld id="{F08279D9-865F-4B9F-AE02-1146DAC0E52B}"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850500194"/>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914400" y="2130425"/>
            <a:ext cx="10363200" cy="1470025"/>
          </a:xfrm>
        </p:spPr>
        <p:txBody>
          <a:bodyPr/>
          <a:lstStyle/>
          <a:p>
            <a:r>
              <a:rPr lang="nl-NL"/>
              <a:t>Klik om de stijl te bewerken</a:t>
            </a:r>
          </a:p>
        </p:txBody>
      </p:sp>
      <p:sp>
        <p:nvSpPr>
          <p:cNvPr id="3" name="Ondertitel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l-NL"/>
              <a:t>Klik om het opmaakprofiel van de modelondertitel te bewerken</a:t>
            </a:r>
          </a:p>
        </p:txBody>
      </p:sp>
      <p:sp>
        <p:nvSpPr>
          <p:cNvPr id="4" name="Tijdelijke aanduiding voor datum 3">
            <a:extLst>
              <a:ext uri="{FF2B5EF4-FFF2-40B4-BE49-F238E27FC236}">
                <a16:creationId xmlns:a16="http://schemas.microsoft.com/office/drawing/2014/main" id="{37A9ADDE-ACC1-48E4-A518-4A22790192F3}"/>
              </a:ext>
            </a:extLst>
          </p:cNvPr>
          <p:cNvSpPr>
            <a:spLocks noGrp="1"/>
          </p:cNvSpPr>
          <p:nvPr>
            <p:ph type="dt" sz="half" idx="10"/>
          </p:nvPr>
        </p:nvSpPr>
        <p:spPr/>
        <p:txBody>
          <a:bodyPr/>
          <a:lstStyle>
            <a:lvl1pPr>
              <a:defRPr/>
            </a:lvl1pPr>
          </a:lstStyle>
          <a:p>
            <a:pPr>
              <a:defRPr/>
            </a:pPr>
            <a:fld id="{819382BD-016A-4627-AAB8-7B61DF9CC14B}"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0622A392-7376-4028-802D-E1BB519BE983}"/>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6310A039-617E-45C5-9685-034A3C2BF586}"/>
              </a:ext>
            </a:extLst>
          </p:cNvPr>
          <p:cNvSpPr>
            <a:spLocks noGrp="1"/>
          </p:cNvSpPr>
          <p:nvPr>
            <p:ph type="sldNum" sz="quarter" idx="12"/>
          </p:nvPr>
        </p:nvSpPr>
        <p:spPr/>
        <p:txBody>
          <a:bodyPr/>
          <a:lstStyle>
            <a:lvl1pPr>
              <a:defRPr/>
            </a:lvl1pPr>
          </a:lstStyle>
          <a:p>
            <a:pPr>
              <a:defRPr/>
            </a:pPr>
            <a:fld id="{4E459471-1D3C-407C-8FE1-57D48A0E5E69}"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1350860890"/>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30A5F7AB-CFFD-4F62-B40D-812E5DE4E3BA}"/>
              </a:ext>
            </a:extLst>
          </p:cNvPr>
          <p:cNvSpPr>
            <a:spLocks noGrp="1"/>
          </p:cNvSpPr>
          <p:nvPr>
            <p:ph type="dt" sz="half" idx="10"/>
          </p:nvPr>
        </p:nvSpPr>
        <p:spPr/>
        <p:txBody>
          <a:bodyPr/>
          <a:lstStyle>
            <a:lvl1pPr>
              <a:defRPr/>
            </a:lvl1pPr>
          </a:lstStyle>
          <a:p>
            <a:pPr>
              <a:defRPr/>
            </a:pPr>
            <a:fld id="{3E3E1F25-1436-4B59-8F19-B9EF6456A25C}"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3AF59607-2E88-4F3B-95A1-1CB8F5B202CF}"/>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3484A5A9-82FA-4026-88E4-4C8D6836C9E5}"/>
              </a:ext>
            </a:extLst>
          </p:cNvPr>
          <p:cNvSpPr>
            <a:spLocks noGrp="1"/>
          </p:cNvSpPr>
          <p:nvPr>
            <p:ph type="sldNum" sz="quarter" idx="12"/>
          </p:nvPr>
        </p:nvSpPr>
        <p:spPr/>
        <p:txBody>
          <a:bodyPr/>
          <a:lstStyle>
            <a:lvl1pPr>
              <a:defRPr/>
            </a:lvl1pPr>
          </a:lstStyle>
          <a:p>
            <a:pPr>
              <a:defRPr/>
            </a:pPr>
            <a:fld id="{D24F59C6-711D-4282-9AC7-069CC8E840DD}"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1779496088"/>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963613" y="4406900"/>
            <a:ext cx="10363200" cy="1362075"/>
          </a:xfrm>
        </p:spPr>
        <p:txBody>
          <a:bodyPr/>
          <a:lstStyle>
            <a:lvl1pPr algn="l">
              <a:defRPr sz="4000" b="1" cap="all"/>
            </a:lvl1pPr>
          </a:lstStyle>
          <a:p>
            <a:r>
              <a:rPr lang="nl-NL"/>
              <a:t>Klik om de stijl te bewerken</a:t>
            </a:r>
          </a:p>
        </p:txBody>
      </p:sp>
      <p:sp>
        <p:nvSpPr>
          <p:cNvPr id="3" name="Tijdelijke aanduiding voor tekst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a:t>Klik om de modelstijlen te bewerken</a:t>
            </a:r>
          </a:p>
        </p:txBody>
      </p:sp>
      <p:sp>
        <p:nvSpPr>
          <p:cNvPr id="4" name="Tijdelijke aanduiding voor datum 3">
            <a:extLst>
              <a:ext uri="{FF2B5EF4-FFF2-40B4-BE49-F238E27FC236}">
                <a16:creationId xmlns:a16="http://schemas.microsoft.com/office/drawing/2014/main" id="{6ED203FC-4103-455A-B8E2-6709C2F043A0}"/>
              </a:ext>
            </a:extLst>
          </p:cNvPr>
          <p:cNvSpPr>
            <a:spLocks noGrp="1"/>
          </p:cNvSpPr>
          <p:nvPr>
            <p:ph type="dt" sz="half" idx="10"/>
          </p:nvPr>
        </p:nvSpPr>
        <p:spPr/>
        <p:txBody>
          <a:bodyPr/>
          <a:lstStyle>
            <a:lvl1pPr>
              <a:defRPr/>
            </a:lvl1pPr>
          </a:lstStyle>
          <a:p>
            <a:pPr>
              <a:defRPr/>
            </a:pPr>
            <a:fld id="{05230CCB-EB95-4DC6-8555-5ACA50E15083}"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97ABFC22-7D8B-4422-8585-3EA377598DD6}"/>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B9CCB92E-9B71-42D9-8173-CCD394A03CD0}"/>
              </a:ext>
            </a:extLst>
          </p:cNvPr>
          <p:cNvSpPr>
            <a:spLocks noGrp="1"/>
          </p:cNvSpPr>
          <p:nvPr>
            <p:ph type="sldNum" sz="quarter" idx="12"/>
          </p:nvPr>
        </p:nvSpPr>
        <p:spPr/>
        <p:txBody>
          <a:bodyPr/>
          <a:lstStyle>
            <a:lvl1pPr>
              <a:defRPr/>
            </a:lvl1pPr>
          </a:lstStyle>
          <a:p>
            <a:pPr>
              <a:defRPr/>
            </a:pPr>
            <a:fld id="{8C6042C1-FD0C-4209-AB46-B7981A778CC8}"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10394672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sz="half" idx="1"/>
          </p:nvPr>
        </p:nvSpPr>
        <p:spPr>
          <a:xfrm>
            <a:off x="677863" y="2160588"/>
            <a:ext cx="4221162" cy="3881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5051425" y="2160588"/>
            <a:ext cx="4222750" cy="3881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50B74380-770C-4714-BAFC-35657F4EF8E1}"/>
              </a:ext>
            </a:extLst>
          </p:cNvPr>
          <p:cNvSpPr>
            <a:spLocks noGrp="1"/>
          </p:cNvSpPr>
          <p:nvPr>
            <p:ph type="dt" sz="half" idx="10"/>
          </p:nvPr>
        </p:nvSpPr>
        <p:spPr/>
        <p:txBody>
          <a:bodyPr/>
          <a:lstStyle>
            <a:lvl1pPr>
              <a:defRPr/>
            </a:lvl1pPr>
          </a:lstStyle>
          <a:p>
            <a:pPr>
              <a:defRPr/>
            </a:pPr>
            <a:fld id="{D9046574-96C6-4D01-A566-9FE4A6C894E7}" type="datetime1">
              <a:rPr lang="nl-NL" altLang="en-US"/>
              <a:pPr>
                <a:defRPr/>
              </a:pPr>
              <a:t>4-5-2018</a:t>
            </a:fld>
            <a:endParaRPr lang="en-US" sz="1800">
              <a:solidFill>
                <a:schemeClr val="tx1"/>
              </a:solidFill>
            </a:endParaRPr>
          </a:p>
        </p:txBody>
      </p:sp>
      <p:sp>
        <p:nvSpPr>
          <p:cNvPr id="6" name="Tijdelijke aanduiding voor voettekst 5">
            <a:extLst>
              <a:ext uri="{FF2B5EF4-FFF2-40B4-BE49-F238E27FC236}">
                <a16:creationId xmlns:a16="http://schemas.microsoft.com/office/drawing/2014/main" id="{8DFC2689-C214-4BDD-9731-8A59EF095C2F}"/>
              </a:ext>
            </a:extLst>
          </p:cNvPr>
          <p:cNvSpPr>
            <a:spLocks noGrp="1"/>
          </p:cNvSpPr>
          <p:nvPr>
            <p:ph type="ftr" sz="quarter" idx="11"/>
          </p:nvPr>
        </p:nvSpPr>
        <p:spPr/>
        <p:txBody>
          <a:bodyPr/>
          <a:lstStyle>
            <a:lvl1pPr>
              <a:defRPr/>
            </a:lvl1pPr>
          </a:lstStyle>
          <a:p>
            <a:pPr>
              <a:defRPr/>
            </a:pPr>
            <a:endParaRPr lang="nl-NL" altLang="en-US"/>
          </a:p>
        </p:txBody>
      </p:sp>
      <p:sp>
        <p:nvSpPr>
          <p:cNvPr id="7" name="Tijdelijke aanduiding voor dianummer 6">
            <a:extLst>
              <a:ext uri="{FF2B5EF4-FFF2-40B4-BE49-F238E27FC236}">
                <a16:creationId xmlns:a16="http://schemas.microsoft.com/office/drawing/2014/main" id="{4F9778B2-FAF3-47B7-B336-084BE91C2765}"/>
              </a:ext>
            </a:extLst>
          </p:cNvPr>
          <p:cNvSpPr>
            <a:spLocks noGrp="1"/>
          </p:cNvSpPr>
          <p:nvPr>
            <p:ph type="sldNum" sz="quarter" idx="12"/>
          </p:nvPr>
        </p:nvSpPr>
        <p:spPr/>
        <p:txBody>
          <a:bodyPr/>
          <a:lstStyle>
            <a:lvl1pPr>
              <a:defRPr/>
            </a:lvl1pPr>
          </a:lstStyle>
          <a:p>
            <a:pPr>
              <a:defRPr/>
            </a:pPr>
            <a:fld id="{1E3F919C-5A68-40CA-9FCC-34D6F00166FC}"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2031752400"/>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p:spPr>
        <p:txBody>
          <a:bodyPr/>
          <a:lstStyle>
            <a:lvl1pPr>
              <a:defRPr/>
            </a:lvl1pPr>
          </a:lstStyle>
          <a:p>
            <a:r>
              <a:rPr lang="nl-NL"/>
              <a:t>Klik om de stijl te bewerken</a:t>
            </a:r>
          </a:p>
        </p:txBody>
      </p:sp>
      <p:sp>
        <p:nvSpPr>
          <p:cNvPr id="3" name="Tijdelijke aanduiding voor tekst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B574DF3A-5BF9-4AC3-AAAB-5EE1C9685705}"/>
              </a:ext>
            </a:extLst>
          </p:cNvPr>
          <p:cNvSpPr>
            <a:spLocks noGrp="1"/>
          </p:cNvSpPr>
          <p:nvPr>
            <p:ph type="dt" sz="half" idx="10"/>
          </p:nvPr>
        </p:nvSpPr>
        <p:spPr/>
        <p:txBody>
          <a:bodyPr/>
          <a:lstStyle>
            <a:lvl1pPr>
              <a:defRPr/>
            </a:lvl1pPr>
          </a:lstStyle>
          <a:p>
            <a:pPr>
              <a:defRPr/>
            </a:pPr>
            <a:fld id="{223B09BD-318A-4DD4-AA9E-0C36F8B0995A}" type="datetime1">
              <a:rPr lang="nl-NL" altLang="en-US"/>
              <a:pPr>
                <a:defRPr/>
              </a:pPr>
              <a:t>4-5-2018</a:t>
            </a:fld>
            <a:endParaRPr lang="en-US" sz="1800">
              <a:solidFill>
                <a:schemeClr val="tx1"/>
              </a:solidFill>
            </a:endParaRPr>
          </a:p>
        </p:txBody>
      </p:sp>
      <p:sp>
        <p:nvSpPr>
          <p:cNvPr id="8" name="Tijdelijke aanduiding voor voettekst 7">
            <a:extLst>
              <a:ext uri="{FF2B5EF4-FFF2-40B4-BE49-F238E27FC236}">
                <a16:creationId xmlns:a16="http://schemas.microsoft.com/office/drawing/2014/main" id="{1AC45085-72CE-402C-8271-2559D552989F}"/>
              </a:ext>
            </a:extLst>
          </p:cNvPr>
          <p:cNvSpPr>
            <a:spLocks noGrp="1"/>
          </p:cNvSpPr>
          <p:nvPr>
            <p:ph type="ftr" sz="quarter" idx="11"/>
          </p:nvPr>
        </p:nvSpPr>
        <p:spPr/>
        <p:txBody>
          <a:bodyPr/>
          <a:lstStyle>
            <a:lvl1pPr>
              <a:defRPr/>
            </a:lvl1pPr>
          </a:lstStyle>
          <a:p>
            <a:pPr>
              <a:defRPr/>
            </a:pPr>
            <a:endParaRPr lang="nl-NL" altLang="en-US"/>
          </a:p>
        </p:txBody>
      </p:sp>
      <p:sp>
        <p:nvSpPr>
          <p:cNvPr id="9" name="Tijdelijke aanduiding voor dianummer 8">
            <a:extLst>
              <a:ext uri="{FF2B5EF4-FFF2-40B4-BE49-F238E27FC236}">
                <a16:creationId xmlns:a16="http://schemas.microsoft.com/office/drawing/2014/main" id="{EE4C2B48-405B-4C6E-B197-47F45408DA22}"/>
              </a:ext>
            </a:extLst>
          </p:cNvPr>
          <p:cNvSpPr>
            <a:spLocks noGrp="1"/>
          </p:cNvSpPr>
          <p:nvPr>
            <p:ph type="sldNum" sz="quarter" idx="12"/>
          </p:nvPr>
        </p:nvSpPr>
        <p:spPr/>
        <p:txBody>
          <a:bodyPr/>
          <a:lstStyle>
            <a:lvl1pPr>
              <a:defRPr/>
            </a:lvl1pPr>
          </a:lstStyle>
          <a:p>
            <a:pPr>
              <a:defRPr/>
            </a:pPr>
            <a:fld id="{A0D182DC-CDC4-49EE-B1FD-558308B66954}"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989501816"/>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datum 2">
            <a:extLst>
              <a:ext uri="{FF2B5EF4-FFF2-40B4-BE49-F238E27FC236}">
                <a16:creationId xmlns:a16="http://schemas.microsoft.com/office/drawing/2014/main" id="{26B0D743-02D8-45A3-853D-A27629DA181B}"/>
              </a:ext>
            </a:extLst>
          </p:cNvPr>
          <p:cNvSpPr>
            <a:spLocks noGrp="1"/>
          </p:cNvSpPr>
          <p:nvPr>
            <p:ph type="dt" sz="half" idx="10"/>
          </p:nvPr>
        </p:nvSpPr>
        <p:spPr/>
        <p:txBody>
          <a:bodyPr/>
          <a:lstStyle>
            <a:lvl1pPr>
              <a:defRPr/>
            </a:lvl1pPr>
          </a:lstStyle>
          <a:p>
            <a:pPr>
              <a:defRPr/>
            </a:pPr>
            <a:fld id="{6792692B-94AB-42EA-A0F6-9B91E76E1266}" type="datetime1">
              <a:rPr lang="nl-NL" altLang="en-US"/>
              <a:pPr>
                <a:defRPr/>
              </a:pPr>
              <a:t>4-5-2018</a:t>
            </a:fld>
            <a:endParaRPr lang="en-US" sz="1800">
              <a:solidFill>
                <a:schemeClr val="tx1"/>
              </a:solidFill>
            </a:endParaRPr>
          </a:p>
        </p:txBody>
      </p:sp>
      <p:sp>
        <p:nvSpPr>
          <p:cNvPr id="4" name="Tijdelijke aanduiding voor voettekst 3">
            <a:extLst>
              <a:ext uri="{FF2B5EF4-FFF2-40B4-BE49-F238E27FC236}">
                <a16:creationId xmlns:a16="http://schemas.microsoft.com/office/drawing/2014/main" id="{FAE2181B-8ECE-48F2-ADC8-AFBEDB7BBAF7}"/>
              </a:ext>
            </a:extLst>
          </p:cNvPr>
          <p:cNvSpPr>
            <a:spLocks noGrp="1"/>
          </p:cNvSpPr>
          <p:nvPr>
            <p:ph type="ftr" sz="quarter" idx="11"/>
          </p:nvPr>
        </p:nvSpPr>
        <p:spPr/>
        <p:txBody>
          <a:bodyPr/>
          <a:lstStyle>
            <a:lvl1pPr>
              <a:defRPr/>
            </a:lvl1pPr>
          </a:lstStyle>
          <a:p>
            <a:pPr>
              <a:defRPr/>
            </a:pPr>
            <a:endParaRPr lang="nl-NL" altLang="en-US"/>
          </a:p>
        </p:txBody>
      </p:sp>
      <p:sp>
        <p:nvSpPr>
          <p:cNvPr id="5" name="Tijdelijke aanduiding voor dianummer 4">
            <a:extLst>
              <a:ext uri="{FF2B5EF4-FFF2-40B4-BE49-F238E27FC236}">
                <a16:creationId xmlns:a16="http://schemas.microsoft.com/office/drawing/2014/main" id="{BECD819A-8A26-40E1-B7BE-2B724BFEF548}"/>
              </a:ext>
            </a:extLst>
          </p:cNvPr>
          <p:cNvSpPr>
            <a:spLocks noGrp="1"/>
          </p:cNvSpPr>
          <p:nvPr>
            <p:ph type="sldNum" sz="quarter" idx="12"/>
          </p:nvPr>
        </p:nvSpPr>
        <p:spPr/>
        <p:txBody>
          <a:bodyPr/>
          <a:lstStyle>
            <a:lvl1pPr>
              <a:defRPr/>
            </a:lvl1pPr>
          </a:lstStyle>
          <a:p>
            <a:pPr>
              <a:defRPr/>
            </a:pPr>
            <a:fld id="{9F26DA60-9C3F-4E61-8309-18F4B5F8863F}"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154592903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0B91C82E-6105-4DFA-8223-88D34B969D76}"/>
              </a:ext>
            </a:extLst>
          </p:cNvPr>
          <p:cNvSpPr>
            <a:spLocks noGrp="1"/>
          </p:cNvSpPr>
          <p:nvPr>
            <p:ph type="dt" sz="half" idx="10"/>
          </p:nvPr>
        </p:nvSpPr>
        <p:spPr/>
        <p:txBody>
          <a:bodyPr/>
          <a:lstStyle>
            <a:lvl1pPr>
              <a:defRPr/>
            </a:lvl1pPr>
          </a:lstStyle>
          <a:p>
            <a:pPr>
              <a:defRPr/>
            </a:pPr>
            <a:fld id="{A364C4DA-A456-4092-A528-D314656A71AF}" type="datetime1">
              <a:rPr lang="nl-NL" altLang="en-US"/>
              <a:pPr>
                <a:defRPr/>
              </a:pPr>
              <a:t>4-5-2018</a:t>
            </a:fld>
            <a:endParaRPr lang="en-US" sz="1800">
              <a:solidFill>
                <a:schemeClr val="tx1"/>
              </a:solidFill>
            </a:endParaRPr>
          </a:p>
        </p:txBody>
      </p:sp>
      <p:sp>
        <p:nvSpPr>
          <p:cNvPr id="3" name="Tijdelijke aanduiding voor voettekst 2">
            <a:extLst>
              <a:ext uri="{FF2B5EF4-FFF2-40B4-BE49-F238E27FC236}">
                <a16:creationId xmlns:a16="http://schemas.microsoft.com/office/drawing/2014/main" id="{A7F57A5B-6087-407D-A663-B56A420860AA}"/>
              </a:ext>
            </a:extLst>
          </p:cNvPr>
          <p:cNvSpPr>
            <a:spLocks noGrp="1"/>
          </p:cNvSpPr>
          <p:nvPr>
            <p:ph type="ftr" sz="quarter" idx="11"/>
          </p:nvPr>
        </p:nvSpPr>
        <p:spPr/>
        <p:txBody>
          <a:bodyPr/>
          <a:lstStyle>
            <a:lvl1pPr>
              <a:defRPr/>
            </a:lvl1pPr>
          </a:lstStyle>
          <a:p>
            <a:pPr>
              <a:defRPr/>
            </a:pPr>
            <a:endParaRPr lang="nl-NL" altLang="en-US"/>
          </a:p>
        </p:txBody>
      </p:sp>
      <p:sp>
        <p:nvSpPr>
          <p:cNvPr id="4" name="Tijdelijke aanduiding voor dianummer 3">
            <a:extLst>
              <a:ext uri="{FF2B5EF4-FFF2-40B4-BE49-F238E27FC236}">
                <a16:creationId xmlns:a16="http://schemas.microsoft.com/office/drawing/2014/main" id="{BA94EF93-0153-40E3-A3C5-9913592C4672}"/>
              </a:ext>
            </a:extLst>
          </p:cNvPr>
          <p:cNvSpPr>
            <a:spLocks noGrp="1"/>
          </p:cNvSpPr>
          <p:nvPr>
            <p:ph type="sldNum" sz="quarter" idx="12"/>
          </p:nvPr>
        </p:nvSpPr>
        <p:spPr/>
        <p:txBody>
          <a:bodyPr/>
          <a:lstStyle>
            <a:lvl1pPr>
              <a:defRPr/>
            </a:lvl1pPr>
          </a:lstStyle>
          <a:p>
            <a:pPr>
              <a:defRPr/>
            </a:pPr>
            <a:fld id="{3529908B-920D-4983-9BB4-CC3CA686BBAF}"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4098647422"/>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0" y="273050"/>
            <a:ext cx="4011613" cy="1162050"/>
          </a:xfrm>
        </p:spPr>
        <p:txBody>
          <a:bodyPr anchor="b"/>
          <a:lstStyle>
            <a:lvl1pPr algn="l">
              <a:defRPr sz="2000" b="1"/>
            </a:lvl1pPr>
          </a:lstStyle>
          <a:p>
            <a:r>
              <a:rPr lang="nl-NL"/>
              <a:t>Klik om de stijl te bewerken</a:t>
            </a:r>
          </a:p>
        </p:txBody>
      </p:sp>
      <p:sp>
        <p:nvSpPr>
          <p:cNvPr id="3" name="Tijdelijke aanduiding voor inhoud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a:extLst>
              <a:ext uri="{FF2B5EF4-FFF2-40B4-BE49-F238E27FC236}">
                <a16:creationId xmlns:a16="http://schemas.microsoft.com/office/drawing/2014/main" id="{D9A50901-76EC-437C-89FB-FF5F5674BAC9}"/>
              </a:ext>
            </a:extLst>
          </p:cNvPr>
          <p:cNvSpPr>
            <a:spLocks noGrp="1"/>
          </p:cNvSpPr>
          <p:nvPr>
            <p:ph type="dt" sz="half" idx="10"/>
          </p:nvPr>
        </p:nvSpPr>
        <p:spPr/>
        <p:txBody>
          <a:bodyPr/>
          <a:lstStyle>
            <a:lvl1pPr>
              <a:defRPr/>
            </a:lvl1pPr>
          </a:lstStyle>
          <a:p>
            <a:pPr>
              <a:defRPr/>
            </a:pPr>
            <a:fld id="{023160B9-4F94-4B29-8370-E97107737476}" type="datetime1">
              <a:rPr lang="nl-NL" altLang="en-US"/>
              <a:pPr>
                <a:defRPr/>
              </a:pPr>
              <a:t>4-5-2018</a:t>
            </a:fld>
            <a:endParaRPr lang="en-US" sz="1800">
              <a:solidFill>
                <a:schemeClr val="tx1"/>
              </a:solidFill>
            </a:endParaRPr>
          </a:p>
        </p:txBody>
      </p:sp>
      <p:sp>
        <p:nvSpPr>
          <p:cNvPr id="6" name="Tijdelijke aanduiding voor voettekst 5">
            <a:extLst>
              <a:ext uri="{FF2B5EF4-FFF2-40B4-BE49-F238E27FC236}">
                <a16:creationId xmlns:a16="http://schemas.microsoft.com/office/drawing/2014/main" id="{D6F8865C-7B1D-4ABD-885D-E9D38C038E65}"/>
              </a:ext>
            </a:extLst>
          </p:cNvPr>
          <p:cNvSpPr>
            <a:spLocks noGrp="1"/>
          </p:cNvSpPr>
          <p:nvPr>
            <p:ph type="ftr" sz="quarter" idx="11"/>
          </p:nvPr>
        </p:nvSpPr>
        <p:spPr/>
        <p:txBody>
          <a:bodyPr/>
          <a:lstStyle>
            <a:lvl1pPr>
              <a:defRPr/>
            </a:lvl1pPr>
          </a:lstStyle>
          <a:p>
            <a:pPr>
              <a:defRPr/>
            </a:pPr>
            <a:endParaRPr lang="nl-NL" altLang="en-US"/>
          </a:p>
        </p:txBody>
      </p:sp>
      <p:sp>
        <p:nvSpPr>
          <p:cNvPr id="7" name="Tijdelijke aanduiding voor dianummer 6">
            <a:extLst>
              <a:ext uri="{FF2B5EF4-FFF2-40B4-BE49-F238E27FC236}">
                <a16:creationId xmlns:a16="http://schemas.microsoft.com/office/drawing/2014/main" id="{779D8BD3-D398-4355-8600-40F9D2BA98A8}"/>
              </a:ext>
            </a:extLst>
          </p:cNvPr>
          <p:cNvSpPr>
            <a:spLocks noGrp="1"/>
          </p:cNvSpPr>
          <p:nvPr>
            <p:ph type="sldNum" sz="quarter" idx="12"/>
          </p:nvPr>
        </p:nvSpPr>
        <p:spPr/>
        <p:txBody>
          <a:bodyPr/>
          <a:lstStyle>
            <a:lvl1pPr>
              <a:defRPr/>
            </a:lvl1pPr>
          </a:lstStyle>
          <a:p>
            <a:pPr>
              <a:defRPr/>
            </a:pPr>
            <a:fld id="{1218C608-5974-47D8-B8ED-513B774CD711}"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837054602"/>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2389188" y="4800600"/>
            <a:ext cx="7315200" cy="566738"/>
          </a:xfrm>
        </p:spPr>
        <p:txBody>
          <a:bodyPr anchor="b"/>
          <a:lstStyle>
            <a:lvl1pPr algn="l">
              <a:defRPr sz="2000" b="1"/>
            </a:lvl1pPr>
          </a:lstStyle>
          <a:p>
            <a:r>
              <a:rPr lang="nl-NL"/>
              <a:t>Klik om de stijl te bewerken</a:t>
            </a:r>
          </a:p>
        </p:txBody>
      </p:sp>
      <p:sp>
        <p:nvSpPr>
          <p:cNvPr id="3" name="Tijdelijke aanduiding voor afbeelding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a:sym typeface="Trebuchet MS" pitchFamily="34" charset="0"/>
            </a:endParaRPr>
          </a:p>
        </p:txBody>
      </p:sp>
      <p:sp>
        <p:nvSpPr>
          <p:cNvPr id="4" name="Tijdelijke aanduiding voor tekst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a:extLst>
              <a:ext uri="{FF2B5EF4-FFF2-40B4-BE49-F238E27FC236}">
                <a16:creationId xmlns:a16="http://schemas.microsoft.com/office/drawing/2014/main" id="{68C5295F-F116-4606-B3CB-25DCD0042F88}"/>
              </a:ext>
            </a:extLst>
          </p:cNvPr>
          <p:cNvSpPr>
            <a:spLocks noGrp="1"/>
          </p:cNvSpPr>
          <p:nvPr>
            <p:ph type="dt" sz="half" idx="10"/>
          </p:nvPr>
        </p:nvSpPr>
        <p:spPr/>
        <p:txBody>
          <a:bodyPr/>
          <a:lstStyle>
            <a:lvl1pPr>
              <a:defRPr/>
            </a:lvl1pPr>
          </a:lstStyle>
          <a:p>
            <a:pPr>
              <a:defRPr/>
            </a:pPr>
            <a:fld id="{E5F4FE6F-6797-4B91-B630-D51B5123C407}" type="datetime1">
              <a:rPr lang="nl-NL" altLang="en-US"/>
              <a:pPr>
                <a:defRPr/>
              </a:pPr>
              <a:t>4-5-2018</a:t>
            </a:fld>
            <a:endParaRPr lang="en-US" sz="1800">
              <a:solidFill>
                <a:schemeClr val="tx1"/>
              </a:solidFill>
            </a:endParaRPr>
          </a:p>
        </p:txBody>
      </p:sp>
      <p:sp>
        <p:nvSpPr>
          <p:cNvPr id="6" name="Tijdelijke aanduiding voor voettekst 5">
            <a:extLst>
              <a:ext uri="{FF2B5EF4-FFF2-40B4-BE49-F238E27FC236}">
                <a16:creationId xmlns:a16="http://schemas.microsoft.com/office/drawing/2014/main" id="{83C2F2F1-B578-4068-8410-2A0587D88A16}"/>
              </a:ext>
            </a:extLst>
          </p:cNvPr>
          <p:cNvSpPr>
            <a:spLocks noGrp="1"/>
          </p:cNvSpPr>
          <p:nvPr>
            <p:ph type="ftr" sz="quarter" idx="11"/>
          </p:nvPr>
        </p:nvSpPr>
        <p:spPr/>
        <p:txBody>
          <a:bodyPr/>
          <a:lstStyle>
            <a:lvl1pPr>
              <a:defRPr/>
            </a:lvl1pPr>
          </a:lstStyle>
          <a:p>
            <a:pPr>
              <a:defRPr/>
            </a:pPr>
            <a:endParaRPr lang="nl-NL" altLang="en-US"/>
          </a:p>
        </p:txBody>
      </p:sp>
      <p:sp>
        <p:nvSpPr>
          <p:cNvPr id="7" name="Tijdelijke aanduiding voor dianummer 6">
            <a:extLst>
              <a:ext uri="{FF2B5EF4-FFF2-40B4-BE49-F238E27FC236}">
                <a16:creationId xmlns:a16="http://schemas.microsoft.com/office/drawing/2014/main" id="{E721EF02-0711-44F9-93B0-38C22C08A6FD}"/>
              </a:ext>
            </a:extLst>
          </p:cNvPr>
          <p:cNvSpPr>
            <a:spLocks noGrp="1"/>
          </p:cNvSpPr>
          <p:nvPr>
            <p:ph type="sldNum" sz="quarter" idx="12"/>
          </p:nvPr>
        </p:nvSpPr>
        <p:spPr/>
        <p:txBody>
          <a:bodyPr/>
          <a:lstStyle>
            <a:lvl1pPr>
              <a:defRPr/>
            </a:lvl1pPr>
          </a:lstStyle>
          <a:p>
            <a:pPr>
              <a:defRPr/>
            </a:pPr>
            <a:fld id="{00A7A7C7-4B06-427A-A4EC-77BFD51EF2D7}"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19932197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914400" y="2130425"/>
            <a:ext cx="10363200" cy="1470025"/>
          </a:xfrm>
        </p:spPr>
        <p:txBody>
          <a:bodyPr/>
          <a:lstStyle/>
          <a:p>
            <a:r>
              <a:rPr lang="nl-NL"/>
              <a:t>Klik om de stijl te bewerken</a:t>
            </a:r>
          </a:p>
        </p:txBody>
      </p:sp>
      <p:sp>
        <p:nvSpPr>
          <p:cNvPr id="3" name="Ondertitel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l-NL"/>
              <a:t>Klik om het opmaakprofiel van de modelondertitel te bewerken</a:t>
            </a:r>
          </a:p>
        </p:txBody>
      </p:sp>
      <p:sp>
        <p:nvSpPr>
          <p:cNvPr id="4" name="Tijdelijke aanduiding voor datum 3">
            <a:extLst>
              <a:ext uri="{FF2B5EF4-FFF2-40B4-BE49-F238E27FC236}">
                <a16:creationId xmlns:a16="http://schemas.microsoft.com/office/drawing/2014/main" id="{5E5FF04C-D2FF-4543-95F7-62F2E39571D2}"/>
              </a:ext>
            </a:extLst>
          </p:cNvPr>
          <p:cNvSpPr>
            <a:spLocks noGrp="1"/>
          </p:cNvSpPr>
          <p:nvPr>
            <p:ph type="dt" sz="half" idx="10"/>
          </p:nvPr>
        </p:nvSpPr>
        <p:spPr/>
        <p:txBody>
          <a:bodyPr/>
          <a:lstStyle>
            <a:lvl1pPr>
              <a:defRPr/>
            </a:lvl1pPr>
          </a:lstStyle>
          <a:p>
            <a:pPr>
              <a:defRPr/>
            </a:pPr>
            <a:fld id="{E7CEFB75-68E6-44F7-8355-D7454C569898}"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A24664EC-3FC4-4659-A57A-85B8B4830019}"/>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B6371FB9-9077-4A43-B5BD-4803E85B092F}"/>
              </a:ext>
            </a:extLst>
          </p:cNvPr>
          <p:cNvSpPr>
            <a:spLocks noGrp="1"/>
          </p:cNvSpPr>
          <p:nvPr>
            <p:ph type="sldNum" sz="quarter" idx="12"/>
          </p:nvPr>
        </p:nvSpPr>
        <p:spPr/>
        <p:txBody>
          <a:bodyPr/>
          <a:lstStyle>
            <a:lvl1pPr>
              <a:defRPr/>
            </a:lvl1pPr>
          </a:lstStyle>
          <a:p>
            <a:pPr>
              <a:defRPr/>
            </a:pPr>
            <a:fld id="{64CEB5F8-230F-4D8A-BB2F-E103A83355DB}"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1898277866"/>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verticale tekst 2"/>
          <p:cNvSpPr>
            <a:spLocks noGrp="1"/>
          </p:cNvSpPr>
          <p:nvPr>
            <p:ph type="body" orient="vert" idx="1"/>
          </p:nvPr>
        </p:nvSpPr>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7A33BB54-1CA8-4A2B-BA1A-B22CC767259F}"/>
              </a:ext>
            </a:extLst>
          </p:cNvPr>
          <p:cNvSpPr>
            <a:spLocks noGrp="1"/>
          </p:cNvSpPr>
          <p:nvPr>
            <p:ph type="dt" sz="half" idx="10"/>
          </p:nvPr>
        </p:nvSpPr>
        <p:spPr/>
        <p:txBody>
          <a:bodyPr/>
          <a:lstStyle>
            <a:lvl1pPr>
              <a:defRPr/>
            </a:lvl1pPr>
          </a:lstStyle>
          <a:p>
            <a:pPr>
              <a:defRPr/>
            </a:pPr>
            <a:fld id="{495D445C-9258-473E-A7BE-B94E8E207164}"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75A30422-9437-45A1-85C3-1EC458132E2B}"/>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08E5087C-CEB2-48F8-BBC5-4682B3C3CEB4}"/>
              </a:ext>
            </a:extLst>
          </p:cNvPr>
          <p:cNvSpPr>
            <a:spLocks noGrp="1"/>
          </p:cNvSpPr>
          <p:nvPr>
            <p:ph type="sldNum" sz="quarter" idx="12"/>
          </p:nvPr>
        </p:nvSpPr>
        <p:spPr/>
        <p:txBody>
          <a:bodyPr/>
          <a:lstStyle>
            <a:lvl1pPr>
              <a:defRPr/>
            </a:lvl1pPr>
          </a:lstStyle>
          <a:p>
            <a:pPr>
              <a:defRPr/>
            </a:pPr>
            <a:fld id="{C1CD50F0-F254-4B8A-BE97-114D72AC8B7E}"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1980781444"/>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7126288" y="609600"/>
            <a:ext cx="2147887" cy="5432425"/>
          </a:xfr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677863" y="609600"/>
            <a:ext cx="6296025" cy="5432425"/>
          </a:xfr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0C7D25D3-95A4-4D58-9E8E-7400733EBA36}"/>
              </a:ext>
            </a:extLst>
          </p:cNvPr>
          <p:cNvSpPr>
            <a:spLocks noGrp="1"/>
          </p:cNvSpPr>
          <p:nvPr>
            <p:ph type="dt" sz="half" idx="10"/>
          </p:nvPr>
        </p:nvSpPr>
        <p:spPr/>
        <p:txBody>
          <a:bodyPr/>
          <a:lstStyle>
            <a:lvl1pPr>
              <a:defRPr/>
            </a:lvl1pPr>
          </a:lstStyle>
          <a:p>
            <a:pPr>
              <a:defRPr/>
            </a:pPr>
            <a:fld id="{05C34767-6D78-4EF8-8FE4-C1FFC66BA56E}"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EA375493-EE35-42F4-A377-AB004AE234B2}"/>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DC2E2095-C785-4D5C-B693-53CC82576DA5}"/>
              </a:ext>
            </a:extLst>
          </p:cNvPr>
          <p:cNvSpPr>
            <a:spLocks noGrp="1"/>
          </p:cNvSpPr>
          <p:nvPr>
            <p:ph type="sldNum" sz="quarter" idx="12"/>
          </p:nvPr>
        </p:nvSpPr>
        <p:spPr/>
        <p:txBody>
          <a:bodyPr/>
          <a:lstStyle>
            <a:lvl1pPr>
              <a:defRPr/>
            </a:lvl1pPr>
          </a:lstStyle>
          <a:p>
            <a:pPr>
              <a:defRPr/>
            </a:pPr>
            <a:fld id="{30E817DF-5C5C-40B1-B5FA-A5B44D515935}"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3663606085"/>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cxnSp>
        <p:nvCxnSpPr>
          <p:cNvPr id="4" name="Straight Connector 14">
            <a:extLst>
              <a:ext uri="{FF2B5EF4-FFF2-40B4-BE49-F238E27FC236}">
                <a16:creationId xmlns:a16="http://schemas.microsoft.com/office/drawing/2014/main" id="{C9B5022F-5CA0-4E75-8E29-93FB58D86000}"/>
              </a:ext>
            </a:extLst>
          </p:cNvPr>
          <p:cNvCxnSpPr/>
          <p:nvPr/>
        </p:nvCxnSpPr>
        <p:spPr>
          <a:xfrm>
            <a:off x="2417763" y="3529013"/>
            <a:ext cx="8637587"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ctrTitle"/>
          </p:nvPr>
        </p:nvSpPr>
        <p:spPr>
          <a:xfrm>
            <a:off x="2417779" y="802298"/>
            <a:ext cx="8637073" cy="2541431"/>
          </a:xfrm>
        </p:spPr>
        <p:txBody>
          <a:bodyPr bIns="0" anchor="b"/>
          <a:lstStyle>
            <a:lvl1pPr algn="l">
              <a:defRPr sz="6600"/>
            </a:lvl1pPr>
          </a:lstStyle>
          <a:p>
            <a:r>
              <a:rPr lang="nl-NL"/>
              <a:t>Klik om stijl te bewerken</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en-US" dirty="0"/>
          </a:p>
        </p:txBody>
      </p:sp>
      <p:sp>
        <p:nvSpPr>
          <p:cNvPr id="5" name="Date Placeholder 3">
            <a:extLst>
              <a:ext uri="{FF2B5EF4-FFF2-40B4-BE49-F238E27FC236}">
                <a16:creationId xmlns:a16="http://schemas.microsoft.com/office/drawing/2014/main" id="{59508126-87CE-40FB-B864-FEA5AC4E90EA}"/>
              </a:ext>
            </a:extLst>
          </p:cNvPr>
          <p:cNvSpPr>
            <a:spLocks noGrp="1"/>
          </p:cNvSpPr>
          <p:nvPr>
            <p:ph type="dt" sz="half" idx="10"/>
          </p:nvPr>
        </p:nvSpPr>
        <p:spPr/>
        <p:txBody>
          <a:bodyPr/>
          <a:lstStyle>
            <a:lvl1pPr>
              <a:defRPr/>
            </a:lvl1pPr>
          </a:lstStyle>
          <a:p>
            <a:pPr>
              <a:defRPr/>
            </a:pPr>
            <a:fld id="{A9BD0928-1522-4ACC-8665-3A94E6B23227}" type="datetime1">
              <a:rPr lang="nl-NL" altLang="en-US"/>
              <a:pPr>
                <a:defRPr/>
              </a:pPr>
              <a:t>4-5-2018</a:t>
            </a:fld>
            <a:endParaRPr lang="en-US" sz="1800">
              <a:solidFill>
                <a:schemeClr val="tx1"/>
              </a:solidFill>
            </a:endParaRPr>
          </a:p>
        </p:txBody>
      </p:sp>
      <p:sp>
        <p:nvSpPr>
          <p:cNvPr id="6" name="Footer Placeholder 4">
            <a:extLst>
              <a:ext uri="{FF2B5EF4-FFF2-40B4-BE49-F238E27FC236}">
                <a16:creationId xmlns:a16="http://schemas.microsoft.com/office/drawing/2014/main" id="{91DC5602-DAF8-4643-91CE-25B3A5626A43}"/>
              </a:ext>
            </a:extLst>
          </p:cNvPr>
          <p:cNvSpPr>
            <a:spLocks noGrp="1"/>
          </p:cNvSpPr>
          <p:nvPr>
            <p:ph type="ftr" sz="quarter" idx="11"/>
          </p:nvPr>
        </p:nvSpPr>
        <p:spPr>
          <a:xfrm>
            <a:off x="2416175" y="328613"/>
            <a:ext cx="4973638" cy="309562"/>
          </a:xfrm>
        </p:spPr>
        <p:txBody>
          <a:bodyPr/>
          <a:lstStyle>
            <a:lvl1pPr>
              <a:defRPr/>
            </a:lvl1pPr>
          </a:lstStyle>
          <a:p>
            <a:pPr>
              <a:defRPr/>
            </a:pPr>
            <a:endParaRPr lang="nl-NL" altLang="en-US"/>
          </a:p>
        </p:txBody>
      </p:sp>
      <p:sp>
        <p:nvSpPr>
          <p:cNvPr id="7" name="Slide Number Placeholder 5">
            <a:extLst>
              <a:ext uri="{FF2B5EF4-FFF2-40B4-BE49-F238E27FC236}">
                <a16:creationId xmlns:a16="http://schemas.microsoft.com/office/drawing/2014/main" id="{B1019A12-37E3-4853-BCA2-37BC120DFC1B}"/>
              </a:ext>
            </a:extLst>
          </p:cNvPr>
          <p:cNvSpPr>
            <a:spLocks noGrp="1"/>
          </p:cNvSpPr>
          <p:nvPr>
            <p:ph type="sldNum" sz="quarter" idx="12"/>
          </p:nvPr>
        </p:nvSpPr>
        <p:spPr>
          <a:xfrm>
            <a:off x="1438275" y="798513"/>
            <a:ext cx="809625" cy="504825"/>
          </a:xfrm>
        </p:spPr>
        <p:txBody>
          <a:bodyPr/>
          <a:lstStyle>
            <a:lvl1pPr>
              <a:defRPr/>
            </a:lvl1pPr>
          </a:lstStyle>
          <a:p>
            <a:pPr>
              <a:defRPr/>
            </a:pPr>
            <a:fld id="{207EE9B7-DF1F-4F66-8AAA-222CA54D7BFF}"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63040346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cxnSp>
        <p:nvCxnSpPr>
          <p:cNvPr id="4" name="Straight Connector 32">
            <a:extLst>
              <a:ext uri="{FF2B5EF4-FFF2-40B4-BE49-F238E27FC236}">
                <a16:creationId xmlns:a16="http://schemas.microsoft.com/office/drawing/2014/main" id="{E31B4EE5-D4F2-4C09-8057-F462873FE275}"/>
              </a:ext>
            </a:extLst>
          </p:cNvPr>
          <p:cNvCxnSpPr/>
          <p:nvPr/>
        </p:nvCxnSpPr>
        <p:spPr>
          <a:xfrm>
            <a:off x="1454150" y="1847850"/>
            <a:ext cx="9607550"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3">
            <a:extLst>
              <a:ext uri="{FF2B5EF4-FFF2-40B4-BE49-F238E27FC236}">
                <a16:creationId xmlns:a16="http://schemas.microsoft.com/office/drawing/2014/main" id="{C34757B5-2992-476D-BE83-FA01E263F2B9}"/>
              </a:ext>
            </a:extLst>
          </p:cNvPr>
          <p:cNvSpPr>
            <a:spLocks noGrp="1"/>
          </p:cNvSpPr>
          <p:nvPr>
            <p:ph type="dt" sz="half" idx="10"/>
          </p:nvPr>
        </p:nvSpPr>
        <p:spPr/>
        <p:txBody>
          <a:bodyPr/>
          <a:lstStyle>
            <a:lvl1pPr>
              <a:defRPr/>
            </a:lvl1pPr>
          </a:lstStyle>
          <a:p>
            <a:pPr>
              <a:defRPr/>
            </a:pPr>
            <a:fld id="{ADD6BFFA-71C4-4B76-B58C-DB8DC9601938}" type="datetime1">
              <a:rPr lang="nl-NL" altLang="en-US"/>
              <a:pPr>
                <a:defRPr/>
              </a:pPr>
              <a:t>4-5-2018</a:t>
            </a:fld>
            <a:endParaRPr lang="en-US" sz="1800">
              <a:solidFill>
                <a:schemeClr val="tx1"/>
              </a:solidFill>
            </a:endParaRPr>
          </a:p>
        </p:txBody>
      </p:sp>
      <p:sp>
        <p:nvSpPr>
          <p:cNvPr id="6" name="Footer Placeholder 4">
            <a:extLst>
              <a:ext uri="{FF2B5EF4-FFF2-40B4-BE49-F238E27FC236}">
                <a16:creationId xmlns:a16="http://schemas.microsoft.com/office/drawing/2014/main" id="{EA304942-E95E-47A0-B070-53D53BD7428E}"/>
              </a:ext>
            </a:extLst>
          </p:cNvPr>
          <p:cNvSpPr>
            <a:spLocks noGrp="1"/>
          </p:cNvSpPr>
          <p:nvPr>
            <p:ph type="ftr" sz="quarter" idx="11"/>
          </p:nvPr>
        </p:nvSpPr>
        <p:spPr/>
        <p:txBody>
          <a:bodyPr/>
          <a:lstStyle>
            <a:lvl1pPr>
              <a:defRPr/>
            </a:lvl1pPr>
          </a:lstStyle>
          <a:p>
            <a:pPr>
              <a:defRPr/>
            </a:pPr>
            <a:endParaRPr lang="nl-NL" altLang="en-US"/>
          </a:p>
        </p:txBody>
      </p:sp>
      <p:sp>
        <p:nvSpPr>
          <p:cNvPr id="7" name="Slide Number Placeholder 5">
            <a:extLst>
              <a:ext uri="{FF2B5EF4-FFF2-40B4-BE49-F238E27FC236}">
                <a16:creationId xmlns:a16="http://schemas.microsoft.com/office/drawing/2014/main" id="{EAFD0244-BC77-4CB8-A6EC-D797B7C59CA6}"/>
              </a:ext>
            </a:extLst>
          </p:cNvPr>
          <p:cNvSpPr>
            <a:spLocks noGrp="1"/>
          </p:cNvSpPr>
          <p:nvPr>
            <p:ph type="sldNum" sz="quarter" idx="12"/>
          </p:nvPr>
        </p:nvSpPr>
        <p:spPr/>
        <p:txBody>
          <a:bodyPr/>
          <a:lstStyle>
            <a:lvl1pPr>
              <a:defRPr/>
            </a:lvl1pPr>
          </a:lstStyle>
          <a:p>
            <a:pPr>
              <a:defRPr/>
            </a:pPr>
            <a:fld id="{0F3BC8FF-8218-468C-86FA-DF8F47049EC1}"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3795665354"/>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cxnSp>
        <p:nvCxnSpPr>
          <p:cNvPr id="4" name="Straight Connector 14">
            <a:extLst>
              <a:ext uri="{FF2B5EF4-FFF2-40B4-BE49-F238E27FC236}">
                <a16:creationId xmlns:a16="http://schemas.microsoft.com/office/drawing/2014/main" id="{FFFB4718-4687-4EC7-9BD4-26C5F9177118}"/>
              </a:ext>
            </a:extLst>
          </p:cNvPr>
          <p:cNvCxnSpPr/>
          <p:nvPr/>
        </p:nvCxnSpPr>
        <p:spPr>
          <a:xfrm>
            <a:off x="1454150" y="3805238"/>
            <a:ext cx="8631238"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a:xfrm>
            <a:off x="1454239" y="1756130"/>
            <a:ext cx="8643154" cy="1887950"/>
          </a:xfrm>
        </p:spPr>
        <p:txBody>
          <a:bodyPr anchor="b"/>
          <a:lstStyle>
            <a:lvl1pPr algn="l">
              <a:defRPr sz="3600"/>
            </a:lvl1pPr>
          </a:lstStyle>
          <a:p>
            <a:r>
              <a:rPr lang="nl-NL"/>
              <a:t>Klik om stijl te bewerken</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Tekststijl van het model bewerken</a:t>
            </a:r>
          </a:p>
        </p:txBody>
      </p:sp>
      <p:sp>
        <p:nvSpPr>
          <p:cNvPr id="5" name="Date Placeholder 3">
            <a:extLst>
              <a:ext uri="{FF2B5EF4-FFF2-40B4-BE49-F238E27FC236}">
                <a16:creationId xmlns:a16="http://schemas.microsoft.com/office/drawing/2014/main" id="{98694752-B2E3-40B4-BFEE-D5A70BA393FD}"/>
              </a:ext>
            </a:extLst>
          </p:cNvPr>
          <p:cNvSpPr>
            <a:spLocks noGrp="1"/>
          </p:cNvSpPr>
          <p:nvPr>
            <p:ph type="dt" sz="half" idx="10"/>
          </p:nvPr>
        </p:nvSpPr>
        <p:spPr/>
        <p:txBody>
          <a:bodyPr/>
          <a:lstStyle>
            <a:lvl1pPr>
              <a:defRPr/>
            </a:lvl1pPr>
          </a:lstStyle>
          <a:p>
            <a:pPr>
              <a:defRPr/>
            </a:pPr>
            <a:fld id="{D91AC39E-2680-44BE-B1F4-5F6801E28CB0}" type="datetime1">
              <a:rPr lang="nl-NL" altLang="en-US"/>
              <a:pPr>
                <a:defRPr/>
              </a:pPr>
              <a:t>4-5-2018</a:t>
            </a:fld>
            <a:endParaRPr lang="en-US" sz="1800">
              <a:solidFill>
                <a:schemeClr val="tx1"/>
              </a:solidFill>
            </a:endParaRPr>
          </a:p>
        </p:txBody>
      </p:sp>
      <p:sp>
        <p:nvSpPr>
          <p:cNvPr id="6" name="Footer Placeholder 4">
            <a:extLst>
              <a:ext uri="{FF2B5EF4-FFF2-40B4-BE49-F238E27FC236}">
                <a16:creationId xmlns:a16="http://schemas.microsoft.com/office/drawing/2014/main" id="{39215720-8AC7-49A4-B91D-4E84F05EEF59}"/>
              </a:ext>
            </a:extLst>
          </p:cNvPr>
          <p:cNvSpPr>
            <a:spLocks noGrp="1"/>
          </p:cNvSpPr>
          <p:nvPr>
            <p:ph type="ftr" sz="quarter" idx="11"/>
          </p:nvPr>
        </p:nvSpPr>
        <p:spPr/>
        <p:txBody>
          <a:bodyPr/>
          <a:lstStyle>
            <a:lvl1pPr>
              <a:defRPr/>
            </a:lvl1pPr>
          </a:lstStyle>
          <a:p>
            <a:pPr>
              <a:defRPr/>
            </a:pPr>
            <a:endParaRPr lang="nl-NL" altLang="en-US"/>
          </a:p>
        </p:txBody>
      </p:sp>
      <p:sp>
        <p:nvSpPr>
          <p:cNvPr id="7" name="Slide Number Placeholder 5">
            <a:extLst>
              <a:ext uri="{FF2B5EF4-FFF2-40B4-BE49-F238E27FC236}">
                <a16:creationId xmlns:a16="http://schemas.microsoft.com/office/drawing/2014/main" id="{3B4023B3-8B10-483F-9DCF-413633DDD1D6}"/>
              </a:ext>
            </a:extLst>
          </p:cNvPr>
          <p:cNvSpPr>
            <a:spLocks noGrp="1"/>
          </p:cNvSpPr>
          <p:nvPr>
            <p:ph type="sldNum" sz="quarter" idx="12"/>
          </p:nvPr>
        </p:nvSpPr>
        <p:spPr/>
        <p:txBody>
          <a:bodyPr/>
          <a:lstStyle>
            <a:lvl1pPr>
              <a:defRPr/>
            </a:lvl1pPr>
          </a:lstStyle>
          <a:p>
            <a:pPr>
              <a:defRPr/>
            </a:pPr>
            <a:fld id="{7B546090-879D-4D29-B790-328915D201FB}"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2030480435"/>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cxnSp>
        <p:nvCxnSpPr>
          <p:cNvPr id="5" name="Straight Connector 34">
            <a:extLst>
              <a:ext uri="{FF2B5EF4-FFF2-40B4-BE49-F238E27FC236}">
                <a16:creationId xmlns:a16="http://schemas.microsoft.com/office/drawing/2014/main" id="{3BE1C367-117F-4A67-892D-341DE4862D4B}"/>
              </a:ext>
            </a:extLst>
          </p:cNvPr>
          <p:cNvCxnSpPr/>
          <p:nvPr/>
        </p:nvCxnSpPr>
        <p:spPr>
          <a:xfrm>
            <a:off x="1454150" y="1847850"/>
            <a:ext cx="9607550"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a:xfrm>
            <a:off x="1449217" y="804889"/>
            <a:ext cx="9605635" cy="1059305"/>
          </a:xfrm>
        </p:spPr>
        <p:txBody>
          <a:bodyPr/>
          <a:lstStyle/>
          <a:p>
            <a:r>
              <a:rPr lang="nl-NL"/>
              <a:t>Klik om stijl te bewerken</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6" name="Date Placeholder 4">
            <a:extLst>
              <a:ext uri="{FF2B5EF4-FFF2-40B4-BE49-F238E27FC236}">
                <a16:creationId xmlns:a16="http://schemas.microsoft.com/office/drawing/2014/main" id="{3BF83396-28BB-43FC-8F6D-FEDFB371A88A}"/>
              </a:ext>
            </a:extLst>
          </p:cNvPr>
          <p:cNvSpPr>
            <a:spLocks noGrp="1"/>
          </p:cNvSpPr>
          <p:nvPr>
            <p:ph type="dt" sz="half" idx="10"/>
          </p:nvPr>
        </p:nvSpPr>
        <p:spPr/>
        <p:txBody>
          <a:bodyPr/>
          <a:lstStyle>
            <a:lvl1pPr>
              <a:defRPr/>
            </a:lvl1pPr>
          </a:lstStyle>
          <a:p>
            <a:pPr>
              <a:defRPr/>
            </a:pPr>
            <a:fld id="{5EB6CE2A-2D06-460B-B5A3-CFB32A506F94}" type="datetime1">
              <a:rPr lang="nl-NL" altLang="en-US"/>
              <a:pPr>
                <a:defRPr/>
              </a:pPr>
              <a:t>4-5-2018</a:t>
            </a:fld>
            <a:endParaRPr lang="en-US" sz="1800">
              <a:solidFill>
                <a:schemeClr val="tx1"/>
              </a:solidFill>
            </a:endParaRPr>
          </a:p>
        </p:txBody>
      </p:sp>
      <p:sp>
        <p:nvSpPr>
          <p:cNvPr id="7" name="Footer Placeholder 5">
            <a:extLst>
              <a:ext uri="{FF2B5EF4-FFF2-40B4-BE49-F238E27FC236}">
                <a16:creationId xmlns:a16="http://schemas.microsoft.com/office/drawing/2014/main" id="{C73F4189-DA0F-4AE9-B429-A7D61FA01793}"/>
              </a:ext>
            </a:extLst>
          </p:cNvPr>
          <p:cNvSpPr>
            <a:spLocks noGrp="1"/>
          </p:cNvSpPr>
          <p:nvPr>
            <p:ph type="ftr" sz="quarter" idx="11"/>
          </p:nvPr>
        </p:nvSpPr>
        <p:spPr/>
        <p:txBody>
          <a:bodyPr/>
          <a:lstStyle>
            <a:lvl1pPr>
              <a:defRPr/>
            </a:lvl1pPr>
          </a:lstStyle>
          <a:p>
            <a:pPr>
              <a:defRPr/>
            </a:pPr>
            <a:endParaRPr lang="nl-NL" altLang="en-US"/>
          </a:p>
        </p:txBody>
      </p:sp>
      <p:sp>
        <p:nvSpPr>
          <p:cNvPr id="8" name="Slide Number Placeholder 6">
            <a:extLst>
              <a:ext uri="{FF2B5EF4-FFF2-40B4-BE49-F238E27FC236}">
                <a16:creationId xmlns:a16="http://schemas.microsoft.com/office/drawing/2014/main" id="{4B559D9D-B81A-4D6C-A272-BD21810FE138}"/>
              </a:ext>
            </a:extLst>
          </p:cNvPr>
          <p:cNvSpPr>
            <a:spLocks noGrp="1"/>
          </p:cNvSpPr>
          <p:nvPr>
            <p:ph type="sldNum" sz="quarter" idx="12"/>
          </p:nvPr>
        </p:nvSpPr>
        <p:spPr/>
        <p:txBody>
          <a:bodyPr/>
          <a:lstStyle>
            <a:lvl1pPr>
              <a:defRPr/>
            </a:lvl1pPr>
          </a:lstStyle>
          <a:p>
            <a:pPr>
              <a:defRPr/>
            </a:pPr>
            <a:fld id="{C1AB7E57-D71E-412B-975F-43BD67189102}"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1787621452"/>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cxnSp>
        <p:nvCxnSpPr>
          <p:cNvPr id="7" name="Straight Connector 28">
            <a:extLst>
              <a:ext uri="{FF2B5EF4-FFF2-40B4-BE49-F238E27FC236}">
                <a16:creationId xmlns:a16="http://schemas.microsoft.com/office/drawing/2014/main" id="{21654F5E-C6D5-4FAD-9C89-3ADDA96CEB0E}"/>
              </a:ext>
            </a:extLst>
          </p:cNvPr>
          <p:cNvCxnSpPr/>
          <p:nvPr/>
        </p:nvCxnSpPr>
        <p:spPr>
          <a:xfrm>
            <a:off x="1454150" y="1847850"/>
            <a:ext cx="9607550"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a:xfrm>
            <a:off x="1447191" y="804163"/>
            <a:ext cx="9607661" cy="1056319"/>
          </a:xfrm>
        </p:spPr>
        <p:txBody>
          <a:bodyPr/>
          <a:lstStyle/>
          <a:p>
            <a:r>
              <a:rPr lang="nl-NL"/>
              <a:t>Klik om stijl te bewerken</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4" name="Content Placeholder 3"/>
          <p:cNvSpPr>
            <a:spLocks noGrp="1"/>
          </p:cNvSpPr>
          <p:nvPr>
            <p:ph sz="half" idx="2"/>
          </p:nvPr>
        </p:nvSpPr>
        <p:spPr>
          <a:xfrm>
            <a:off x="1447191" y="2824269"/>
            <a:ext cx="4645152" cy="2644457"/>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6" name="Content Placeholder 5"/>
          <p:cNvSpPr>
            <a:spLocks noGrp="1"/>
          </p:cNvSpPr>
          <p:nvPr>
            <p:ph sz="quarter" idx="4"/>
          </p:nvPr>
        </p:nvSpPr>
        <p:spPr>
          <a:xfrm>
            <a:off x="6412362" y="2821491"/>
            <a:ext cx="4645152" cy="2637371"/>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8" name="Date Placeholder 6">
            <a:extLst>
              <a:ext uri="{FF2B5EF4-FFF2-40B4-BE49-F238E27FC236}">
                <a16:creationId xmlns:a16="http://schemas.microsoft.com/office/drawing/2014/main" id="{201DF45C-C8CF-47A8-9BC5-93AE32D5D655}"/>
              </a:ext>
            </a:extLst>
          </p:cNvPr>
          <p:cNvSpPr>
            <a:spLocks noGrp="1"/>
          </p:cNvSpPr>
          <p:nvPr>
            <p:ph type="dt" sz="half" idx="10"/>
          </p:nvPr>
        </p:nvSpPr>
        <p:spPr/>
        <p:txBody>
          <a:bodyPr/>
          <a:lstStyle>
            <a:lvl1pPr>
              <a:defRPr/>
            </a:lvl1pPr>
          </a:lstStyle>
          <a:p>
            <a:pPr>
              <a:defRPr/>
            </a:pPr>
            <a:fld id="{99C875FB-FA89-405B-AC6A-FEF89E8AB3ED}" type="datetime1">
              <a:rPr lang="nl-NL" altLang="en-US"/>
              <a:pPr>
                <a:defRPr/>
              </a:pPr>
              <a:t>4-5-2018</a:t>
            </a:fld>
            <a:endParaRPr lang="en-US" sz="1800">
              <a:solidFill>
                <a:schemeClr val="tx1"/>
              </a:solidFill>
            </a:endParaRPr>
          </a:p>
        </p:txBody>
      </p:sp>
      <p:sp>
        <p:nvSpPr>
          <p:cNvPr id="9" name="Footer Placeholder 7">
            <a:extLst>
              <a:ext uri="{FF2B5EF4-FFF2-40B4-BE49-F238E27FC236}">
                <a16:creationId xmlns:a16="http://schemas.microsoft.com/office/drawing/2014/main" id="{EBC2E5A9-C7BF-424E-893C-1A5C4EE028B6}"/>
              </a:ext>
            </a:extLst>
          </p:cNvPr>
          <p:cNvSpPr>
            <a:spLocks noGrp="1"/>
          </p:cNvSpPr>
          <p:nvPr>
            <p:ph type="ftr" sz="quarter" idx="11"/>
          </p:nvPr>
        </p:nvSpPr>
        <p:spPr/>
        <p:txBody>
          <a:bodyPr/>
          <a:lstStyle>
            <a:lvl1pPr>
              <a:defRPr/>
            </a:lvl1pPr>
          </a:lstStyle>
          <a:p>
            <a:pPr>
              <a:defRPr/>
            </a:pPr>
            <a:endParaRPr lang="nl-NL" altLang="en-US"/>
          </a:p>
        </p:txBody>
      </p:sp>
      <p:sp>
        <p:nvSpPr>
          <p:cNvPr id="10" name="Slide Number Placeholder 8">
            <a:extLst>
              <a:ext uri="{FF2B5EF4-FFF2-40B4-BE49-F238E27FC236}">
                <a16:creationId xmlns:a16="http://schemas.microsoft.com/office/drawing/2014/main" id="{21321B62-0F33-4452-B2D0-582E49475DD7}"/>
              </a:ext>
            </a:extLst>
          </p:cNvPr>
          <p:cNvSpPr>
            <a:spLocks noGrp="1"/>
          </p:cNvSpPr>
          <p:nvPr>
            <p:ph type="sldNum" sz="quarter" idx="12"/>
          </p:nvPr>
        </p:nvSpPr>
        <p:spPr/>
        <p:txBody>
          <a:bodyPr/>
          <a:lstStyle>
            <a:lvl1pPr>
              <a:defRPr/>
            </a:lvl1pPr>
          </a:lstStyle>
          <a:p>
            <a:pPr>
              <a:defRPr/>
            </a:pPr>
            <a:fld id="{F811BE55-488F-4080-8DCF-DC425CB7C2A6}"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1809785312"/>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cxnSp>
        <p:nvCxnSpPr>
          <p:cNvPr id="3" name="Straight Connector 24">
            <a:extLst>
              <a:ext uri="{FF2B5EF4-FFF2-40B4-BE49-F238E27FC236}">
                <a16:creationId xmlns:a16="http://schemas.microsoft.com/office/drawing/2014/main" id="{23C43929-3D9A-4B1A-8427-8677E9D9B20F}"/>
              </a:ext>
            </a:extLst>
          </p:cNvPr>
          <p:cNvCxnSpPr/>
          <p:nvPr/>
        </p:nvCxnSpPr>
        <p:spPr>
          <a:xfrm>
            <a:off x="1454150" y="1847850"/>
            <a:ext cx="9607550"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p:txBody>
          <a:bodyPr/>
          <a:lstStyle/>
          <a:p>
            <a:r>
              <a:rPr lang="nl-NL"/>
              <a:t>Klik om stijl te bewerken</a:t>
            </a:r>
            <a:endParaRPr lang="en-US" dirty="0"/>
          </a:p>
        </p:txBody>
      </p:sp>
      <p:sp>
        <p:nvSpPr>
          <p:cNvPr id="4" name="Date Placeholder 2">
            <a:extLst>
              <a:ext uri="{FF2B5EF4-FFF2-40B4-BE49-F238E27FC236}">
                <a16:creationId xmlns:a16="http://schemas.microsoft.com/office/drawing/2014/main" id="{B54568CB-D0A1-4E88-9431-C5BDBF821E19}"/>
              </a:ext>
            </a:extLst>
          </p:cNvPr>
          <p:cNvSpPr>
            <a:spLocks noGrp="1"/>
          </p:cNvSpPr>
          <p:nvPr>
            <p:ph type="dt" sz="half" idx="10"/>
          </p:nvPr>
        </p:nvSpPr>
        <p:spPr/>
        <p:txBody>
          <a:bodyPr/>
          <a:lstStyle>
            <a:lvl1pPr>
              <a:defRPr/>
            </a:lvl1pPr>
          </a:lstStyle>
          <a:p>
            <a:pPr>
              <a:defRPr/>
            </a:pPr>
            <a:fld id="{22D2889B-F958-43E4-A19B-81E8D87C3B3F}" type="datetime1">
              <a:rPr lang="nl-NL" altLang="en-US"/>
              <a:pPr>
                <a:defRPr/>
              </a:pPr>
              <a:t>4-5-2018</a:t>
            </a:fld>
            <a:endParaRPr lang="en-US" sz="1800">
              <a:solidFill>
                <a:schemeClr val="tx1"/>
              </a:solidFill>
            </a:endParaRPr>
          </a:p>
        </p:txBody>
      </p:sp>
      <p:sp>
        <p:nvSpPr>
          <p:cNvPr id="5" name="Footer Placeholder 3">
            <a:extLst>
              <a:ext uri="{FF2B5EF4-FFF2-40B4-BE49-F238E27FC236}">
                <a16:creationId xmlns:a16="http://schemas.microsoft.com/office/drawing/2014/main" id="{3D4EF1AF-117F-46FC-B0AF-876B9DC308DB}"/>
              </a:ext>
            </a:extLst>
          </p:cNvPr>
          <p:cNvSpPr>
            <a:spLocks noGrp="1"/>
          </p:cNvSpPr>
          <p:nvPr>
            <p:ph type="ftr" sz="quarter" idx="11"/>
          </p:nvPr>
        </p:nvSpPr>
        <p:spPr/>
        <p:txBody>
          <a:bodyPr/>
          <a:lstStyle>
            <a:lvl1pPr>
              <a:defRPr/>
            </a:lvl1pPr>
          </a:lstStyle>
          <a:p>
            <a:pPr>
              <a:defRPr/>
            </a:pPr>
            <a:endParaRPr lang="nl-NL" altLang="en-US"/>
          </a:p>
        </p:txBody>
      </p:sp>
      <p:sp>
        <p:nvSpPr>
          <p:cNvPr id="6" name="Slide Number Placeholder 4">
            <a:extLst>
              <a:ext uri="{FF2B5EF4-FFF2-40B4-BE49-F238E27FC236}">
                <a16:creationId xmlns:a16="http://schemas.microsoft.com/office/drawing/2014/main" id="{D990C960-7C04-4D13-96B4-4DC4E680F24C}"/>
              </a:ext>
            </a:extLst>
          </p:cNvPr>
          <p:cNvSpPr>
            <a:spLocks noGrp="1"/>
          </p:cNvSpPr>
          <p:nvPr>
            <p:ph type="sldNum" sz="quarter" idx="12"/>
          </p:nvPr>
        </p:nvSpPr>
        <p:spPr/>
        <p:txBody>
          <a:bodyPr/>
          <a:lstStyle>
            <a:lvl1pPr>
              <a:defRPr/>
            </a:lvl1pPr>
          </a:lstStyle>
          <a:p>
            <a:pPr>
              <a:defRPr/>
            </a:pPr>
            <a:fld id="{F4913F89-59AD-4AC9-92B0-1CF02BF3DEF1}"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2291750881"/>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F0D7A01-7787-435D-B9AC-B24D0276205F}"/>
              </a:ext>
            </a:extLst>
          </p:cNvPr>
          <p:cNvSpPr>
            <a:spLocks noGrp="1"/>
          </p:cNvSpPr>
          <p:nvPr>
            <p:ph type="dt" sz="half" idx="10"/>
          </p:nvPr>
        </p:nvSpPr>
        <p:spPr/>
        <p:txBody>
          <a:bodyPr/>
          <a:lstStyle>
            <a:lvl1pPr>
              <a:defRPr/>
            </a:lvl1pPr>
          </a:lstStyle>
          <a:p>
            <a:pPr>
              <a:defRPr/>
            </a:pPr>
            <a:fld id="{057AF52B-ED28-4508-8FB0-D71F837E810B}" type="datetime1">
              <a:rPr lang="nl-NL" altLang="en-US"/>
              <a:pPr>
                <a:defRPr/>
              </a:pPr>
              <a:t>4-5-2018</a:t>
            </a:fld>
            <a:endParaRPr lang="en-US" sz="1800">
              <a:solidFill>
                <a:schemeClr val="tx1"/>
              </a:solidFill>
            </a:endParaRPr>
          </a:p>
        </p:txBody>
      </p:sp>
      <p:sp>
        <p:nvSpPr>
          <p:cNvPr id="3" name="Footer Placeholder 2">
            <a:extLst>
              <a:ext uri="{FF2B5EF4-FFF2-40B4-BE49-F238E27FC236}">
                <a16:creationId xmlns:a16="http://schemas.microsoft.com/office/drawing/2014/main" id="{AEE675E0-B629-4DE8-9554-C2BD14BD63CD}"/>
              </a:ext>
            </a:extLst>
          </p:cNvPr>
          <p:cNvSpPr>
            <a:spLocks noGrp="1"/>
          </p:cNvSpPr>
          <p:nvPr>
            <p:ph type="ftr" sz="quarter" idx="11"/>
          </p:nvPr>
        </p:nvSpPr>
        <p:spPr/>
        <p:txBody>
          <a:bodyPr/>
          <a:lstStyle>
            <a:lvl1pPr>
              <a:defRPr/>
            </a:lvl1pPr>
          </a:lstStyle>
          <a:p>
            <a:pPr>
              <a:defRPr/>
            </a:pPr>
            <a:endParaRPr lang="nl-NL" altLang="en-US"/>
          </a:p>
        </p:txBody>
      </p:sp>
      <p:sp>
        <p:nvSpPr>
          <p:cNvPr id="4" name="Slide Number Placeholder 3">
            <a:extLst>
              <a:ext uri="{FF2B5EF4-FFF2-40B4-BE49-F238E27FC236}">
                <a16:creationId xmlns:a16="http://schemas.microsoft.com/office/drawing/2014/main" id="{AAA17B37-407D-4A25-995B-EF30450C2440}"/>
              </a:ext>
            </a:extLst>
          </p:cNvPr>
          <p:cNvSpPr>
            <a:spLocks noGrp="1"/>
          </p:cNvSpPr>
          <p:nvPr>
            <p:ph type="sldNum" sz="quarter" idx="12"/>
          </p:nvPr>
        </p:nvSpPr>
        <p:spPr/>
        <p:txBody>
          <a:bodyPr/>
          <a:lstStyle>
            <a:lvl1pPr>
              <a:defRPr/>
            </a:lvl1pPr>
          </a:lstStyle>
          <a:p>
            <a:pPr>
              <a:defRPr/>
            </a:pPr>
            <a:fld id="{7C8CFE0E-1B5C-4088-ACE5-90E9B03C99E8}"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437065058"/>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cxnSp>
        <p:nvCxnSpPr>
          <p:cNvPr id="5" name="Straight Connector 16">
            <a:extLst>
              <a:ext uri="{FF2B5EF4-FFF2-40B4-BE49-F238E27FC236}">
                <a16:creationId xmlns:a16="http://schemas.microsoft.com/office/drawing/2014/main" id="{999753D5-C22F-4850-9C6B-FC4AC81A63D1}"/>
              </a:ext>
            </a:extLst>
          </p:cNvPr>
          <p:cNvCxnSpPr/>
          <p:nvPr/>
        </p:nvCxnSpPr>
        <p:spPr>
          <a:xfrm>
            <a:off x="1447800" y="3205163"/>
            <a:ext cx="3270250"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a:xfrm>
            <a:off x="1444671" y="798973"/>
            <a:ext cx="3273099" cy="2247117"/>
          </a:xfrm>
        </p:spPr>
        <p:txBody>
          <a:bodyPr anchor="b"/>
          <a:lstStyle>
            <a:lvl1pPr algn="l">
              <a:defRPr sz="2400"/>
            </a:lvl1pPr>
          </a:lstStyle>
          <a:p>
            <a:r>
              <a:rPr lang="nl-NL"/>
              <a:t>Klik om stijl te bewerken</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6" name="Date Placeholder 4">
            <a:extLst>
              <a:ext uri="{FF2B5EF4-FFF2-40B4-BE49-F238E27FC236}">
                <a16:creationId xmlns:a16="http://schemas.microsoft.com/office/drawing/2014/main" id="{2932BED7-B925-4B54-8E60-3D4B78215F8F}"/>
              </a:ext>
            </a:extLst>
          </p:cNvPr>
          <p:cNvSpPr>
            <a:spLocks noGrp="1"/>
          </p:cNvSpPr>
          <p:nvPr>
            <p:ph type="dt" sz="half" idx="10"/>
          </p:nvPr>
        </p:nvSpPr>
        <p:spPr/>
        <p:txBody>
          <a:bodyPr/>
          <a:lstStyle>
            <a:lvl1pPr>
              <a:defRPr/>
            </a:lvl1pPr>
          </a:lstStyle>
          <a:p>
            <a:pPr>
              <a:defRPr/>
            </a:pPr>
            <a:fld id="{AC337F48-05E9-4AA2-95A2-5BBE7D508CF2}" type="datetime1">
              <a:rPr lang="nl-NL" altLang="en-US"/>
              <a:pPr>
                <a:defRPr/>
              </a:pPr>
              <a:t>4-5-2018</a:t>
            </a:fld>
            <a:endParaRPr lang="en-US" sz="1800">
              <a:solidFill>
                <a:schemeClr val="tx1"/>
              </a:solidFill>
            </a:endParaRPr>
          </a:p>
        </p:txBody>
      </p:sp>
      <p:sp>
        <p:nvSpPr>
          <p:cNvPr id="7" name="Footer Placeholder 5">
            <a:extLst>
              <a:ext uri="{FF2B5EF4-FFF2-40B4-BE49-F238E27FC236}">
                <a16:creationId xmlns:a16="http://schemas.microsoft.com/office/drawing/2014/main" id="{C9E2B28B-9854-440B-9C8A-2E57B3956A53}"/>
              </a:ext>
            </a:extLst>
          </p:cNvPr>
          <p:cNvSpPr>
            <a:spLocks noGrp="1"/>
          </p:cNvSpPr>
          <p:nvPr>
            <p:ph type="ftr" sz="quarter" idx="11"/>
          </p:nvPr>
        </p:nvSpPr>
        <p:spPr/>
        <p:txBody>
          <a:bodyPr/>
          <a:lstStyle>
            <a:lvl1pPr>
              <a:defRPr/>
            </a:lvl1pPr>
          </a:lstStyle>
          <a:p>
            <a:pPr>
              <a:defRPr/>
            </a:pPr>
            <a:endParaRPr lang="nl-NL" altLang="en-US"/>
          </a:p>
        </p:txBody>
      </p:sp>
      <p:sp>
        <p:nvSpPr>
          <p:cNvPr id="8" name="Slide Number Placeholder 6">
            <a:extLst>
              <a:ext uri="{FF2B5EF4-FFF2-40B4-BE49-F238E27FC236}">
                <a16:creationId xmlns:a16="http://schemas.microsoft.com/office/drawing/2014/main" id="{049F45C3-D5E5-4122-826C-8720F05444A0}"/>
              </a:ext>
            </a:extLst>
          </p:cNvPr>
          <p:cNvSpPr>
            <a:spLocks noGrp="1"/>
          </p:cNvSpPr>
          <p:nvPr>
            <p:ph type="sldNum" sz="quarter" idx="12"/>
          </p:nvPr>
        </p:nvSpPr>
        <p:spPr/>
        <p:txBody>
          <a:bodyPr/>
          <a:lstStyle>
            <a:lvl1pPr>
              <a:defRPr/>
            </a:lvl1pPr>
          </a:lstStyle>
          <a:p>
            <a:pPr>
              <a:defRPr/>
            </a:pPr>
            <a:fld id="{0FE00C0E-EF0E-4DE0-847F-849845E1599F}"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719612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4566CD27-06F4-429C-B2D1-850E86141B85}"/>
              </a:ext>
            </a:extLst>
          </p:cNvPr>
          <p:cNvSpPr>
            <a:spLocks noGrp="1"/>
          </p:cNvSpPr>
          <p:nvPr>
            <p:ph type="dt" sz="half" idx="10"/>
          </p:nvPr>
        </p:nvSpPr>
        <p:spPr/>
        <p:txBody>
          <a:bodyPr/>
          <a:lstStyle>
            <a:lvl1pPr>
              <a:defRPr/>
            </a:lvl1pPr>
          </a:lstStyle>
          <a:p>
            <a:pPr>
              <a:defRPr/>
            </a:pPr>
            <a:fld id="{A94C1F4B-2F04-4743-AE4C-9D2FF7674921}"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65691729-F0F1-4B39-9EB4-E2EB801EF9B1}"/>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F5D06E65-BBFE-49B2-B0F2-2FB485E028ED}"/>
              </a:ext>
            </a:extLst>
          </p:cNvPr>
          <p:cNvSpPr>
            <a:spLocks noGrp="1"/>
          </p:cNvSpPr>
          <p:nvPr>
            <p:ph type="sldNum" sz="quarter" idx="12"/>
          </p:nvPr>
        </p:nvSpPr>
        <p:spPr/>
        <p:txBody>
          <a:bodyPr/>
          <a:lstStyle>
            <a:lvl1pPr>
              <a:defRPr/>
            </a:lvl1pPr>
          </a:lstStyle>
          <a:p>
            <a:pPr>
              <a:defRPr/>
            </a:pPr>
            <a:fld id="{B8FD8235-A386-456C-8AEC-36ABD91D062D}"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891314673"/>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grpSp>
        <p:nvGrpSpPr>
          <p:cNvPr id="5" name="Group 7">
            <a:extLst>
              <a:ext uri="{FF2B5EF4-FFF2-40B4-BE49-F238E27FC236}">
                <a16:creationId xmlns:a16="http://schemas.microsoft.com/office/drawing/2014/main" id="{9150543D-2E89-4392-B23B-630DA3737681}"/>
              </a:ext>
            </a:extLst>
          </p:cNvPr>
          <p:cNvGrpSpPr>
            <a:grpSpLocks/>
          </p:cNvGrpSpPr>
          <p:nvPr/>
        </p:nvGrpSpPr>
        <p:grpSpPr bwMode="auto">
          <a:xfrm>
            <a:off x="7477125" y="482600"/>
            <a:ext cx="4075113" cy="5148263"/>
            <a:chOff x="7477387" y="482170"/>
            <a:chExt cx="4074533" cy="5149101"/>
          </a:xfrm>
        </p:grpSpPr>
        <p:sp>
          <p:nvSpPr>
            <p:cNvPr id="6" name="Rectangle 17">
              <a:extLst>
                <a:ext uri="{FF2B5EF4-FFF2-40B4-BE49-F238E27FC236}">
                  <a16:creationId xmlns:a16="http://schemas.microsoft.com/office/drawing/2014/main" id="{26F07AD4-2144-4049-B309-B0EE03D09283}"/>
                </a:ext>
              </a:extLst>
            </p:cNvPr>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7" name="Rectangle 18">
              <a:extLst>
                <a:ext uri="{FF2B5EF4-FFF2-40B4-BE49-F238E27FC236}">
                  <a16:creationId xmlns:a16="http://schemas.microsoft.com/office/drawing/2014/main" id="{8D9411DC-C923-4D4D-9FF7-8192C80FA986}"/>
                </a:ext>
              </a:extLst>
            </p:cNvPr>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cxnSp>
        <p:nvCxnSpPr>
          <p:cNvPr id="8" name="Straight Connector 30">
            <a:extLst>
              <a:ext uri="{FF2B5EF4-FFF2-40B4-BE49-F238E27FC236}">
                <a16:creationId xmlns:a16="http://schemas.microsoft.com/office/drawing/2014/main" id="{221B9207-9B5C-4638-B66B-01D029B07576}"/>
              </a:ext>
            </a:extLst>
          </p:cNvPr>
          <p:cNvCxnSpPr/>
          <p:nvPr/>
        </p:nvCxnSpPr>
        <p:spPr>
          <a:xfrm>
            <a:off x="1447800" y="3143250"/>
            <a:ext cx="5527675"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a:xfrm>
            <a:off x="1451206" y="1129513"/>
            <a:ext cx="5532328" cy="1830584"/>
          </a:xfrm>
        </p:spPr>
        <p:txBody>
          <a:bodyPr anchor="b"/>
          <a:lstStyle>
            <a:lvl1pPr>
              <a:defRPr sz="3200"/>
            </a:lvl1pPr>
          </a:lstStyle>
          <a:p>
            <a:r>
              <a:rPr lang="nl-NL"/>
              <a:t>Klik om stijl te bewerken</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rtlCol="0">
            <a:normAutofit/>
          </a:bodyP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nl-NL" noProof="0"/>
              <a:t>Klik op het pictogram als u een afbeelding wilt toevoegen</a:t>
            </a:r>
            <a:endParaRPr lang="en-US" noProof="0"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9" name="Date Placeholder 4">
            <a:extLst>
              <a:ext uri="{FF2B5EF4-FFF2-40B4-BE49-F238E27FC236}">
                <a16:creationId xmlns:a16="http://schemas.microsoft.com/office/drawing/2014/main" id="{2D545B0D-FC57-4AAD-82F1-4B28A142EE3F}"/>
              </a:ext>
            </a:extLst>
          </p:cNvPr>
          <p:cNvSpPr>
            <a:spLocks noGrp="1"/>
          </p:cNvSpPr>
          <p:nvPr>
            <p:ph type="dt" sz="half" idx="10"/>
          </p:nvPr>
        </p:nvSpPr>
        <p:spPr>
          <a:xfrm>
            <a:off x="1447800" y="5470525"/>
            <a:ext cx="5527675" cy="319088"/>
          </a:xfrm>
        </p:spPr>
        <p:txBody>
          <a:bodyPr/>
          <a:lstStyle>
            <a:lvl1pPr algn="l">
              <a:defRPr/>
            </a:lvl1pPr>
          </a:lstStyle>
          <a:p>
            <a:pPr>
              <a:defRPr/>
            </a:pPr>
            <a:fld id="{EA3F235D-47F5-4783-9FAE-0E11C40EDDBA}" type="datetime1">
              <a:rPr lang="nl-NL" altLang="en-US"/>
              <a:pPr>
                <a:defRPr/>
              </a:pPr>
              <a:t>4-5-2018</a:t>
            </a:fld>
            <a:endParaRPr lang="en-US" sz="1800">
              <a:solidFill>
                <a:schemeClr val="tx1"/>
              </a:solidFill>
            </a:endParaRPr>
          </a:p>
        </p:txBody>
      </p:sp>
      <p:sp>
        <p:nvSpPr>
          <p:cNvPr id="10" name="Footer Placeholder 5">
            <a:extLst>
              <a:ext uri="{FF2B5EF4-FFF2-40B4-BE49-F238E27FC236}">
                <a16:creationId xmlns:a16="http://schemas.microsoft.com/office/drawing/2014/main" id="{02BCB8B4-09D4-40BB-A63A-16E8417D3E22}"/>
              </a:ext>
            </a:extLst>
          </p:cNvPr>
          <p:cNvSpPr>
            <a:spLocks noGrp="1"/>
          </p:cNvSpPr>
          <p:nvPr>
            <p:ph type="ftr" sz="quarter" idx="11"/>
          </p:nvPr>
        </p:nvSpPr>
        <p:spPr>
          <a:xfrm>
            <a:off x="1447800" y="319088"/>
            <a:ext cx="5540375" cy="320675"/>
          </a:xfrm>
        </p:spPr>
        <p:txBody>
          <a:bodyPr/>
          <a:lstStyle>
            <a:lvl1pPr>
              <a:defRPr/>
            </a:lvl1pPr>
          </a:lstStyle>
          <a:p>
            <a:pPr>
              <a:defRPr/>
            </a:pPr>
            <a:endParaRPr lang="nl-NL" altLang="en-US"/>
          </a:p>
        </p:txBody>
      </p:sp>
      <p:sp>
        <p:nvSpPr>
          <p:cNvPr id="11" name="Slide Number Placeholder 6">
            <a:extLst>
              <a:ext uri="{FF2B5EF4-FFF2-40B4-BE49-F238E27FC236}">
                <a16:creationId xmlns:a16="http://schemas.microsoft.com/office/drawing/2014/main" id="{921D6BF8-D579-42C3-88D5-7F19EEDCAA09}"/>
              </a:ext>
            </a:extLst>
          </p:cNvPr>
          <p:cNvSpPr>
            <a:spLocks noGrp="1"/>
          </p:cNvSpPr>
          <p:nvPr>
            <p:ph type="sldNum" sz="quarter" idx="12"/>
          </p:nvPr>
        </p:nvSpPr>
        <p:spPr/>
        <p:txBody>
          <a:bodyPr/>
          <a:lstStyle>
            <a:lvl1pPr>
              <a:defRPr/>
            </a:lvl1pPr>
          </a:lstStyle>
          <a:p>
            <a:pPr>
              <a:defRPr/>
            </a:pPr>
            <a:fld id="{FDDF377E-91AE-418E-8D49-E55DB55CD75D}"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2905076775"/>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cxnSp>
        <p:nvCxnSpPr>
          <p:cNvPr id="4" name="Straight Connector 25">
            <a:extLst>
              <a:ext uri="{FF2B5EF4-FFF2-40B4-BE49-F238E27FC236}">
                <a16:creationId xmlns:a16="http://schemas.microsoft.com/office/drawing/2014/main" id="{C9F8A61E-845A-42BD-B3C5-273B6F1EF004}"/>
              </a:ext>
            </a:extLst>
          </p:cNvPr>
          <p:cNvCxnSpPr/>
          <p:nvPr/>
        </p:nvCxnSpPr>
        <p:spPr>
          <a:xfrm>
            <a:off x="1454150" y="1847850"/>
            <a:ext cx="9607550"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p:txBody>
          <a:bodyPr/>
          <a:lstStyle/>
          <a:p>
            <a:r>
              <a:rPr lang="nl-NL"/>
              <a:t>Klik om stijl te bewerken</a:t>
            </a:r>
            <a:endParaRPr lang="en-US" dirty="0"/>
          </a:p>
        </p:txBody>
      </p:sp>
      <p:sp>
        <p:nvSpPr>
          <p:cNvPr id="3" name="Vertical Text Placeholder 2"/>
          <p:cNvSpPr>
            <a:spLocks noGrp="1"/>
          </p:cNvSpPr>
          <p:nvPr>
            <p:ph type="body" orient="vert" idx="1"/>
          </p:nvPr>
        </p:nvSpPr>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3">
            <a:extLst>
              <a:ext uri="{FF2B5EF4-FFF2-40B4-BE49-F238E27FC236}">
                <a16:creationId xmlns:a16="http://schemas.microsoft.com/office/drawing/2014/main" id="{50DF8E27-5767-4D19-AF75-67E9BC53EF41}"/>
              </a:ext>
            </a:extLst>
          </p:cNvPr>
          <p:cNvSpPr>
            <a:spLocks noGrp="1"/>
          </p:cNvSpPr>
          <p:nvPr>
            <p:ph type="dt" sz="half" idx="10"/>
          </p:nvPr>
        </p:nvSpPr>
        <p:spPr/>
        <p:txBody>
          <a:bodyPr/>
          <a:lstStyle>
            <a:lvl1pPr>
              <a:defRPr/>
            </a:lvl1pPr>
          </a:lstStyle>
          <a:p>
            <a:pPr>
              <a:defRPr/>
            </a:pPr>
            <a:fld id="{5D1649A0-AED0-4294-B43D-A1357743DF2A}" type="datetime1">
              <a:rPr lang="nl-NL" altLang="en-US"/>
              <a:pPr>
                <a:defRPr/>
              </a:pPr>
              <a:t>4-5-2018</a:t>
            </a:fld>
            <a:endParaRPr lang="en-US" sz="1800">
              <a:solidFill>
                <a:schemeClr val="tx1"/>
              </a:solidFill>
            </a:endParaRPr>
          </a:p>
        </p:txBody>
      </p:sp>
      <p:sp>
        <p:nvSpPr>
          <p:cNvPr id="6" name="Footer Placeholder 4">
            <a:extLst>
              <a:ext uri="{FF2B5EF4-FFF2-40B4-BE49-F238E27FC236}">
                <a16:creationId xmlns:a16="http://schemas.microsoft.com/office/drawing/2014/main" id="{30CBEC28-2274-41BE-9894-F7D562138088}"/>
              </a:ext>
            </a:extLst>
          </p:cNvPr>
          <p:cNvSpPr>
            <a:spLocks noGrp="1"/>
          </p:cNvSpPr>
          <p:nvPr>
            <p:ph type="ftr" sz="quarter" idx="11"/>
          </p:nvPr>
        </p:nvSpPr>
        <p:spPr/>
        <p:txBody>
          <a:bodyPr/>
          <a:lstStyle>
            <a:lvl1pPr>
              <a:defRPr/>
            </a:lvl1pPr>
          </a:lstStyle>
          <a:p>
            <a:pPr>
              <a:defRPr/>
            </a:pPr>
            <a:endParaRPr lang="nl-NL" altLang="en-US"/>
          </a:p>
        </p:txBody>
      </p:sp>
      <p:sp>
        <p:nvSpPr>
          <p:cNvPr id="7" name="Slide Number Placeholder 5">
            <a:extLst>
              <a:ext uri="{FF2B5EF4-FFF2-40B4-BE49-F238E27FC236}">
                <a16:creationId xmlns:a16="http://schemas.microsoft.com/office/drawing/2014/main" id="{B8FC943C-6D49-43E7-9704-ABDB211535E2}"/>
              </a:ext>
            </a:extLst>
          </p:cNvPr>
          <p:cNvSpPr>
            <a:spLocks noGrp="1"/>
          </p:cNvSpPr>
          <p:nvPr>
            <p:ph type="sldNum" sz="quarter" idx="12"/>
          </p:nvPr>
        </p:nvSpPr>
        <p:spPr/>
        <p:txBody>
          <a:bodyPr/>
          <a:lstStyle>
            <a:lvl1pPr>
              <a:defRPr/>
            </a:lvl1pPr>
          </a:lstStyle>
          <a:p>
            <a:pPr>
              <a:defRPr/>
            </a:pPr>
            <a:fld id="{7EEAA210-1362-4CBF-AE6D-094FD1E11A57}"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3183985324"/>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cxnSp>
        <p:nvCxnSpPr>
          <p:cNvPr id="4" name="Straight Connector 14">
            <a:extLst>
              <a:ext uri="{FF2B5EF4-FFF2-40B4-BE49-F238E27FC236}">
                <a16:creationId xmlns:a16="http://schemas.microsoft.com/office/drawing/2014/main" id="{5B895DEC-4B8A-4328-AC4C-406015506B5F}"/>
              </a:ext>
            </a:extLst>
          </p:cNvPr>
          <p:cNvCxnSpPr/>
          <p:nvPr/>
        </p:nvCxnSpPr>
        <p:spPr>
          <a:xfrm>
            <a:off x="9439275" y="798513"/>
            <a:ext cx="0" cy="466090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nl-NL"/>
              <a:t>Klik om stijl te bewerken</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3">
            <a:extLst>
              <a:ext uri="{FF2B5EF4-FFF2-40B4-BE49-F238E27FC236}">
                <a16:creationId xmlns:a16="http://schemas.microsoft.com/office/drawing/2014/main" id="{A6676CA8-47A2-4ED0-ACB5-E08FB5768912}"/>
              </a:ext>
            </a:extLst>
          </p:cNvPr>
          <p:cNvSpPr>
            <a:spLocks noGrp="1"/>
          </p:cNvSpPr>
          <p:nvPr>
            <p:ph type="dt" sz="half" idx="10"/>
          </p:nvPr>
        </p:nvSpPr>
        <p:spPr/>
        <p:txBody>
          <a:bodyPr/>
          <a:lstStyle>
            <a:lvl1pPr>
              <a:defRPr/>
            </a:lvl1pPr>
          </a:lstStyle>
          <a:p>
            <a:pPr>
              <a:defRPr/>
            </a:pPr>
            <a:fld id="{9CF3D3B3-1EFA-40B5-B0F7-2C6D13542F4F}" type="datetime1">
              <a:rPr lang="nl-NL" altLang="en-US"/>
              <a:pPr>
                <a:defRPr/>
              </a:pPr>
              <a:t>4-5-2018</a:t>
            </a:fld>
            <a:endParaRPr lang="en-US" sz="1800">
              <a:solidFill>
                <a:schemeClr val="tx1"/>
              </a:solidFill>
            </a:endParaRPr>
          </a:p>
        </p:txBody>
      </p:sp>
      <p:sp>
        <p:nvSpPr>
          <p:cNvPr id="6" name="Footer Placeholder 4">
            <a:extLst>
              <a:ext uri="{FF2B5EF4-FFF2-40B4-BE49-F238E27FC236}">
                <a16:creationId xmlns:a16="http://schemas.microsoft.com/office/drawing/2014/main" id="{9BD27EDC-4BAF-447D-B4C7-C744CCF51FF2}"/>
              </a:ext>
            </a:extLst>
          </p:cNvPr>
          <p:cNvSpPr>
            <a:spLocks noGrp="1"/>
          </p:cNvSpPr>
          <p:nvPr>
            <p:ph type="ftr" sz="quarter" idx="11"/>
          </p:nvPr>
        </p:nvSpPr>
        <p:spPr/>
        <p:txBody>
          <a:bodyPr/>
          <a:lstStyle>
            <a:lvl1pPr>
              <a:defRPr/>
            </a:lvl1pPr>
          </a:lstStyle>
          <a:p>
            <a:pPr>
              <a:defRPr/>
            </a:pPr>
            <a:endParaRPr lang="nl-NL" altLang="en-US"/>
          </a:p>
        </p:txBody>
      </p:sp>
      <p:sp>
        <p:nvSpPr>
          <p:cNvPr id="7" name="Slide Number Placeholder 5">
            <a:extLst>
              <a:ext uri="{FF2B5EF4-FFF2-40B4-BE49-F238E27FC236}">
                <a16:creationId xmlns:a16="http://schemas.microsoft.com/office/drawing/2014/main" id="{D9258E90-E392-4E64-8388-24E05A1AA2DC}"/>
              </a:ext>
            </a:extLst>
          </p:cNvPr>
          <p:cNvSpPr>
            <a:spLocks noGrp="1"/>
          </p:cNvSpPr>
          <p:nvPr>
            <p:ph type="sldNum" sz="quarter" idx="12"/>
          </p:nvPr>
        </p:nvSpPr>
        <p:spPr/>
        <p:txBody>
          <a:bodyPr/>
          <a:lstStyle>
            <a:lvl1pPr>
              <a:defRPr/>
            </a:lvl1pPr>
          </a:lstStyle>
          <a:p>
            <a:pPr>
              <a:defRPr/>
            </a:pPr>
            <a:fld id="{4A48C04B-DF7F-44D9-8056-DCEF589A525F}"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27990536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963613" y="4406900"/>
            <a:ext cx="10363200" cy="1362075"/>
          </a:xfrm>
        </p:spPr>
        <p:txBody>
          <a:bodyPr/>
          <a:lstStyle>
            <a:lvl1pPr algn="l">
              <a:defRPr sz="4000" b="1" cap="all"/>
            </a:lvl1pPr>
          </a:lstStyle>
          <a:p>
            <a:r>
              <a:rPr lang="nl-NL"/>
              <a:t>Klik om de stijl te bewerken</a:t>
            </a:r>
          </a:p>
        </p:txBody>
      </p:sp>
      <p:sp>
        <p:nvSpPr>
          <p:cNvPr id="3" name="Tijdelijke aanduiding voor tekst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a:t>Klik om de modelstijlen te bewerken</a:t>
            </a:r>
          </a:p>
        </p:txBody>
      </p:sp>
      <p:sp>
        <p:nvSpPr>
          <p:cNvPr id="4" name="Tijdelijke aanduiding voor datum 3">
            <a:extLst>
              <a:ext uri="{FF2B5EF4-FFF2-40B4-BE49-F238E27FC236}">
                <a16:creationId xmlns:a16="http://schemas.microsoft.com/office/drawing/2014/main" id="{23E7A8AF-C031-4220-A5C6-01C2C97E9F17}"/>
              </a:ext>
            </a:extLst>
          </p:cNvPr>
          <p:cNvSpPr>
            <a:spLocks noGrp="1"/>
          </p:cNvSpPr>
          <p:nvPr>
            <p:ph type="dt" sz="half" idx="10"/>
          </p:nvPr>
        </p:nvSpPr>
        <p:spPr/>
        <p:txBody>
          <a:bodyPr/>
          <a:lstStyle>
            <a:lvl1pPr>
              <a:defRPr/>
            </a:lvl1pPr>
          </a:lstStyle>
          <a:p>
            <a:pPr>
              <a:defRPr/>
            </a:pPr>
            <a:fld id="{2D5C255D-7D21-4651-B18E-246E0EEE7593}"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F844772D-73F5-47AF-90E9-BA8EA5FAF893}"/>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43824EF2-06A1-4C4A-9D71-7577AD26FCC4}"/>
              </a:ext>
            </a:extLst>
          </p:cNvPr>
          <p:cNvSpPr>
            <a:spLocks noGrp="1"/>
          </p:cNvSpPr>
          <p:nvPr>
            <p:ph type="sldNum" sz="quarter" idx="12"/>
          </p:nvPr>
        </p:nvSpPr>
        <p:spPr/>
        <p:txBody>
          <a:bodyPr/>
          <a:lstStyle>
            <a:lvl1pPr>
              <a:defRPr/>
            </a:lvl1pPr>
          </a:lstStyle>
          <a:p>
            <a:pPr>
              <a:defRPr/>
            </a:pPr>
            <a:fld id="{8EF53E81-D038-4217-BB87-5F8B024761C7}"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5649561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sz="half" idx="1"/>
          </p:nvPr>
        </p:nvSpPr>
        <p:spPr>
          <a:xfrm>
            <a:off x="677863" y="2160588"/>
            <a:ext cx="4221162" cy="3881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5051425" y="2160588"/>
            <a:ext cx="4222750" cy="3881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DC752D2D-2A98-4117-A37A-06406EDA8AAD}"/>
              </a:ext>
            </a:extLst>
          </p:cNvPr>
          <p:cNvSpPr>
            <a:spLocks noGrp="1"/>
          </p:cNvSpPr>
          <p:nvPr>
            <p:ph type="dt" sz="half" idx="10"/>
          </p:nvPr>
        </p:nvSpPr>
        <p:spPr/>
        <p:txBody>
          <a:bodyPr/>
          <a:lstStyle>
            <a:lvl1pPr>
              <a:defRPr/>
            </a:lvl1pPr>
          </a:lstStyle>
          <a:p>
            <a:pPr>
              <a:defRPr/>
            </a:pPr>
            <a:fld id="{6BD5C062-74EB-4A98-A6B2-F1C8020C88E9}" type="datetime1">
              <a:rPr lang="nl-NL" altLang="en-US"/>
              <a:pPr>
                <a:defRPr/>
              </a:pPr>
              <a:t>4-5-2018</a:t>
            </a:fld>
            <a:endParaRPr lang="en-US" sz="1800">
              <a:solidFill>
                <a:schemeClr val="tx1"/>
              </a:solidFill>
            </a:endParaRPr>
          </a:p>
        </p:txBody>
      </p:sp>
      <p:sp>
        <p:nvSpPr>
          <p:cNvPr id="6" name="Tijdelijke aanduiding voor voettekst 5">
            <a:extLst>
              <a:ext uri="{FF2B5EF4-FFF2-40B4-BE49-F238E27FC236}">
                <a16:creationId xmlns:a16="http://schemas.microsoft.com/office/drawing/2014/main" id="{3A6E4DC1-7527-48F0-AB0A-2A07DFE69CF5}"/>
              </a:ext>
            </a:extLst>
          </p:cNvPr>
          <p:cNvSpPr>
            <a:spLocks noGrp="1"/>
          </p:cNvSpPr>
          <p:nvPr>
            <p:ph type="ftr" sz="quarter" idx="11"/>
          </p:nvPr>
        </p:nvSpPr>
        <p:spPr/>
        <p:txBody>
          <a:bodyPr/>
          <a:lstStyle>
            <a:lvl1pPr>
              <a:defRPr/>
            </a:lvl1pPr>
          </a:lstStyle>
          <a:p>
            <a:pPr>
              <a:defRPr/>
            </a:pPr>
            <a:endParaRPr lang="nl-NL" altLang="en-US"/>
          </a:p>
        </p:txBody>
      </p:sp>
      <p:sp>
        <p:nvSpPr>
          <p:cNvPr id="7" name="Tijdelijke aanduiding voor dianummer 6">
            <a:extLst>
              <a:ext uri="{FF2B5EF4-FFF2-40B4-BE49-F238E27FC236}">
                <a16:creationId xmlns:a16="http://schemas.microsoft.com/office/drawing/2014/main" id="{6C30B2D5-DA48-4BD5-8A2C-CB04E5D00017}"/>
              </a:ext>
            </a:extLst>
          </p:cNvPr>
          <p:cNvSpPr>
            <a:spLocks noGrp="1"/>
          </p:cNvSpPr>
          <p:nvPr>
            <p:ph type="sldNum" sz="quarter" idx="12"/>
          </p:nvPr>
        </p:nvSpPr>
        <p:spPr/>
        <p:txBody>
          <a:bodyPr/>
          <a:lstStyle>
            <a:lvl1pPr>
              <a:defRPr/>
            </a:lvl1pPr>
          </a:lstStyle>
          <a:p>
            <a:pPr>
              <a:defRPr/>
            </a:pPr>
            <a:fld id="{0E138DD7-D166-4812-B7AD-8ABE4FE17DDF}"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7795772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p:spPr>
        <p:txBody>
          <a:bodyPr/>
          <a:lstStyle>
            <a:lvl1pPr>
              <a:defRPr/>
            </a:lvl1pPr>
          </a:lstStyle>
          <a:p>
            <a:r>
              <a:rPr lang="nl-NL"/>
              <a:t>Klik om de stijl te bewerken</a:t>
            </a:r>
          </a:p>
        </p:txBody>
      </p:sp>
      <p:sp>
        <p:nvSpPr>
          <p:cNvPr id="3" name="Tijdelijke aanduiding voor tekst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65FF9633-0DDC-4CDA-A894-AE61F4BEC920}"/>
              </a:ext>
            </a:extLst>
          </p:cNvPr>
          <p:cNvSpPr>
            <a:spLocks noGrp="1"/>
          </p:cNvSpPr>
          <p:nvPr>
            <p:ph type="dt" sz="half" idx="10"/>
          </p:nvPr>
        </p:nvSpPr>
        <p:spPr/>
        <p:txBody>
          <a:bodyPr/>
          <a:lstStyle>
            <a:lvl1pPr>
              <a:defRPr/>
            </a:lvl1pPr>
          </a:lstStyle>
          <a:p>
            <a:pPr>
              <a:defRPr/>
            </a:pPr>
            <a:fld id="{6796AA57-F72E-4B18-A9B1-E6E4020856EE}" type="datetime1">
              <a:rPr lang="nl-NL" altLang="en-US"/>
              <a:pPr>
                <a:defRPr/>
              </a:pPr>
              <a:t>4-5-2018</a:t>
            </a:fld>
            <a:endParaRPr lang="en-US" sz="1800">
              <a:solidFill>
                <a:schemeClr val="tx1"/>
              </a:solidFill>
            </a:endParaRPr>
          </a:p>
        </p:txBody>
      </p:sp>
      <p:sp>
        <p:nvSpPr>
          <p:cNvPr id="8" name="Tijdelijke aanduiding voor voettekst 7">
            <a:extLst>
              <a:ext uri="{FF2B5EF4-FFF2-40B4-BE49-F238E27FC236}">
                <a16:creationId xmlns:a16="http://schemas.microsoft.com/office/drawing/2014/main" id="{53476473-0D46-40AB-BDC3-177DDF3DBC98}"/>
              </a:ext>
            </a:extLst>
          </p:cNvPr>
          <p:cNvSpPr>
            <a:spLocks noGrp="1"/>
          </p:cNvSpPr>
          <p:nvPr>
            <p:ph type="ftr" sz="quarter" idx="11"/>
          </p:nvPr>
        </p:nvSpPr>
        <p:spPr/>
        <p:txBody>
          <a:bodyPr/>
          <a:lstStyle>
            <a:lvl1pPr>
              <a:defRPr/>
            </a:lvl1pPr>
          </a:lstStyle>
          <a:p>
            <a:pPr>
              <a:defRPr/>
            </a:pPr>
            <a:endParaRPr lang="nl-NL" altLang="en-US"/>
          </a:p>
        </p:txBody>
      </p:sp>
      <p:sp>
        <p:nvSpPr>
          <p:cNvPr id="9" name="Tijdelijke aanduiding voor dianummer 8">
            <a:extLst>
              <a:ext uri="{FF2B5EF4-FFF2-40B4-BE49-F238E27FC236}">
                <a16:creationId xmlns:a16="http://schemas.microsoft.com/office/drawing/2014/main" id="{7DF10BC6-0884-44E7-9CBC-F7333F10C0A2}"/>
              </a:ext>
            </a:extLst>
          </p:cNvPr>
          <p:cNvSpPr>
            <a:spLocks noGrp="1"/>
          </p:cNvSpPr>
          <p:nvPr>
            <p:ph type="sldNum" sz="quarter" idx="12"/>
          </p:nvPr>
        </p:nvSpPr>
        <p:spPr/>
        <p:txBody>
          <a:bodyPr/>
          <a:lstStyle>
            <a:lvl1pPr>
              <a:defRPr/>
            </a:lvl1pPr>
          </a:lstStyle>
          <a:p>
            <a:pPr>
              <a:defRPr/>
            </a:pPr>
            <a:fld id="{4BC36DA0-9BD1-425A-ABFB-6F7E91ABD46F}"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15571516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datum 2">
            <a:extLst>
              <a:ext uri="{FF2B5EF4-FFF2-40B4-BE49-F238E27FC236}">
                <a16:creationId xmlns:a16="http://schemas.microsoft.com/office/drawing/2014/main" id="{798236E7-4ED0-4441-B73D-032B2308D66A}"/>
              </a:ext>
            </a:extLst>
          </p:cNvPr>
          <p:cNvSpPr>
            <a:spLocks noGrp="1"/>
          </p:cNvSpPr>
          <p:nvPr>
            <p:ph type="dt" sz="half" idx="10"/>
          </p:nvPr>
        </p:nvSpPr>
        <p:spPr/>
        <p:txBody>
          <a:bodyPr/>
          <a:lstStyle>
            <a:lvl1pPr>
              <a:defRPr/>
            </a:lvl1pPr>
          </a:lstStyle>
          <a:p>
            <a:pPr>
              <a:defRPr/>
            </a:pPr>
            <a:fld id="{AE8FEFF5-3AF8-4712-8823-D4BABFFAC9DA}" type="datetime1">
              <a:rPr lang="nl-NL" altLang="en-US"/>
              <a:pPr>
                <a:defRPr/>
              </a:pPr>
              <a:t>4-5-2018</a:t>
            </a:fld>
            <a:endParaRPr lang="en-US" sz="1800">
              <a:solidFill>
                <a:schemeClr val="tx1"/>
              </a:solidFill>
            </a:endParaRPr>
          </a:p>
        </p:txBody>
      </p:sp>
      <p:sp>
        <p:nvSpPr>
          <p:cNvPr id="4" name="Tijdelijke aanduiding voor voettekst 3">
            <a:extLst>
              <a:ext uri="{FF2B5EF4-FFF2-40B4-BE49-F238E27FC236}">
                <a16:creationId xmlns:a16="http://schemas.microsoft.com/office/drawing/2014/main" id="{E849A8DD-7F7E-483C-8BE6-4B2D43D84B84}"/>
              </a:ext>
            </a:extLst>
          </p:cNvPr>
          <p:cNvSpPr>
            <a:spLocks noGrp="1"/>
          </p:cNvSpPr>
          <p:nvPr>
            <p:ph type="ftr" sz="quarter" idx="11"/>
          </p:nvPr>
        </p:nvSpPr>
        <p:spPr/>
        <p:txBody>
          <a:bodyPr/>
          <a:lstStyle>
            <a:lvl1pPr>
              <a:defRPr/>
            </a:lvl1pPr>
          </a:lstStyle>
          <a:p>
            <a:pPr>
              <a:defRPr/>
            </a:pPr>
            <a:endParaRPr lang="nl-NL" altLang="en-US"/>
          </a:p>
        </p:txBody>
      </p:sp>
      <p:sp>
        <p:nvSpPr>
          <p:cNvPr id="5" name="Tijdelijke aanduiding voor dianummer 4">
            <a:extLst>
              <a:ext uri="{FF2B5EF4-FFF2-40B4-BE49-F238E27FC236}">
                <a16:creationId xmlns:a16="http://schemas.microsoft.com/office/drawing/2014/main" id="{A399F05D-05D1-4EBB-9601-7E2A6EA87748}"/>
              </a:ext>
            </a:extLst>
          </p:cNvPr>
          <p:cNvSpPr>
            <a:spLocks noGrp="1"/>
          </p:cNvSpPr>
          <p:nvPr>
            <p:ph type="sldNum" sz="quarter" idx="12"/>
          </p:nvPr>
        </p:nvSpPr>
        <p:spPr/>
        <p:txBody>
          <a:bodyPr/>
          <a:lstStyle>
            <a:lvl1pPr>
              <a:defRPr/>
            </a:lvl1pPr>
          </a:lstStyle>
          <a:p>
            <a:pPr>
              <a:defRPr/>
            </a:pPr>
            <a:fld id="{CD526A9C-62EA-4AF7-86B7-E397AF3A8515}"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15110778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F929C1E2-2967-478B-A5D1-01FC8F413656}"/>
              </a:ext>
            </a:extLst>
          </p:cNvPr>
          <p:cNvSpPr>
            <a:spLocks noGrp="1"/>
          </p:cNvSpPr>
          <p:nvPr>
            <p:ph type="dt" sz="half" idx="10"/>
          </p:nvPr>
        </p:nvSpPr>
        <p:spPr/>
        <p:txBody>
          <a:bodyPr/>
          <a:lstStyle>
            <a:lvl1pPr>
              <a:defRPr/>
            </a:lvl1pPr>
          </a:lstStyle>
          <a:p>
            <a:pPr>
              <a:defRPr/>
            </a:pPr>
            <a:fld id="{A790D071-340E-4645-9C95-6AFAE0A1EA1B}" type="datetime1">
              <a:rPr lang="nl-NL" altLang="en-US"/>
              <a:pPr>
                <a:defRPr/>
              </a:pPr>
              <a:t>4-5-2018</a:t>
            </a:fld>
            <a:endParaRPr lang="en-US" sz="1800">
              <a:solidFill>
                <a:schemeClr val="tx1"/>
              </a:solidFill>
            </a:endParaRPr>
          </a:p>
        </p:txBody>
      </p:sp>
      <p:sp>
        <p:nvSpPr>
          <p:cNvPr id="3" name="Tijdelijke aanduiding voor voettekst 2">
            <a:extLst>
              <a:ext uri="{FF2B5EF4-FFF2-40B4-BE49-F238E27FC236}">
                <a16:creationId xmlns:a16="http://schemas.microsoft.com/office/drawing/2014/main" id="{C591C44F-7D24-489B-A257-B34C3022BB42}"/>
              </a:ext>
            </a:extLst>
          </p:cNvPr>
          <p:cNvSpPr>
            <a:spLocks noGrp="1"/>
          </p:cNvSpPr>
          <p:nvPr>
            <p:ph type="ftr" sz="quarter" idx="11"/>
          </p:nvPr>
        </p:nvSpPr>
        <p:spPr/>
        <p:txBody>
          <a:bodyPr/>
          <a:lstStyle>
            <a:lvl1pPr>
              <a:defRPr/>
            </a:lvl1pPr>
          </a:lstStyle>
          <a:p>
            <a:pPr>
              <a:defRPr/>
            </a:pPr>
            <a:endParaRPr lang="nl-NL" altLang="en-US"/>
          </a:p>
        </p:txBody>
      </p:sp>
      <p:sp>
        <p:nvSpPr>
          <p:cNvPr id="4" name="Tijdelijke aanduiding voor dianummer 3">
            <a:extLst>
              <a:ext uri="{FF2B5EF4-FFF2-40B4-BE49-F238E27FC236}">
                <a16:creationId xmlns:a16="http://schemas.microsoft.com/office/drawing/2014/main" id="{AFC44E82-B845-4299-BE83-461681E4921B}"/>
              </a:ext>
            </a:extLst>
          </p:cNvPr>
          <p:cNvSpPr>
            <a:spLocks noGrp="1"/>
          </p:cNvSpPr>
          <p:nvPr>
            <p:ph type="sldNum" sz="quarter" idx="12"/>
          </p:nvPr>
        </p:nvSpPr>
        <p:spPr/>
        <p:txBody>
          <a:bodyPr/>
          <a:lstStyle>
            <a:lvl1pPr>
              <a:defRPr/>
            </a:lvl1pPr>
          </a:lstStyle>
          <a:p>
            <a:pPr>
              <a:defRPr/>
            </a:pPr>
            <a:fld id="{1B6C8CCD-5BF5-4885-99DF-9CBC8493C447}"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29056562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0" y="273050"/>
            <a:ext cx="4011613" cy="1162050"/>
          </a:xfrm>
        </p:spPr>
        <p:txBody>
          <a:bodyPr anchor="b"/>
          <a:lstStyle>
            <a:lvl1pPr algn="l">
              <a:defRPr sz="2000" b="1"/>
            </a:lvl1pPr>
          </a:lstStyle>
          <a:p>
            <a:r>
              <a:rPr lang="nl-NL"/>
              <a:t>Klik om de stijl te bewerken</a:t>
            </a:r>
          </a:p>
        </p:txBody>
      </p:sp>
      <p:sp>
        <p:nvSpPr>
          <p:cNvPr id="3" name="Tijdelijke aanduiding voor inhoud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a:extLst>
              <a:ext uri="{FF2B5EF4-FFF2-40B4-BE49-F238E27FC236}">
                <a16:creationId xmlns:a16="http://schemas.microsoft.com/office/drawing/2014/main" id="{978CF7F4-E3A0-47AC-A937-10951C4D1DB1}"/>
              </a:ext>
            </a:extLst>
          </p:cNvPr>
          <p:cNvSpPr>
            <a:spLocks noGrp="1"/>
          </p:cNvSpPr>
          <p:nvPr>
            <p:ph type="dt" sz="half" idx="10"/>
          </p:nvPr>
        </p:nvSpPr>
        <p:spPr/>
        <p:txBody>
          <a:bodyPr/>
          <a:lstStyle>
            <a:lvl1pPr>
              <a:defRPr/>
            </a:lvl1pPr>
          </a:lstStyle>
          <a:p>
            <a:pPr>
              <a:defRPr/>
            </a:pPr>
            <a:fld id="{C224CBEA-6789-4A15-BC3A-DAC9533E07A1}" type="datetime1">
              <a:rPr lang="nl-NL" altLang="en-US"/>
              <a:pPr>
                <a:defRPr/>
              </a:pPr>
              <a:t>4-5-2018</a:t>
            </a:fld>
            <a:endParaRPr lang="en-US" sz="1800">
              <a:solidFill>
                <a:schemeClr val="tx1"/>
              </a:solidFill>
            </a:endParaRPr>
          </a:p>
        </p:txBody>
      </p:sp>
      <p:sp>
        <p:nvSpPr>
          <p:cNvPr id="6" name="Tijdelijke aanduiding voor voettekst 5">
            <a:extLst>
              <a:ext uri="{FF2B5EF4-FFF2-40B4-BE49-F238E27FC236}">
                <a16:creationId xmlns:a16="http://schemas.microsoft.com/office/drawing/2014/main" id="{E2BFA1A2-3FA8-46B2-8E74-A14915C777C3}"/>
              </a:ext>
            </a:extLst>
          </p:cNvPr>
          <p:cNvSpPr>
            <a:spLocks noGrp="1"/>
          </p:cNvSpPr>
          <p:nvPr>
            <p:ph type="ftr" sz="quarter" idx="11"/>
          </p:nvPr>
        </p:nvSpPr>
        <p:spPr/>
        <p:txBody>
          <a:bodyPr/>
          <a:lstStyle>
            <a:lvl1pPr>
              <a:defRPr/>
            </a:lvl1pPr>
          </a:lstStyle>
          <a:p>
            <a:pPr>
              <a:defRPr/>
            </a:pPr>
            <a:endParaRPr lang="nl-NL" altLang="en-US"/>
          </a:p>
        </p:txBody>
      </p:sp>
      <p:sp>
        <p:nvSpPr>
          <p:cNvPr id="7" name="Tijdelijke aanduiding voor dianummer 6">
            <a:extLst>
              <a:ext uri="{FF2B5EF4-FFF2-40B4-BE49-F238E27FC236}">
                <a16:creationId xmlns:a16="http://schemas.microsoft.com/office/drawing/2014/main" id="{83B583AC-7A4D-45B0-8172-465D9B7AD2F3}"/>
              </a:ext>
            </a:extLst>
          </p:cNvPr>
          <p:cNvSpPr>
            <a:spLocks noGrp="1"/>
          </p:cNvSpPr>
          <p:nvPr>
            <p:ph type="sldNum" sz="quarter" idx="12"/>
          </p:nvPr>
        </p:nvSpPr>
        <p:spPr/>
        <p:txBody>
          <a:bodyPr/>
          <a:lstStyle>
            <a:lvl1pPr>
              <a:defRPr/>
            </a:lvl1pPr>
          </a:lstStyle>
          <a:p>
            <a:pPr>
              <a:defRPr/>
            </a:pPr>
            <a:fld id="{2DFB93C0-BB72-4AA0-9EC8-A9A8913C22D7}"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8008503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Date Placeholder 3">
            <a:extLst>
              <a:ext uri="{FF2B5EF4-FFF2-40B4-BE49-F238E27FC236}">
                <a16:creationId xmlns:a16="http://schemas.microsoft.com/office/drawing/2014/main" id="{FF397BEF-7175-41CA-887F-3D071E9A1FA7}"/>
              </a:ext>
            </a:extLst>
          </p:cNvPr>
          <p:cNvSpPr>
            <a:spLocks noGrp="1" noChangeArrowheads="1"/>
          </p:cNvSpPr>
          <p:nvPr>
            <p:ph type="dt" sz="half" idx="10"/>
          </p:nvPr>
        </p:nvSpPr>
        <p:spPr>
          <a:ln/>
        </p:spPr>
        <p:txBody>
          <a:bodyPr/>
          <a:lstStyle>
            <a:lvl1pPr>
              <a:defRPr/>
            </a:lvl1pPr>
          </a:lstStyle>
          <a:p>
            <a:pPr>
              <a:defRPr/>
            </a:pPr>
            <a:fld id="{61B1DFB0-4009-46E6-BE33-A35E49FD66C5}" type="datetime1">
              <a:rPr lang="nl-NL" altLang="en-US"/>
              <a:pPr>
                <a:defRPr/>
              </a:pPr>
              <a:t>4-5-2018</a:t>
            </a:fld>
            <a:endParaRPr lang="en-US"/>
          </a:p>
        </p:txBody>
      </p:sp>
      <p:sp>
        <p:nvSpPr>
          <p:cNvPr id="5" name="Footer Placeholder 4">
            <a:extLst>
              <a:ext uri="{FF2B5EF4-FFF2-40B4-BE49-F238E27FC236}">
                <a16:creationId xmlns:a16="http://schemas.microsoft.com/office/drawing/2014/main" id="{C0613986-A5B7-4B00-9DC2-E68493A7FB30}"/>
              </a:ext>
            </a:extLst>
          </p:cNvPr>
          <p:cNvSpPr>
            <a:spLocks noGrp="1" noChangeArrowheads="1"/>
          </p:cNvSpPr>
          <p:nvPr>
            <p:ph type="ftr" sz="quarter" idx="11"/>
          </p:nvPr>
        </p:nvSpPr>
        <p:spPr>
          <a:ln/>
        </p:spPr>
        <p:txBody>
          <a:bodyPr/>
          <a:lstStyle>
            <a:lvl1pPr>
              <a:defRPr/>
            </a:lvl1pPr>
          </a:lstStyle>
          <a:p>
            <a:pPr>
              <a:defRPr/>
            </a:pPr>
            <a:endParaRPr lang="nl-NL" altLang="en-US"/>
          </a:p>
        </p:txBody>
      </p:sp>
      <p:sp>
        <p:nvSpPr>
          <p:cNvPr id="6" name="Slide Number Placeholder 5">
            <a:extLst>
              <a:ext uri="{FF2B5EF4-FFF2-40B4-BE49-F238E27FC236}">
                <a16:creationId xmlns:a16="http://schemas.microsoft.com/office/drawing/2014/main" id="{9E63D79E-D234-40FF-9342-54023A6D0627}"/>
              </a:ext>
            </a:extLst>
          </p:cNvPr>
          <p:cNvSpPr>
            <a:spLocks noGrp="1" noChangeArrowheads="1"/>
          </p:cNvSpPr>
          <p:nvPr>
            <p:ph type="sldNum" sz="quarter" idx="12"/>
          </p:nvPr>
        </p:nvSpPr>
        <p:spPr>
          <a:ln/>
        </p:spPr>
        <p:txBody>
          <a:bodyPr/>
          <a:lstStyle>
            <a:lvl1pPr>
              <a:defRPr/>
            </a:lvl1pPr>
          </a:lstStyle>
          <a:p>
            <a:pPr>
              <a:defRPr/>
            </a:pPr>
            <a:fld id="{E31DE64A-0089-4B28-A5FB-97044BF883C9}" type="slidenum">
              <a:rPr lang="nl-NL" altLang="en-US"/>
              <a:pPr>
                <a:defRPr/>
              </a:pPr>
              <a:t>‹nr.›</a:t>
            </a:fld>
            <a:endParaRPr lang="en-US" altLang="nl-NL"/>
          </a:p>
        </p:txBody>
      </p:sp>
    </p:spTree>
    <p:extLst>
      <p:ext uri="{BB962C8B-B14F-4D97-AF65-F5344CB8AC3E}">
        <p14:creationId xmlns:p14="http://schemas.microsoft.com/office/powerpoint/2010/main" val="22882668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2389188" y="4800600"/>
            <a:ext cx="7315200" cy="566738"/>
          </a:xfrm>
        </p:spPr>
        <p:txBody>
          <a:bodyPr anchor="b"/>
          <a:lstStyle>
            <a:lvl1pPr algn="l">
              <a:defRPr sz="2000" b="1"/>
            </a:lvl1pPr>
          </a:lstStyle>
          <a:p>
            <a:r>
              <a:rPr lang="nl-NL"/>
              <a:t>Klik om de stijl te bewerken</a:t>
            </a:r>
          </a:p>
        </p:txBody>
      </p:sp>
      <p:sp>
        <p:nvSpPr>
          <p:cNvPr id="3" name="Tijdelijke aanduiding voor afbeelding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a:sym typeface="Trebuchet MS" pitchFamily="34" charset="0"/>
            </a:endParaRPr>
          </a:p>
        </p:txBody>
      </p:sp>
      <p:sp>
        <p:nvSpPr>
          <p:cNvPr id="4" name="Tijdelijke aanduiding voor tekst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a:extLst>
              <a:ext uri="{FF2B5EF4-FFF2-40B4-BE49-F238E27FC236}">
                <a16:creationId xmlns:a16="http://schemas.microsoft.com/office/drawing/2014/main" id="{B229FD59-3D43-4C5C-A76F-8E393BC925E0}"/>
              </a:ext>
            </a:extLst>
          </p:cNvPr>
          <p:cNvSpPr>
            <a:spLocks noGrp="1"/>
          </p:cNvSpPr>
          <p:nvPr>
            <p:ph type="dt" sz="half" idx="10"/>
          </p:nvPr>
        </p:nvSpPr>
        <p:spPr/>
        <p:txBody>
          <a:bodyPr/>
          <a:lstStyle>
            <a:lvl1pPr>
              <a:defRPr/>
            </a:lvl1pPr>
          </a:lstStyle>
          <a:p>
            <a:pPr>
              <a:defRPr/>
            </a:pPr>
            <a:fld id="{50B55FF2-D077-4C88-8BA2-0DBCB4933223}" type="datetime1">
              <a:rPr lang="nl-NL" altLang="en-US"/>
              <a:pPr>
                <a:defRPr/>
              </a:pPr>
              <a:t>4-5-2018</a:t>
            </a:fld>
            <a:endParaRPr lang="en-US" sz="1800">
              <a:solidFill>
                <a:schemeClr val="tx1"/>
              </a:solidFill>
            </a:endParaRPr>
          </a:p>
        </p:txBody>
      </p:sp>
      <p:sp>
        <p:nvSpPr>
          <p:cNvPr id="6" name="Tijdelijke aanduiding voor voettekst 5">
            <a:extLst>
              <a:ext uri="{FF2B5EF4-FFF2-40B4-BE49-F238E27FC236}">
                <a16:creationId xmlns:a16="http://schemas.microsoft.com/office/drawing/2014/main" id="{945CFFCE-6D3D-440F-B06E-E95BA024F6F1}"/>
              </a:ext>
            </a:extLst>
          </p:cNvPr>
          <p:cNvSpPr>
            <a:spLocks noGrp="1"/>
          </p:cNvSpPr>
          <p:nvPr>
            <p:ph type="ftr" sz="quarter" idx="11"/>
          </p:nvPr>
        </p:nvSpPr>
        <p:spPr/>
        <p:txBody>
          <a:bodyPr/>
          <a:lstStyle>
            <a:lvl1pPr>
              <a:defRPr/>
            </a:lvl1pPr>
          </a:lstStyle>
          <a:p>
            <a:pPr>
              <a:defRPr/>
            </a:pPr>
            <a:endParaRPr lang="nl-NL" altLang="en-US"/>
          </a:p>
        </p:txBody>
      </p:sp>
      <p:sp>
        <p:nvSpPr>
          <p:cNvPr id="7" name="Tijdelijke aanduiding voor dianummer 6">
            <a:extLst>
              <a:ext uri="{FF2B5EF4-FFF2-40B4-BE49-F238E27FC236}">
                <a16:creationId xmlns:a16="http://schemas.microsoft.com/office/drawing/2014/main" id="{F9D5A782-C9CB-40CA-A633-7D4049885545}"/>
              </a:ext>
            </a:extLst>
          </p:cNvPr>
          <p:cNvSpPr>
            <a:spLocks noGrp="1"/>
          </p:cNvSpPr>
          <p:nvPr>
            <p:ph type="sldNum" sz="quarter" idx="12"/>
          </p:nvPr>
        </p:nvSpPr>
        <p:spPr/>
        <p:txBody>
          <a:bodyPr/>
          <a:lstStyle>
            <a:lvl1pPr>
              <a:defRPr/>
            </a:lvl1pPr>
          </a:lstStyle>
          <a:p>
            <a:pPr>
              <a:defRPr/>
            </a:pPr>
            <a:fld id="{53A79EFD-8E6D-4790-BCBD-9C50B8F02434}"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14478294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verticale tekst 2"/>
          <p:cNvSpPr>
            <a:spLocks noGrp="1"/>
          </p:cNvSpPr>
          <p:nvPr>
            <p:ph type="body" orient="vert" idx="1"/>
          </p:nvPr>
        </p:nvSpPr>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4E9DC46E-1B82-4486-B112-F5339A3E03BF}"/>
              </a:ext>
            </a:extLst>
          </p:cNvPr>
          <p:cNvSpPr>
            <a:spLocks noGrp="1"/>
          </p:cNvSpPr>
          <p:nvPr>
            <p:ph type="dt" sz="half" idx="10"/>
          </p:nvPr>
        </p:nvSpPr>
        <p:spPr/>
        <p:txBody>
          <a:bodyPr/>
          <a:lstStyle>
            <a:lvl1pPr>
              <a:defRPr/>
            </a:lvl1pPr>
          </a:lstStyle>
          <a:p>
            <a:pPr>
              <a:defRPr/>
            </a:pPr>
            <a:fld id="{5A65006A-745A-4E8C-B1AD-1E0B302882C0}"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1C44AD1C-98DE-48B4-BDDD-8C28FE858413}"/>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D2F0B514-869B-436D-B7DA-6B6029A4E42C}"/>
              </a:ext>
            </a:extLst>
          </p:cNvPr>
          <p:cNvSpPr>
            <a:spLocks noGrp="1"/>
          </p:cNvSpPr>
          <p:nvPr>
            <p:ph type="sldNum" sz="quarter" idx="12"/>
          </p:nvPr>
        </p:nvSpPr>
        <p:spPr/>
        <p:txBody>
          <a:bodyPr/>
          <a:lstStyle>
            <a:lvl1pPr>
              <a:defRPr/>
            </a:lvl1pPr>
          </a:lstStyle>
          <a:p>
            <a:pPr>
              <a:defRPr/>
            </a:pPr>
            <a:fld id="{31248545-6372-48B5-8ECE-4AE0469857DC}"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33482912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7126288" y="609600"/>
            <a:ext cx="2147887" cy="5432425"/>
          </a:xfr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677863" y="609600"/>
            <a:ext cx="6296025" cy="5432425"/>
          </a:xfr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AF5D037B-32D8-4453-8379-B4E774976E34}"/>
              </a:ext>
            </a:extLst>
          </p:cNvPr>
          <p:cNvSpPr>
            <a:spLocks noGrp="1"/>
          </p:cNvSpPr>
          <p:nvPr>
            <p:ph type="dt" sz="half" idx="10"/>
          </p:nvPr>
        </p:nvSpPr>
        <p:spPr/>
        <p:txBody>
          <a:bodyPr/>
          <a:lstStyle>
            <a:lvl1pPr>
              <a:defRPr/>
            </a:lvl1pPr>
          </a:lstStyle>
          <a:p>
            <a:pPr>
              <a:defRPr/>
            </a:pPr>
            <a:fld id="{0FF1642D-8C9A-4270-A681-2335BBDCFF69}"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6ACB89E1-16F7-4039-9EE1-62CAE5325944}"/>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83F8AA9A-F7BE-4052-AD36-58D487B892B1}"/>
              </a:ext>
            </a:extLst>
          </p:cNvPr>
          <p:cNvSpPr>
            <a:spLocks noGrp="1"/>
          </p:cNvSpPr>
          <p:nvPr>
            <p:ph type="sldNum" sz="quarter" idx="12"/>
          </p:nvPr>
        </p:nvSpPr>
        <p:spPr/>
        <p:txBody>
          <a:bodyPr/>
          <a:lstStyle>
            <a:lvl1pPr>
              <a:defRPr/>
            </a:lvl1pPr>
          </a:lstStyle>
          <a:p>
            <a:pPr>
              <a:defRPr/>
            </a:pPr>
            <a:fld id="{C39401F5-8C39-4E0F-BFC7-064FB9CA21A6}"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289315950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914400" y="2130425"/>
            <a:ext cx="10363200" cy="1470025"/>
          </a:xfrm>
        </p:spPr>
        <p:txBody>
          <a:bodyPr/>
          <a:lstStyle/>
          <a:p>
            <a:r>
              <a:rPr lang="nl-NL"/>
              <a:t>Klik om de stijl te bewerken</a:t>
            </a:r>
          </a:p>
        </p:txBody>
      </p:sp>
      <p:sp>
        <p:nvSpPr>
          <p:cNvPr id="3" name="Ondertitel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l-NL"/>
              <a:t>Klik om het opmaakprofiel van de modelondertitel te bewerken</a:t>
            </a:r>
          </a:p>
        </p:txBody>
      </p:sp>
      <p:sp>
        <p:nvSpPr>
          <p:cNvPr id="4" name="Tijdelijke aanduiding voor datum 3">
            <a:extLst>
              <a:ext uri="{FF2B5EF4-FFF2-40B4-BE49-F238E27FC236}">
                <a16:creationId xmlns:a16="http://schemas.microsoft.com/office/drawing/2014/main" id="{DCCBA6EB-6D9A-4718-BA0A-7DF15B96FE32}"/>
              </a:ext>
            </a:extLst>
          </p:cNvPr>
          <p:cNvSpPr>
            <a:spLocks noGrp="1"/>
          </p:cNvSpPr>
          <p:nvPr>
            <p:ph type="dt" sz="half" idx="10"/>
          </p:nvPr>
        </p:nvSpPr>
        <p:spPr/>
        <p:txBody>
          <a:bodyPr/>
          <a:lstStyle>
            <a:lvl1pPr>
              <a:defRPr/>
            </a:lvl1pPr>
          </a:lstStyle>
          <a:p>
            <a:pPr>
              <a:defRPr/>
            </a:pPr>
            <a:fld id="{2F4B086A-ADBC-4258-8163-709FBBF32509}"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3D28E287-ABB2-4EB5-A887-CC5AF17AA155}"/>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6E9BD337-34E6-4CD5-AAC7-14EA9E18C9FB}"/>
              </a:ext>
            </a:extLst>
          </p:cNvPr>
          <p:cNvSpPr>
            <a:spLocks noGrp="1"/>
          </p:cNvSpPr>
          <p:nvPr>
            <p:ph type="sldNum" sz="quarter" idx="12"/>
          </p:nvPr>
        </p:nvSpPr>
        <p:spPr/>
        <p:txBody>
          <a:bodyPr/>
          <a:lstStyle>
            <a:lvl1pPr>
              <a:defRPr/>
            </a:lvl1pPr>
          </a:lstStyle>
          <a:p>
            <a:pPr>
              <a:defRPr/>
            </a:pPr>
            <a:fld id="{DDEF9616-B6BB-428E-A532-857EA6E47E85}"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379721448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A119699F-A4A4-491B-BCAF-C02B47B90CE9}"/>
              </a:ext>
            </a:extLst>
          </p:cNvPr>
          <p:cNvSpPr>
            <a:spLocks noGrp="1"/>
          </p:cNvSpPr>
          <p:nvPr>
            <p:ph type="dt" sz="half" idx="10"/>
          </p:nvPr>
        </p:nvSpPr>
        <p:spPr/>
        <p:txBody>
          <a:bodyPr/>
          <a:lstStyle>
            <a:lvl1pPr>
              <a:defRPr/>
            </a:lvl1pPr>
          </a:lstStyle>
          <a:p>
            <a:pPr>
              <a:defRPr/>
            </a:pPr>
            <a:fld id="{34C38A4D-CEB3-4596-92AD-66E038FB96F7}"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1F11F9C9-B697-4452-AA1D-B0AF3D0EF0A8}"/>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46CDD8CD-0248-4D95-81D4-EA574F4E4A9A}"/>
              </a:ext>
            </a:extLst>
          </p:cNvPr>
          <p:cNvSpPr>
            <a:spLocks noGrp="1"/>
          </p:cNvSpPr>
          <p:nvPr>
            <p:ph type="sldNum" sz="quarter" idx="12"/>
          </p:nvPr>
        </p:nvSpPr>
        <p:spPr/>
        <p:txBody>
          <a:bodyPr/>
          <a:lstStyle>
            <a:lvl1pPr>
              <a:defRPr/>
            </a:lvl1pPr>
          </a:lstStyle>
          <a:p>
            <a:pPr>
              <a:defRPr/>
            </a:pPr>
            <a:fld id="{0634CF9A-F028-4C36-9B90-21DB7E8D208E}"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214876903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963613" y="4406900"/>
            <a:ext cx="10363200" cy="1362075"/>
          </a:xfrm>
        </p:spPr>
        <p:txBody>
          <a:bodyPr/>
          <a:lstStyle>
            <a:lvl1pPr algn="l">
              <a:defRPr sz="4000" b="1" cap="all"/>
            </a:lvl1pPr>
          </a:lstStyle>
          <a:p>
            <a:r>
              <a:rPr lang="nl-NL"/>
              <a:t>Klik om de stijl te bewerken</a:t>
            </a:r>
          </a:p>
        </p:txBody>
      </p:sp>
      <p:sp>
        <p:nvSpPr>
          <p:cNvPr id="3" name="Tijdelijke aanduiding voor tekst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a:t>Klik om de modelstijlen te bewerken</a:t>
            </a:r>
          </a:p>
        </p:txBody>
      </p:sp>
      <p:sp>
        <p:nvSpPr>
          <p:cNvPr id="4" name="Tijdelijke aanduiding voor datum 3">
            <a:extLst>
              <a:ext uri="{FF2B5EF4-FFF2-40B4-BE49-F238E27FC236}">
                <a16:creationId xmlns:a16="http://schemas.microsoft.com/office/drawing/2014/main" id="{308D80A2-96AF-4B1F-9443-D113FFC6A1DD}"/>
              </a:ext>
            </a:extLst>
          </p:cNvPr>
          <p:cNvSpPr>
            <a:spLocks noGrp="1"/>
          </p:cNvSpPr>
          <p:nvPr>
            <p:ph type="dt" sz="half" idx="10"/>
          </p:nvPr>
        </p:nvSpPr>
        <p:spPr/>
        <p:txBody>
          <a:bodyPr/>
          <a:lstStyle>
            <a:lvl1pPr>
              <a:defRPr/>
            </a:lvl1pPr>
          </a:lstStyle>
          <a:p>
            <a:pPr>
              <a:defRPr/>
            </a:pPr>
            <a:fld id="{3753C575-3EFD-4B65-A2E2-0875E6C6D8D1}"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1F8CA472-9A86-4E46-B720-18D423F3119E}"/>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3C968147-4DE8-430A-8457-7EDFA83FAA96}"/>
              </a:ext>
            </a:extLst>
          </p:cNvPr>
          <p:cNvSpPr>
            <a:spLocks noGrp="1"/>
          </p:cNvSpPr>
          <p:nvPr>
            <p:ph type="sldNum" sz="quarter" idx="12"/>
          </p:nvPr>
        </p:nvSpPr>
        <p:spPr/>
        <p:txBody>
          <a:bodyPr/>
          <a:lstStyle>
            <a:lvl1pPr>
              <a:defRPr/>
            </a:lvl1pPr>
          </a:lstStyle>
          <a:p>
            <a:pPr>
              <a:defRPr/>
            </a:pPr>
            <a:fld id="{3099DF0A-C950-41A6-90D4-5F1A79C32256}"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12709745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sz="half" idx="1"/>
          </p:nvPr>
        </p:nvSpPr>
        <p:spPr>
          <a:xfrm>
            <a:off x="677863" y="2160588"/>
            <a:ext cx="4221162" cy="3881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5051425" y="2160588"/>
            <a:ext cx="4222750" cy="3881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45AB9B93-2AB1-4E5A-8CE6-60D4F6C2C663}"/>
              </a:ext>
            </a:extLst>
          </p:cNvPr>
          <p:cNvSpPr>
            <a:spLocks noGrp="1"/>
          </p:cNvSpPr>
          <p:nvPr>
            <p:ph type="dt" sz="half" idx="10"/>
          </p:nvPr>
        </p:nvSpPr>
        <p:spPr/>
        <p:txBody>
          <a:bodyPr/>
          <a:lstStyle>
            <a:lvl1pPr>
              <a:defRPr/>
            </a:lvl1pPr>
          </a:lstStyle>
          <a:p>
            <a:pPr>
              <a:defRPr/>
            </a:pPr>
            <a:fld id="{D8A26C59-39D9-4A3B-A39E-9CE87D50368E}" type="datetime1">
              <a:rPr lang="nl-NL" altLang="en-US"/>
              <a:pPr>
                <a:defRPr/>
              </a:pPr>
              <a:t>4-5-2018</a:t>
            </a:fld>
            <a:endParaRPr lang="en-US" sz="1800">
              <a:solidFill>
                <a:schemeClr val="tx1"/>
              </a:solidFill>
            </a:endParaRPr>
          </a:p>
        </p:txBody>
      </p:sp>
      <p:sp>
        <p:nvSpPr>
          <p:cNvPr id="6" name="Tijdelijke aanduiding voor voettekst 5">
            <a:extLst>
              <a:ext uri="{FF2B5EF4-FFF2-40B4-BE49-F238E27FC236}">
                <a16:creationId xmlns:a16="http://schemas.microsoft.com/office/drawing/2014/main" id="{984FD6C6-AD1A-4BE9-BCF6-2394D3246CCA}"/>
              </a:ext>
            </a:extLst>
          </p:cNvPr>
          <p:cNvSpPr>
            <a:spLocks noGrp="1"/>
          </p:cNvSpPr>
          <p:nvPr>
            <p:ph type="ftr" sz="quarter" idx="11"/>
          </p:nvPr>
        </p:nvSpPr>
        <p:spPr/>
        <p:txBody>
          <a:bodyPr/>
          <a:lstStyle>
            <a:lvl1pPr>
              <a:defRPr/>
            </a:lvl1pPr>
          </a:lstStyle>
          <a:p>
            <a:pPr>
              <a:defRPr/>
            </a:pPr>
            <a:endParaRPr lang="nl-NL" altLang="en-US"/>
          </a:p>
        </p:txBody>
      </p:sp>
      <p:sp>
        <p:nvSpPr>
          <p:cNvPr id="7" name="Tijdelijke aanduiding voor dianummer 6">
            <a:extLst>
              <a:ext uri="{FF2B5EF4-FFF2-40B4-BE49-F238E27FC236}">
                <a16:creationId xmlns:a16="http://schemas.microsoft.com/office/drawing/2014/main" id="{5FBEBDE8-C20A-4BEC-A57B-343E22860972}"/>
              </a:ext>
            </a:extLst>
          </p:cNvPr>
          <p:cNvSpPr>
            <a:spLocks noGrp="1"/>
          </p:cNvSpPr>
          <p:nvPr>
            <p:ph type="sldNum" sz="quarter" idx="12"/>
          </p:nvPr>
        </p:nvSpPr>
        <p:spPr/>
        <p:txBody>
          <a:bodyPr/>
          <a:lstStyle>
            <a:lvl1pPr>
              <a:defRPr/>
            </a:lvl1pPr>
          </a:lstStyle>
          <a:p>
            <a:pPr>
              <a:defRPr/>
            </a:pPr>
            <a:fld id="{7C561CC3-D7ED-4095-B377-BF92D625C415}"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36839713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p:spPr>
        <p:txBody>
          <a:bodyPr/>
          <a:lstStyle>
            <a:lvl1pPr>
              <a:defRPr/>
            </a:lvl1pPr>
          </a:lstStyle>
          <a:p>
            <a:r>
              <a:rPr lang="nl-NL"/>
              <a:t>Klik om de stijl te bewerken</a:t>
            </a:r>
          </a:p>
        </p:txBody>
      </p:sp>
      <p:sp>
        <p:nvSpPr>
          <p:cNvPr id="3" name="Tijdelijke aanduiding voor tekst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81D039D7-BEB7-4CF7-AE2E-9626722DE66F}"/>
              </a:ext>
            </a:extLst>
          </p:cNvPr>
          <p:cNvSpPr>
            <a:spLocks noGrp="1"/>
          </p:cNvSpPr>
          <p:nvPr>
            <p:ph type="dt" sz="half" idx="10"/>
          </p:nvPr>
        </p:nvSpPr>
        <p:spPr/>
        <p:txBody>
          <a:bodyPr/>
          <a:lstStyle>
            <a:lvl1pPr>
              <a:defRPr/>
            </a:lvl1pPr>
          </a:lstStyle>
          <a:p>
            <a:pPr>
              <a:defRPr/>
            </a:pPr>
            <a:fld id="{8F914CDF-148B-4394-BBF2-8A893F6D0705}" type="datetime1">
              <a:rPr lang="nl-NL" altLang="en-US"/>
              <a:pPr>
                <a:defRPr/>
              </a:pPr>
              <a:t>4-5-2018</a:t>
            </a:fld>
            <a:endParaRPr lang="en-US" sz="1800">
              <a:solidFill>
                <a:schemeClr val="tx1"/>
              </a:solidFill>
            </a:endParaRPr>
          </a:p>
        </p:txBody>
      </p:sp>
      <p:sp>
        <p:nvSpPr>
          <p:cNvPr id="8" name="Tijdelijke aanduiding voor voettekst 7">
            <a:extLst>
              <a:ext uri="{FF2B5EF4-FFF2-40B4-BE49-F238E27FC236}">
                <a16:creationId xmlns:a16="http://schemas.microsoft.com/office/drawing/2014/main" id="{FEE0AD88-CB4E-48F9-9C3A-17D38F3E206E}"/>
              </a:ext>
            </a:extLst>
          </p:cNvPr>
          <p:cNvSpPr>
            <a:spLocks noGrp="1"/>
          </p:cNvSpPr>
          <p:nvPr>
            <p:ph type="ftr" sz="quarter" idx="11"/>
          </p:nvPr>
        </p:nvSpPr>
        <p:spPr/>
        <p:txBody>
          <a:bodyPr/>
          <a:lstStyle>
            <a:lvl1pPr>
              <a:defRPr/>
            </a:lvl1pPr>
          </a:lstStyle>
          <a:p>
            <a:pPr>
              <a:defRPr/>
            </a:pPr>
            <a:endParaRPr lang="nl-NL" altLang="en-US"/>
          </a:p>
        </p:txBody>
      </p:sp>
      <p:sp>
        <p:nvSpPr>
          <p:cNvPr id="9" name="Tijdelijke aanduiding voor dianummer 8">
            <a:extLst>
              <a:ext uri="{FF2B5EF4-FFF2-40B4-BE49-F238E27FC236}">
                <a16:creationId xmlns:a16="http://schemas.microsoft.com/office/drawing/2014/main" id="{58AE89D1-D434-4976-8710-2ECD1DBEE63E}"/>
              </a:ext>
            </a:extLst>
          </p:cNvPr>
          <p:cNvSpPr>
            <a:spLocks noGrp="1"/>
          </p:cNvSpPr>
          <p:nvPr>
            <p:ph type="sldNum" sz="quarter" idx="12"/>
          </p:nvPr>
        </p:nvSpPr>
        <p:spPr/>
        <p:txBody>
          <a:bodyPr/>
          <a:lstStyle>
            <a:lvl1pPr>
              <a:defRPr/>
            </a:lvl1pPr>
          </a:lstStyle>
          <a:p>
            <a:pPr>
              <a:defRPr/>
            </a:pPr>
            <a:fld id="{B6FFCFEA-D18B-4210-860A-ABD1CD3A24B7}"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59684476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datum 2">
            <a:extLst>
              <a:ext uri="{FF2B5EF4-FFF2-40B4-BE49-F238E27FC236}">
                <a16:creationId xmlns:a16="http://schemas.microsoft.com/office/drawing/2014/main" id="{20A58FA2-014A-4EA5-AA64-CF3C57066C7E}"/>
              </a:ext>
            </a:extLst>
          </p:cNvPr>
          <p:cNvSpPr>
            <a:spLocks noGrp="1"/>
          </p:cNvSpPr>
          <p:nvPr>
            <p:ph type="dt" sz="half" idx="10"/>
          </p:nvPr>
        </p:nvSpPr>
        <p:spPr/>
        <p:txBody>
          <a:bodyPr/>
          <a:lstStyle>
            <a:lvl1pPr>
              <a:defRPr/>
            </a:lvl1pPr>
          </a:lstStyle>
          <a:p>
            <a:pPr>
              <a:defRPr/>
            </a:pPr>
            <a:fld id="{134AEEB2-5474-42C9-BF71-18B282E11E3E}" type="datetime1">
              <a:rPr lang="nl-NL" altLang="en-US"/>
              <a:pPr>
                <a:defRPr/>
              </a:pPr>
              <a:t>4-5-2018</a:t>
            </a:fld>
            <a:endParaRPr lang="en-US" sz="1800">
              <a:solidFill>
                <a:schemeClr val="tx1"/>
              </a:solidFill>
            </a:endParaRPr>
          </a:p>
        </p:txBody>
      </p:sp>
      <p:sp>
        <p:nvSpPr>
          <p:cNvPr id="4" name="Tijdelijke aanduiding voor voettekst 3">
            <a:extLst>
              <a:ext uri="{FF2B5EF4-FFF2-40B4-BE49-F238E27FC236}">
                <a16:creationId xmlns:a16="http://schemas.microsoft.com/office/drawing/2014/main" id="{45B4625A-3C4A-4040-A771-CD6E1C94F947}"/>
              </a:ext>
            </a:extLst>
          </p:cNvPr>
          <p:cNvSpPr>
            <a:spLocks noGrp="1"/>
          </p:cNvSpPr>
          <p:nvPr>
            <p:ph type="ftr" sz="quarter" idx="11"/>
          </p:nvPr>
        </p:nvSpPr>
        <p:spPr/>
        <p:txBody>
          <a:bodyPr/>
          <a:lstStyle>
            <a:lvl1pPr>
              <a:defRPr/>
            </a:lvl1pPr>
          </a:lstStyle>
          <a:p>
            <a:pPr>
              <a:defRPr/>
            </a:pPr>
            <a:endParaRPr lang="nl-NL" altLang="en-US"/>
          </a:p>
        </p:txBody>
      </p:sp>
      <p:sp>
        <p:nvSpPr>
          <p:cNvPr id="5" name="Tijdelijke aanduiding voor dianummer 4">
            <a:extLst>
              <a:ext uri="{FF2B5EF4-FFF2-40B4-BE49-F238E27FC236}">
                <a16:creationId xmlns:a16="http://schemas.microsoft.com/office/drawing/2014/main" id="{62BA9DF1-7669-4390-B31A-78BC31B7A791}"/>
              </a:ext>
            </a:extLst>
          </p:cNvPr>
          <p:cNvSpPr>
            <a:spLocks noGrp="1"/>
          </p:cNvSpPr>
          <p:nvPr>
            <p:ph type="sldNum" sz="quarter" idx="12"/>
          </p:nvPr>
        </p:nvSpPr>
        <p:spPr/>
        <p:txBody>
          <a:bodyPr/>
          <a:lstStyle>
            <a:lvl1pPr>
              <a:defRPr/>
            </a:lvl1pPr>
          </a:lstStyle>
          <a:p>
            <a:pPr>
              <a:defRPr/>
            </a:pPr>
            <a:fld id="{A7A533BA-15CF-45E5-A974-B6C9CC7F8D58}"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352962624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426F704A-F1FC-4B14-9126-3799BBCF72CA}"/>
              </a:ext>
            </a:extLst>
          </p:cNvPr>
          <p:cNvSpPr>
            <a:spLocks noGrp="1"/>
          </p:cNvSpPr>
          <p:nvPr>
            <p:ph type="dt" sz="half" idx="10"/>
          </p:nvPr>
        </p:nvSpPr>
        <p:spPr/>
        <p:txBody>
          <a:bodyPr/>
          <a:lstStyle>
            <a:lvl1pPr>
              <a:defRPr/>
            </a:lvl1pPr>
          </a:lstStyle>
          <a:p>
            <a:pPr>
              <a:defRPr/>
            </a:pPr>
            <a:fld id="{5EC29419-2F31-4861-B26B-C9D6245645B5}" type="datetime1">
              <a:rPr lang="nl-NL" altLang="en-US"/>
              <a:pPr>
                <a:defRPr/>
              </a:pPr>
              <a:t>4-5-2018</a:t>
            </a:fld>
            <a:endParaRPr lang="en-US" sz="1800">
              <a:solidFill>
                <a:schemeClr val="tx1"/>
              </a:solidFill>
            </a:endParaRPr>
          </a:p>
        </p:txBody>
      </p:sp>
      <p:sp>
        <p:nvSpPr>
          <p:cNvPr id="3" name="Tijdelijke aanduiding voor voettekst 2">
            <a:extLst>
              <a:ext uri="{FF2B5EF4-FFF2-40B4-BE49-F238E27FC236}">
                <a16:creationId xmlns:a16="http://schemas.microsoft.com/office/drawing/2014/main" id="{0A7E7F27-B379-4988-B64D-751D2E2FB15D}"/>
              </a:ext>
            </a:extLst>
          </p:cNvPr>
          <p:cNvSpPr>
            <a:spLocks noGrp="1"/>
          </p:cNvSpPr>
          <p:nvPr>
            <p:ph type="ftr" sz="quarter" idx="11"/>
          </p:nvPr>
        </p:nvSpPr>
        <p:spPr/>
        <p:txBody>
          <a:bodyPr/>
          <a:lstStyle>
            <a:lvl1pPr>
              <a:defRPr/>
            </a:lvl1pPr>
          </a:lstStyle>
          <a:p>
            <a:pPr>
              <a:defRPr/>
            </a:pPr>
            <a:endParaRPr lang="nl-NL" altLang="en-US"/>
          </a:p>
        </p:txBody>
      </p:sp>
      <p:sp>
        <p:nvSpPr>
          <p:cNvPr id="4" name="Tijdelijke aanduiding voor dianummer 3">
            <a:extLst>
              <a:ext uri="{FF2B5EF4-FFF2-40B4-BE49-F238E27FC236}">
                <a16:creationId xmlns:a16="http://schemas.microsoft.com/office/drawing/2014/main" id="{25288748-2C0C-4A0A-861B-ADDBCE3C64B9}"/>
              </a:ext>
            </a:extLst>
          </p:cNvPr>
          <p:cNvSpPr>
            <a:spLocks noGrp="1"/>
          </p:cNvSpPr>
          <p:nvPr>
            <p:ph type="sldNum" sz="quarter" idx="12"/>
          </p:nvPr>
        </p:nvSpPr>
        <p:spPr/>
        <p:txBody>
          <a:bodyPr/>
          <a:lstStyle>
            <a:lvl1pPr>
              <a:defRPr/>
            </a:lvl1pPr>
          </a:lstStyle>
          <a:p>
            <a:pPr>
              <a:defRPr/>
            </a:pPr>
            <a:fld id="{98CAD7FF-375F-4939-A2FC-A7EA5D991986}"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4406115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963613" y="4406900"/>
            <a:ext cx="10363200" cy="1362075"/>
          </a:xfrm>
        </p:spPr>
        <p:txBody>
          <a:bodyPr/>
          <a:lstStyle>
            <a:lvl1pPr algn="l">
              <a:defRPr sz="4000" b="1" cap="all"/>
            </a:lvl1pPr>
          </a:lstStyle>
          <a:p>
            <a:r>
              <a:rPr lang="nl-NL"/>
              <a:t>Klik om de stijl te bewerken</a:t>
            </a:r>
          </a:p>
        </p:txBody>
      </p:sp>
      <p:sp>
        <p:nvSpPr>
          <p:cNvPr id="3" name="Tijdelijke aanduiding voor tekst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a:t>Klik om de modelstijlen te bewerken</a:t>
            </a:r>
          </a:p>
        </p:txBody>
      </p:sp>
      <p:sp>
        <p:nvSpPr>
          <p:cNvPr id="4" name="Date Placeholder 3">
            <a:extLst>
              <a:ext uri="{FF2B5EF4-FFF2-40B4-BE49-F238E27FC236}">
                <a16:creationId xmlns:a16="http://schemas.microsoft.com/office/drawing/2014/main" id="{F1F34692-4B21-425A-B764-EA9050694608}"/>
              </a:ext>
            </a:extLst>
          </p:cNvPr>
          <p:cNvSpPr>
            <a:spLocks noGrp="1" noChangeArrowheads="1"/>
          </p:cNvSpPr>
          <p:nvPr>
            <p:ph type="dt" sz="half" idx="10"/>
          </p:nvPr>
        </p:nvSpPr>
        <p:spPr>
          <a:ln/>
        </p:spPr>
        <p:txBody>
          <a:bodyPr/>
          <a:lstStyle>
            <a:lvl1pPr>
              <a:defRPr/>
            </a:lvl1pPr>
          </a:lstStyle>
          <a:p>
            <a:pPr>
              <a:defRPr/>
            </a:pPr>
            <a:fld id="{BB0477A4-6E08-41A9-9259-FCE97DE1ACAE}" type="datetime1">
              <a:rPr lang="nl-NL" altLang="en-US"/>
              <a:pPr>
                <a:defRPr/>
              </a:pPr>
              <a:t>4-5-2018</a:t>
            </a:fld>
            <a:endParaRPr lang="en-US"/>
          </a:p>
        </p:txBody>
      </p:sp>
      <p:sp>
        <p:nvSpPr>
          <p:cNvPr id="5" name="Footer Placeholder 4">
            <a:extLst>
              <a:ext uri="{FF2B5EF4-FFF2-40B4-BE49-F238E27FC236}">
                <a16:creationId xmlns:a16="http://schemas.microsoft.com/office/drawing/2014/main" id="{6A429B1C-4982-44C2-BA39-3D75D32243DE}"/>
              </a:ext>
            </a:extLst>
          </p:cNvPr>
          <p:cNvSpPr>
            <a:spLocks noGrp="1" noChangeArrowheads="1"/>
          </p:cNvSpPr>
          <p:nvPr>
            <p:ph type="ftr" sz="quarter" idx="11"/>
          </p:nvPr>
        </p:nvSpPr>
        <p:spPr>
          <a:ln/>
        </p:spPr>
        <p:txBody>
          <a:bodyPr/>
          <a:lstStyle>
            <a:lvl1pPr>
              <a:defRPr/>
            </a:lvl1pPr>
          </a:lstStyle>
          <a:p>
            <a:pPr>
              <a:defRPr/>
            </a:pPr>
            <a:endParaRPr lang="nl-NL" altLang="en-US"/>
          </a:p>
        </p:txBody>
      </p:sp>
      <p:sp>
        <p:nvSpPr>
          <p:cNvPr id="6" name="Slide Number Placeholder 5">
            <a:extLst>
              <a:ext uri="{FF2B5EF4-FFF2-40B4-BE49-F238E27FC236}">
                <a16:creationId xmlns:a16="http://schemas.microsoft.com/office/drawing/2014/main" id="{79399B2E-E8C5-4A52-A75A-264427C0F672}"/>
              </a:ext>
            </a:extLst>
          </p:cNvPr>
          <p:cNvSpPr>
            <a:spLocks noGrp="1" noChangeArrowheads="1"/>
          </p:cNvSpPr>
          <p:nvPr>
            <p:ph type="sldNum" sz="quarter" idx="12"/>
          </p:nvPr>
        </p:nvSpPr>
        <p:spPr>
          <a:ln/>
        </p:spPr>
        <p:txBody>
          <a:bodyPr/>
          <a:lstStyle>
            <a:lvl1pPr>
              <a:defRPr/>
            </a:lvl1pPr>
          </a:lstStyle>
          <a:p>
            <a:pPr>
              <a:defRPr/>
            </a:pPr>
            <a:fld id="{F9827C4F-5C31-425B-9D74-DDC5212F151E}" type="slidenum">
              <a:rPr lang="nl-NL" altLang="en-US"/>
              <a:pPr>
                <a:defRPr/>
              </a:pPr>
              <a:t>‹nr.›</a:t>
            </a:fld>
            <a:endParaRPr lang="en-US" altLang="nl-NL"/>
          </a:p>
        </p:txBody>
      </p:sp>
    </p:spTree>
    <p:extLst>
      <p:ext uri="{BB962C8B-B14F-4D97-AF65-F5344CB8AC3E}">
        <p14:creationId xmlns:p14="http://schemas.microsoft.com/office/powerpoint/2010/main" val="26813464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0" y="273050"/>
            <a:ext cx="4011613" cy="1162050"/>
          </a:xfrm>
        </p:spPr>
        <p:txBody>
          <a:bodyPr anchor="b"/>
          <a:lstStyle>
            <a:lvl1pPr algn="l">
              <a:defRPr sz="2000" b="1"/>
            </a:lvl1pPr>
          </a:lstStyle>
          <a:p>
            <a:r>
              <a:rPr lang="nl-NL"/>
              <a:t>Klik om de stijl te bewerken</a:t>
            </a:r>
          </a:p>
        </p:txBody>
      </p:sp>
      <p:sp>
        <p:nvSpPr>
          <p:cNvPr id="3" name="Tijdelijke aanduiding voor inhoud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a:extLst>
              <a:ext uri="{FF2B5EF4-FFF2-40B4-BE49-F238E27FC236}">
                <a16:creationId xmlns:a16="http://schemas.microsoft.com/office/drawing/2014/main" id="{0AD9AF9C-AF7E-4EE6-A594-BC15A9157087}"/>
              </a:ext>
            </a:extLst>
          </p:cNvPr>
          <p:cNvSpPr>
            <a:spLocks noGrp="1"/>
          </p:cNvSpPr>
          <p:nvPr>
            <p:ph type="dt" sz="half" idx="10"/>
          </p:nvPr>
        </p:nvSpPr>
        <p:spPr/>
        <p:txBody>
          <a:bodyPr/>
          <a:lstStyle>
            <a:lvl1pPr>
              <a:defRPr/>
            </a:lvl1pPr>
          </a:lstStyle>
          <a:p>
            <a:pPr>
              <a:defRPr/>
            </a:pPr>
            <a:fld id="{8B23BC84-2C36-4F91-855C-AA709170C373}" type="datetime1">
              <a:rPr lang="nl-NL" altLang="en-US"/>
              <a:pPr>
                <a:defRPr/>
              </a:pPr>
              <a:t>4-5-2018</a:t>
            </a:fld>
            <a:endParaRPr lang="en-US" sz="1800">
              <a:solidFill>
                <a:schemeClr val="tx1"/>
              </a:solidFill>
            </a:endParaRPr>
          </a:p>
        </p:txBody>
      </p:sp>
      <p:sp>
        <p:nvSpPr>
          <p:cNvPr id="6" name="Tijdelijke aanduiding voor voettekst 5">
            <a:extLst>
              <a:ext uri="{FF2B5EF4-FFF2-40B4-BE49-F238E27FC236}">
                <a16:creationId xmlns:a16="http://schemas.microsoft.com/office/drawing/2014/main" id="{3F2F81CB-7FA0-4B5A-92C1-5B7F33F319E2}"/>
              </a:ext>
            </a:extLst>
          </p:cNvPr>
          <p:cNvSpPr>
            <a:spLocks noGrp="1"/>
          </p:cNvSpPr>
          <p:nvPr>
            <p:ph type="ftr" sz="quarter" idx="11"/>
          </p:nvPr>
        </p:nvSpPr>
        <p:spPr/>
        <p:txBody>
          <a:bodyPr/>
          <a:lstStyle>
            <a:lvl1pPr>
              <a:defRPr/>
            </a:lvl1pPr>
          </a:lstStyle>
          <a:p>
            <a:pPr>
              <a:defRPr/>
            </a:pPr>
            <a:endParaRPr lang="nl-NL" altLang="en-US"/>
          </a:p>
        </p:txBody>
      </p:sp>
      <p:sp>
        <p:nvSpPr>
          <p:cNvPr id="7" name="Tijdelijke aanduiding voor dianummer 6">
            <a:extLst>
              <a:ext uri="{FF2B5EF4-FFF2-40B4-BE49-F238E27FC236}">
                <a16:creationId xmlns:a16="http://schemas.microsoft.com/office/drawing/2014/main" id="{6076EF3D-B59D-4B85-94FF-C85B686F5FA0}"/>
              </a:ext>
            </a:extLst>
          </p:cNvPr>
          <p:cNvSpPr>
            <a:spLocks noGrp="1"/>
          </p:cNvSpPr>
          <p:nvPr>
            <p:ph type="sldNum" sz="quarter" idx="12"/>
          </p:nvPr>
        </p:nvSpPr>
        <p:spPr/>
        <p:txBody>
          <a:bodyPr/>
          <a:lstStyle>
            <a:lvl1pPr>
              <a:defRPr/>
            </a:lvl1pPr>
          </a:lstStyle>
          <a:p>
            <a:pPr>
              <a:defRPr/>
            </a:pPr>
            <a:fld id="{08B74F8E-D512-41C5-B49E-0AF2244A9B21}"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299006804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2389188" y="4800600"/>
            <a:ext cx="7315200" cy="566738"/>
          </a:xfrm>
        </p:spPr>
        <p:txBody>
          <a:bodyPr anchor="b"/>
          <a:lstStyle>
            <a:lvl1pPr algn="l">
              <a:defRPr sz="2000" b="1"/>
            </a:lvl1pPr>
          </a:lstStyle>
          <a:p>
            <a:r>
              <a:rPr lang="nl-NL"/>
              <a:t>Klik om de stijl te bewerken</a:t>
            </a:r>
          </a:p>
        </p:txBody>
      </p:sp>
      <p:sp>
        <p:nvSpPr>
          <p:cNvPr id="3" name="Tijdelijke aanduiding voor afbeelding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a:sym typeface="Trebuchet MS" pitchFamily="34" charset="0"/>
            </a:endParaRPr>
          </a:p>
        </p:txBody>
      </p:sp>
      <p:sp>
        <p:nvSpPr>
          <p:cNvPr id="4" name="Tijdelijke aanduiding voor tekst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a:extLst>
              <a:ext uri="{FF2B5EF4-FFF2-40B4-BE49-F238E27FC236}">
                <a16:creationId xmlns:a16="http://schemas.microsoft.com/office/drawing/2014/main" id="{A9DCEB0E-F0A2-4AFF-97D7-FE17AF7FF659}"/>
              </a:ext>
            </a:extLst>
          </p:cNvPr>
          <p:cNvSpPr>
            <a:spLocks noGrp="1"/>
          </p:cNvSpPr>
          <p:nvPr>
            <p:ph type="dt" sz="half" idx="10"/>
          </p:nvPr>
        </p:nvSpPr>
        <p:spPr/>
        <p:txBody>
          <a:bodyPr/>
          <a:lstStyle>
            <a:lvl1pPr>
              <a:defRPr/>
            </a:lvl1pPr>
          </a:lstStyle>
          <a:p>
            <a:pPr>
              <a:defRPr/>
            </a:pPr>
            <a:fld id="{19C2E028-245C-4AA3-ADBA-93D000B688E0}" type="datetime1">
              <a:rPr lang="nl-NL" altLang="en-US"/>
              <a:pPr>
                <a:defRPr/>
              </a:pPr>
              <a:t>4-5-2018</a:t>
            </a:fld>
            <a:endParaRPr lang="en-US" sz="1800">
              <a:solidFill>
                <a:schemeClr val="tx1"/>
              </a:solidFill>
            </a:endParaRPr>
          </a:p>
        </p:txBody>
      </p:sp>
      <p:sp>
        <p:nvSpPr>
          <p:cNvPr id="6" name="Tijdelijke aanduiding voor voettekst 5">
            <a:extLst>
              <a:ext uri="{FF2B5EF4-FFF2-40B4-BE49-F238E27FC236}">
                <a16:creationId xmlns:a16="http://schemas.microsoft.com/office/drawing/2014/main" id="{8FFC7657-1BE5-40AF-B1C0-7FAE6D7A48B8}"/>
              </a:ext>
            </a:extLst>
          </p:cNvPr>
          <p:cNvSpPr>
            <a:spLocks noGrp="1"/>
          </p:cNvSpPr>
          <p:nvPr>
            <p:ph type="ftr" sz="quarter" idx="11"/>
          </p:nvPr>
        </p:nvSpPr>
        <p:spPr/>
        <p:txBody>
          <a:bodyPr/>
          <a:lstStyle>
            <a:lvl1pPr>
              <a:defRPr/>
            </a:lvl1pPr>
          </a:lstStyle>
          <a:p>
            <a:pPr>
              <a:defRPr/>
            </a:pPr>
            <a:endParaRPr lang="nl-NL" altLang="en-US"/>
          </a:p>
        </p:txBody>
      </p:sp>
      <p:sp>
        <p:nvSpPr>
          <p:cNvPr id="7" name="Tijdelijke aanduiding voor dianummer 6">
            <a:extLst>
              <a:ext uri="{FF2B5EF4-FFF2-40B4-BE49-F238E27FC236}">
                <a16:creationId xmlns:a16="http://schemas.microsoft.com/office/drawing/2014/main" id="{C40A9D33-FE83-42EB-80F1-36A6A046E49C}"/>
              </a:ext>
            </a:extLst>
          </p:cNvPr>
          <p:cNvSpPr>
            <a:spLocks noGrp="1"/>
          </p:cNvSpPr>
          <p:nvPr>
            <p:ph type="sldNum" sz="quarter" idx="12"/>
          </p:nvPr>
        </p:nvSpPr>
        <p:spPr/>
        <p:txBody>
          <a:bodyPr/>
          <a:lstStyle>
            <a:lvl1pPr>
              <a:defRPr/>
            </a:lvl1pPr>
          </a:lstStyle>
          <a:p>
            <a:pPr>
              <a:defRPr/>
            </a:pPr>
            <a:fld id="{F9B6100B-5009-4F6C-86E9-18444946B508}"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83887632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verticale tekst 2"/>
          <p:cNvSpPr>
            <a:spLocks noGrp="1"/>
          </p:cNvSpPr>
          <p:nvPr>
            <p:ph type="body" orient="vert" idx="1"/>
          </p:nvPr>
        </p:nvSpPr>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9178A591-BDCD-4C4C-9305-57E83DA829BD}"/>
              </a:ext>
            </a:extLst>
          </p:cNvPr>
          <p:cNvSpPr>
            <a:spLocks noGrp="1"/>
          </p:cNvSpPr>
          <p:nvPr>
            <p:ph type="dt" sz="half" idx="10"/>
          </p:nvPr>
        </p:nvSpPr>
        <p:spPr/>
        <p:txBody>
          <a:bodyPr/>
          <a:lstStyle>
            <a:lvl1pPr>
              <a:defRPr/>
            </a:lvl1pPr>
          </a:lstStyle>
          <a:p>
            <a:pPr>
              <a:defRPr/>
            </a:pPr>
            <a:fld id="{8D47D97E-5F39-4B12-90BD-1248B24EB09F}"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C08468DB-9CCA-414F-B806-F36E7CEC515D}"/>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570B0C3F-7D59-44D5-ABDC-8FC89E7F722C}"/>
              </a:ext>
            </a:extLst>
          </p:cNvPr>
          <p:cNvSpPr>
            <a:spLocks noGrp="1"/>
          </p:cNvSpPr>
          <p:nvPr>
            <p:ph type="sldNum" sz="quarter" idx="12"/>
          </p:nvPr>
        </p:nvSpPr>
        <p:spPr/>
        <p:txBody>
          <a:bodyPr/>
          <a:lstStyle>
            <a:lvl1pPr>
              <a:defRPr/>
            </a:lvl1pPr>
          </a:lstStyle>
          <a:p>
            <a:pPr>
              <a:defRPr/>
            </a:pPr>
            <a:fld id="{CC0EF750-C6FF-4BC0-9012-732790AFB575}"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345529402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7126288" y="609600"/>
            <a:ext cx="2147887" cy="5432425"/>
          </a:xfr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677863" y="609600"/>
            <a:ext cx="6296025" cy="5432425"/>
          </a:xfr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3E582D95-B1E9-4F82-9C09-974F59A80842}"/>
              </a:ext>
            </a:extLst>
          </p:cNvPr>
          <p:cNvSpPr>
            <a:spLocks noGrp="1"/>
          </p:cNvSpPr>
          <p:nvPr>
            <p:ph type="dt" sz="half" idx="10"/>
          </p:nvPr>
        </p:nvSpPr>
        <p:spPr/>
        <p:txBody>
          <a:bodyPr/>
          <a:lstStyle>
            <a:lvl1pPr>
              <a:defRPr/>
            </a:lvl1pPr>
          </a:lstStyle>
          <a:p>
            <a:pPr>
              <a:defRPr/>
            </a:pPr>
            <a:fld id="{EACFA8AD-74DC-445D-B3D0-F3CFF04B2E0F}"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9B5EC0BE-64DD-497B-930E-163B0CD3D959}"/>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F6193796-FA87-4FE5-9176-01DB377370B0}"/>
              </a:ext>
            </a:extLst>
          </p:cNvPr>
          <p:cNvSpPr>
            <a:spLocks noGrp="1"/>
          </p:cNvSpPr>
          <p:nvPr>
            <p:ph type="sldNum" sz="quarter" idx="12"/>
          </p:nvPr>
        </p:nvSpPr>
        <p:spPr/>
        <p:txBody>
          <a:bodyPr/>
          <a:lstStyle>
            <a:lvl1pPr>
              <a:defRPr/>
            </a:lvl1pPr>
          </a:lstStyle>
          <a:p>
            <a:pPr>
              <a:defRPr/>
            </a:pPr>
            <a:fld id="{CE44A2B2-8A3E-4A4C-8E63-23A9E041A2ED}"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429183592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914400" y="2130425"/>
            <a:ext cx="10363200" cy="1470025"/>
          </a:xfrm>
        </p:spPr>
        <p:txBody>
          <a:bodyPr/>
          <a:lstStyle/>
          <a:p>
            <a:r>
              <a:rPr lang="nl-NL"/>
              <a:t>Klik om de stijl te bewerken</a:t>
            </a:r>
          </a:p>
        </p:txBody>
      </p:sp>
      <p:sp>
        <p:nvSpPr>
          <p:cNvPr id="3" name="Ondertitel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l-NL"/>
              <a:t>Klik om het opmaakprofiel van de modelondertitel te bewerken</a:t>
            </a:r>
          </a:p>
        </p:txBody>
      </p:sp>
      <p:sp>
        <p:nvSpPr>
          <p:cNvPr id="4" name="Tijdelijke aanduiding voor datum 3">
            <a:extLst>
              <a:ext uri="{FF2B5EF4-FFF2-40B4-BE49-F238E27FC236}">
                <a16:creationId xmlns:a16="http://schemas.microsoft.com/office/drawing/2014/main" id="{85A133CB-5A7A-41D6-8E2B-44183905A959}"/>
              </a:ext>
            </a:extLst>
          </p:cNvPr>
          <p:cNvSpPr>
            <a:spLocks noGrp="1"/>
          </p:cNvSpPr>
          <p:nvPr>
            <p:ph type="dt" sz="half" idx="10"/>
          </p:nvPr>
        </p:nvSpPr>
        <p:spPr/>
        <p:txBody>
          <a:bodyPr/>
          <a:lstStyle>
            <a:lvl1pPr>
              <a:defRPr/>
            </a:lvl1pPr>
          </a:lstStyle>
          <a:p>
            <a:pPr>
              <a:defRPr/>
            </a:pPr>
            <a:fld id="{A3920AC9-52C5-4565-B6E9-76A707E5CDEE}"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BB586FF0-9CA2-43EE-955E-5E7E47DCE027}"/>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B652C479-08EC-480D-9C46-4A5D56F93617}"/>
              </a:ext>
            </a:extLst>
          </p:cNvPr>
          <p:cNvSpPr>
            <a:spLocks noGrp="1"/>
          </p:cNvSpPr>
          <p:nvPr>
            <p:ph type="sldNum" sz="quarter" idx="12"/>
          </p:nvPr>
        </p:nvSpPr>
        <p:spPr/>
        <p:txBody>
          <a:bodyPr/>
          <a:lstStyle>
            <a:lvl1pPr>
              <a:defRPr/>
            </a:lvl1pPr>
          </a:lstStyle>
          <a:p>
            <a:pPr>
              <a:defRPr/>
            </a:pPr>
            <a:fld id="{891BC41E-CAE8-4105-878C-A7290F6EAAB8}"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131180306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E5CA53D0-ABC2-46F0-A9BE-5C5F39F21FE0}"/>
              </a:ext>
            </a:extLst>
          </p:cNvPr>
          <p:cNvSpPr>
            <a:spLocks noGrp="1"/>
          </p:cNvSpPr>
          <p:nvPr>
            <p:ph type="dt" sz="half" idx="10"/>
          </p:nvPr>
        </p:nvSpPr>
        <p:spPr/>
        <p:txBody>
          <a:bodyPr/>
          <a:lstStyle>
            <a:lvl1pPr>
              <a:defRPr/>
            </a:lvl1pPr>
          </a:lstStyle>
          <a:p>
            <a:pPr>
              <a:defRPr/>
            </a:pPr>
            <a:fld id="{A89A0EAB-2472-436D-A642-887030D1D980}"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D202CCB7-A7D6-4DFD-92E0-8DCCDC6032AF}"/>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34ED4400-2906-42D2-B498-C2D5563C7993}"/>
              </a:ext>
            </a:extLst>
          </p:cNvPr>
          <p:cNvSpPr>
            <a:spLocks noGrp="1"/>
          </p:cNvSpPr>
          <p:nvPr>
            <p:ph type="sldNum" sz="quarter" idx="12"/>
          </p:nvPr>
        </p:nvSpPr>
        <p:spPr/>
        <p:txBody>
          <a:bodyPr/>
          <a:lstStyle>
            <a:lvl1pPr>
              <a:defRPr/>
            </a:lvl1pPr>
          </a:lstStyle>
          <a:p>
            <a:pPr>
              <a:defRPr/>
            </a:pPr>
            <a:fld id="{B6B39415-8A2A-4D19-899D-9B8174C7B881}"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237489407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963613" y="4406900"/>
            <a:ext cx="10363200" cy="1362075"/>
          </a:xfrm>
        </p:spPr>
        <p:txBody>
          <a:bodyPr/>
          <a:lstStyle>
            <a:lvl1pPr algn="l">
              <a:defRPr sz="4000" b="1" cap="all"/>
            </a:lvl1pPr>
          </a:lstStyle>
          <a:p>
            <a:r>
              <a:rPr lang="nl-NL"/>
              <a:t>Klik om de stijl te bewerken</a:t>
            </a:r>
          </a:p>
        </p:txBody>
      </p:sp>
      <p:sp>
        <p:nvSpPr>
          <p:cNvPr id="3" name="Tijdelijke aanduiding voor tekst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a:t>Klik om de modelstijlen te bewerken</a:t>
            </a:r>
          </a:p>
        </p:txBody>
      </p:sp>
      <p:sp>
        <p:nvSpPr>
          <p:cNvPr id="4" name="Tijdelijke aanduiding voor datum 3">
            <a:extLst>
              <a:ext uri="{FF2B5EF4-FFF2-40B4-BE49-F238E27FC236}">
                <a16:creationId xmlns:a16="http://schemas.microsoft.com/office/drawing/2014/main" id="{88855A57-418B-4211-B09E-1C6864A47999}"/>
              </a:ext>
            </a:extLst>
          </p:cNvPr>
          <p:cNvSpPr>
            <a:spLocks noGrp="1"/>
          </p:cNvSpPr>
          <p:nvPr>
            <p:ph type="dt" sz="half" idx="10"/>
          </p:nvPr>
        </p:nvSpPr>
        <p:spPr/>
        <p:txBody>
          <a:bodyPr/>
          <a:lstStyle>
            <a:lvl1pPr>
              <a:defRPr/>
            </a:lvl1pPr>
          </a:lstStyle>
          <a:p>
            <a:pPr>
              <a:defRPr/>
            </a:pPr>
            <a:fld id="{940B782A-49F9-4F6A-A9EA-C4726177B8E4}"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75B8852E-70EE-4F5F-964B-C5C5147E96AB}"/>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550957A5-F235-4A23-8392-DCDBED26E5D9}"/>
              </a:ext>
            </a:extLst>
          </p:cNvPr>
          <p:cNvSpPr>
            <a:spLocks noGrp="1"/>
          </p:cNvSpPr>
          <p:nvPr>
            <p:ph type="sldNum" sz="quarter" idx="12"/>
          </p:nvPr>
        </p:nvSpPr>
        <p:spPr/>
        <p:txBody>
          <a:bodyPr/>
          <a:lstStyle>
            <a:lvl1pPr>
              <a:defRPr/>
            </a:lvl1pPr>
          </a:lstStyle>
          <a:p>
            <a:pPr>
              <a:defRPr/>
            </a:pPr>
            <a:fld id="{21FDADF9-301E-4101-A91E-0FA406B84EFC}"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261269288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sz="half" idx="1"/>
          </p:nvPr>
        </p:nvSpPr>
        <p:spPr>
          <a:xfrm>
            <a:off x="677863" y="2160588"/>
            <a:ext cx="4221162" cy="3881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5051425" y="2160588"/>
            <a:ext cx="4222750" cy="3881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AC14D50C-596B-406B-8D75-18AF669164D0}"/>
              </a:ext>
            </a:extLst>
          </p:cNvPr>
          <p:cNvSpPr>
            <a:spLocks noGrp="1"/>
          </p:cNvSpPr>
          <p:nvPr>
            <p:ph type="dt" sz="half" idx="10"/>
          </p:nvPr>
        </p:nvSpPr>
        <p:spPr/>
        <p:txBody>
          <a:bodyPr/>
          <a:lstStyle>
            <a:lvl1pPr>
              <a:defRPr/>
            </a:lvl1pPr>
          </a:lstStyle>
          <a:p>
            <a:pPr>
              <a:defRPr/>
            </a:pPr>
            <a:fld id="{365400BE-7EC7-4B68-BFA7-8CBCDEEE414A}" type="datetime1">
              <a:rPr lang="nl-NL" altLang="en-US"/>
              <a:pPr>
                <a:defRPr/>
              </a:pPr>
              <a:t>4-5-2018</a:t>
            </a:fld>
            <a:endParaRPr lang="en-US" sz="1800">
              <a:solidFill>
                <a:schemeClr val="tx1"/>
              </a:solidFill>
            </a:endParaRPr>
          </a:p>
        </p:txBody>
      </p:sp>
      <p:sp>
        <p:nvSpPr>
          <p:cNvPr id="6" name="Tijdelijke aanduiding voor voettekst 5">
            <a:extLst>
              <a:ext uri="{FF2B5EF4-FFF2-40B4-BE49-F238E27FC236}">
                <a16:creationId xmlns:a16="http://schemas.microsoft.com/office/drawing/2014/main" id="{331B9357-D0C9-4629-88D6-BBDE8EEDC9A9}"/>
              </a:ext>
            </a:extLst>
          </p:cNvPr>
          <p:cNvSpPr>
            <a:spLocks noGrp="1"/>
          </p:cNvSpPr>
          <p:nvPr>
            <p:ph type="ftr" sz="quarter" idx="11"/>
          </p:nvPr>
        </p:nvSpPr>
        <p:spPr/>
        <p:txBody>
          <a:bodyPr/>
          <a:lstStyle>
            <a:lvl1pPr>
              <a:defRPr/>
            </a:lvl1pPr>
          </a:lstStyle>
          <a:p>
            <a:pPr>
              <a:defRPr/>
            </a:pPr>
            <a:endParaRPr lang="nl-NL" altLang="en-US"/>
          </a:p>
        </p:txBody>
      </p:sp>
      <p:sp>
        <p:nvSpPr>
          <p:cNvPr id="7" name="Tijdelijke aanduiding voor dianummer 6">
            <a:extLst>
              <a:ext uri="{FF2B5EF4-FFF2-40B4-BE49-F238E27FC236}">
                <a16:creationId xmlns:a16="http://schemas.microsoft.com/office/drawing/2014/main" id="{5AE24C8E-247F-4F51-BCEE-19866376079D}"/>
              </a:ext>
            </a:extLst>
          </p:cNvPr>
          <p:cNvSpPr>
            <a:spLocks noGrp="1"/>
          </p:cNvSpPr>
          <p:nvPr>
            <p:ph type="sldNum" sz="quarter" idx="12"/>
          </p:nvPr>
        </p:nvSpPr>
        <p:spPr/>
        <p:txBody>
          <a:bodyPr/>
          <a:lstStyle>
            <a:lvl1pPr>
              <a:defRPr/>
            </a:lvl1pPr>
          </a:lstStyle>
          <a:p>
            <a:pPr>
              <a:defRPr/>
            </a:pPr>
            <a:fld id="{6D1A27CE-5BE6-4370-8AB2-0E306F3174AC}"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339214202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p:spPr>
        <p:txBody>
          <a:bodyPr/>
          <a:lstStyle>
            <a:lvl1pPr>
              <a:defRPr/>
            </a:lvl1pPr>
          </a:lstStyle>
          <a:p>
            <a:r>
              <a:rPr lang="nl-NL"/>
              <a:t>Klik om de stijl te bewerken</a:t>
            </a:r>
          </a:p>
        </p:txBody>
      </p:sp>
      <p:sp>
        <p:nvSpPr>
          <p:cNvPr id="3" name="Tijdelijke aanduiding voor tekst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CEC5606B-94F8-46EF-BE0F-401BCCAA3CFA}"/>
              </a:ext>
            </a:extLst>
          </p:cNvPr>
          <p:cNvSpPr>
            <a:spLocks noGrp="1"/>
          </p:cNvSpPr>
          <p:nvPr>
            <p:ph type="dt" sz="half" idx="10"/>
          </p:nvPr>
        </p:nvSpPr>
        <p:spPr/>
        <p:txBody>
          <a:bodyPr/>
          <a:lstStyle>
            <a:lvl1pPr>
              <a:defRPr/>
            </a:lvl1pPr>
          </a:lstStyle>
          <a:p>
            <a:pPr>
              <a:defRPr/>
            </a:pPr>
            <a:fld id="{9A64FCAD-5E5B-473B-BC50-89CAFA0DD496}" type="datetime1">
              <a:rPr lang="nl-NL" altLang="en-US"/>
              <a:pPr>
                <a:defRPr/>
              </a:pPr>
              <a:t>4-5-2018</a:t>
            </a:fld>
            <a:endParaRPr lang="en-US" sz="1800">
              <a:solidFill>
                <a:schemeClr val="tx1"/>
              </a:solidFill>
            </a:endParaRPr>
          </a:p>
        </p:txBody>
      </p:sp>
      <p:sp>
        <p:nvSpPr>
          <p:cNvPr id="8" name="Tijdelijke aanduiding voor voettekst 7">
            <a:extLst>
              <a:ext uri="{FF2B5EF4-FFF2-40B4-BE49-F238E27FC236}">
                <a16:creationId xmlns:a16="http://schemas.microsoft.com/office/drawing/2014/main" id="{036709AE-F533-49EB-8CC7-0E6CB834A628}"/>
              </a:ext>
            </a:extLst>
          </p:cNvPr>
          <p:cNvSpPr>
            <a:spLocks noGrp="1"/>
          </p:cNvSpPr>
          <p:nvPr>
            <p:ph type="ftr" sz="quarter" idx="11"/>
          </p:nvPr>
        </p:nvSpPr>
        <p:spPr/>
        <p:txBody>
          <a:bodyPr/>
          <a:lstStyle>
            <a:lvl1pPr>
              <a:defRPr/>
            </a:lvl1pPr>
          </a:lstStyle>
          <a:p>
            <a:pPr>
              <a:defRPr/>
            </a:pPr>
            <a:endParaRPr lang="nl-NL" altLang="en-US"/>
          </a:p>
        </p:txBody>
      </p:sp>
      <p:sp>
        <p:nvSpPr>
          <p:cNvPr id="9" name="Tijdelijke aanduiding voor dianummer 8">
            <a:extLst>
              <a:ext uri="{FF2B5EF4-FFF2-40B4-BE49-F238E27FC236}">
                <a16:creationId xmlns:a16="http://schemas.microsoft.com/office/drawing/2014/main" id="{08AA3698-DE2F-414E-8607-25D1E5318F38}"/>
              </a:ext>
            </a:extLst>
          </p:cNvPr>
          <p:cNvSpPr>
            <a:spLocks noGrp="1"/>
          </p:cNvSpPr>
          <p:nvPr>
            <p:ph type="sldNum" sz="quarter" idx="12"/>
          </p:nvPr>
        </p:nvSpPr>
        <p:spPr/>
        <p:txBody>
          <a:bodyPr/>
          <a:lstStyle>
            <a:lvl1pPr>
              <a:defRPr/>
            </a:lvl1pPr>
          </a:lstStyle>
          <a:p>
            <a:pPr>
              <a:defRPr/>
            </a:pPr>
            <a:fld id="{D2A813B3-CFEA-4EEE-AC5A-40E15E681AF4}"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9871865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datum 2">
            <a:extLst>
              <a:ext uri="{FF2B5EF4-FFF2-40B4-BE49-F238E27FC236}">
                <a16:creationId xmlns:a16="http://schemas.microsoft.com/office/drawing/2014/main" id="{6E0C391E-E96C-499C-AC0E-960D7C7CB0D1}"/>
              </a:ext>
            </a:extLst>
          </p:cNvPr>
          <p:cNvSpPr>
            <a:spLocks noGrp="1"/>
          </p:cNvSpPr>
          <p:nvPr>
            <p:ph type="dt" sz="half" idx="10"/>
          </p:nvPr>
        </p:nvSpPr>
        <p:spPr/>
        <p:txBody>
          <a:bodyPr/>
          <a:lstStyle>
            <a:lvl1pPr>
              <a:defRPr/>
            </a:lvl1pPr>
          </a:lstStyle>
          <a:p>
            <a:pPr>
              <a:defRPr/>
            </a:pPr>
            <a:fld id="{A585ACD0-A735-4327-B290-611DB92F38B9}" type="datetime1">
              <a:rPr lang="nl-NL" altLang="en-US"/>
              <a:pPr>
                <a:defRPr/>
              </a:pPr>
              <a:t>4-5-2018</a:t>
            </a:fld>
            <a:endParaRPr lang="en-US" sz="1800">
              <a:solidFill>
                <a:schemeClr val="tx1"/>
              </a:solidFill>
            </a:endParaRPr>
          </a:p>
        </p:txBody>
      </p:sp>
      <p:sp>
        <p:nvSpPr>
          <p:cNvPr id="4" name="Tijdelijke aanduiding voor voettekst 3">
            <a:extLst>
              <a:ext uri="{FF2B5EF4-FFF2-40B4-BE49-F238E27FC236}">
                <a16:creationId xmlns:a16="http://schemas.microsoft.com/office/drawing/2014/main" id="{60A46D5D-FEA7-49E7-BA98-A1C0E57BBB4D}"/>
              </a:ext>
            </a:extLst>
          </p:cNvPr>
          <p:cNvSpPr>
            <a:spLocks noGrp="1"/>
          </p:cNvSpPr>
          <p:nvPr>
            <p:ph type="ftr" sz="quarter" idx="11"/>
          </p:nvPr>
        </p:nvSpPr>
        <p:spPr/>
        <p:txBody>
          <a:bodyPr/>
          <a:lstStyle>
            <a:lvl1pPr>
              <a:defRPr/>
            </a:lvl1pPr>
          </a:lstStyle>
          <a:p>
            <a:pPr>
              <a:defRPr/>
            </a:pPr>
            <a:endParaRPr lang="nl-NL" altLang="en-US"/>
          </a:p>
        </p:txBody>
      </p:sp>
      <p:sp>
        <p:nvSpPr>
          <p:cNvPr id="5" name="Tijdelijke aanduiding voor dianummer 4">
            <a:extLst>
              <a:ext uri="{FF2B5EF4-FFF2-40B4-BE49-F238E27FC236}">
                <a16:creationId xmlns:a16="http://schemas.microsoft.com/office/drawing/2014/main" id="{F8AA659E-CFA4-4748-8839-501A35B1AA2B}"/>
              </a:ext>
            </a:extLst>
          </p:cNvPr>
          <p:cNvSpPr>
            <a:spLocks noGrp="1"/>
          </p:cNvSpPr>
          <p:nvPr>
            <p:ph type="sldNum" sz="quarter" idx="12"/>
          </p:nvPr>
        </p:nvSpPr>
        <p:spPr/>
        <p:txBody>
          <a:bodyPr/>
          <a:lstStyle>
            <a:lvl1pPr>
              <a:defRPr/>
            </a:lvl1pPr>
          </a:lstStyle>
          <a:p>
            <a:pPr>
              <a:defRPr/>
            </a:pPr>
            <a:fld id="{DA545F31-12C5-47BD-8D0A-EDC8A905C57F}"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13033836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sz="half" idx="1"/>
          </p:nvPr>
        </p:nvSpPr>
        <p:spPr>
          <a:xfrm>
            <a:off x="677863" y="2160588"/>
            <a:ext cx="4221162" cy="3881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5051425" y="2160588"/>
            <a:ext cx="4222750" cy="3881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Date Placeholder 3">
            <a:extLst>
              <a:ext uri="{FF2B5EF4-FFF2-40B4-BE49-F238E27FC236}">
                <a16:creationId xmlns:a16="http://schemas.microsoft.com/office/drawing/2014/main" id="{70F55A46-3C66-40D8-BBE8-790F2F6FE69C}"/>
              </a:ext>
            </a:extLst>
          </p:cNvPr>
          <p:cNvSpPr>
            <a:spLocks noGrp="1" noChangeArrowheads="1"/>
          </p:cNvSpPr>
          <p:nvPr>
            <p:ph type="dt" sz="half" idx="10"/>
          </p:nvPr>
        </p:nvSpPr>
        <p:spPr>
          <a:ln/>
        </p:spPr>
        <p:txBody>
          <a:bodyPr/>
          <a:lstStyle>
            <a:lvl1pPr>
              <a:defRPr/>
            </a:lvl1pPr>
          </a:lstStyle>
          <a:p>
            <a:pPr>
              <a:defRPr/>
            </a:pPr>
            <a:fld id="{5F10D305-686C-4B38-B8E4-6A16C8404650}" type="datetime1">
              <a:rPr lang="nl-NL" altLang="en-US"/>
              <a:pPr>
                <a:defRPr/>
              </a:pPr>
              <a:t>4-5-2018</a:t>
            </a:fld>
            <a:endParaRPr lang="en-US"/>
          </a:p>
        </p:txBody>
      </p:sp>
      <p:sp>
        <p:nvSpPr>
          <p:cNvPr id="6" name="Footer Placeholder 4">
            <a:extLst>
              <a:ext uri="{FF2B5EF4-FFF2-40B4-BE49-F238E27FC236}">
                <a16:creationId xmlns:a16="http://schemas.microsoft.com/office/drawing/2014/main" id="{7B972E54-3737-4E15-B6C5-C299BDD66C43}"/>
              </a:ext>
            </a:extLst>
          </p:cNvPr>
          <p:cNvSpPr>
            <a:spLocks noGrp="1" noChangeArrowheads="1"/>
          </p:cNvSpPr>
          <p:nvPr>
            <p:ph type="ftr" sz="quarter" idx="11"/>
          </p:nvPr>
        </p:nvSpPr>
        <p:spPr>
          <a:ln/>
        </p:spPr>
        <p:txBody>
          <a:bodyPr/>
          <a:lstStyle>
            <a:lvl1pPr>
              <a:defRPr/>
            </a:lvl1pPr>
          </a:lstStyle>
          <a:p>
            <a:pPr>
              <a:defRPr/>
            </a:pPr>
            <a:endParaRPr lang="nl-NL" altLang="en-US"/>
          </a:p>
        </p:txBody>
      </p:sp>
      <p:sp>
        <p:nvSpPr>
          <p:cNvPr id="7" name="Slide Number Placeholder 5">
            <a:extLst>
              <a:ext uri="{FF2B5EF4-FFF2-40B4-BE49-F238E27FC236}">
                <a16:creationId xmlns:a16="http://schemas.microsoft.com/office/drawing/2014/main" id="{0B817165-A49A-41EA-B903-75E1002ED5B8}"/>
              </a:ext>
            </a:extLst>
          </p:cNvPr>
          <p:cNvSpPr>
            <a:spLocks noGrp="1" noChangeArrowheads="1"/>
          </p:cNvSpPr>
          <p:nvPr>
            <p:ph type="sldNum" sz="quarter" idx="12"/>
          </p:nvPr>
        </p:nvSpPr>
        <p:spPr>
          <a:ln/>
        </p:spPr>
        <p:txBody>
          <a:bodyPr/>
          <a:lstStyle>
            <a:lvl1pPr>
              <a:defRPr/>
            </a:lvl1pPr>
          </a:lstStyle>
          <a:p>
            <a:pPr>
              <a:defRPr/>
            </a:pPr>
            <a:fld id="{1FB81A26-EC91-47F2-8444-2CF8B993FAF4}" type="slidenum">
              <a:rPr lang="nl-NL" altLang="en-US"/>
              <a:pPr>
                <a:defRPr/>
              </a:pPr>
              <a:t>‹nr.›</a:t>
            </a:fld>
            <a:endParaRPr lang="en-US" altLang="nl-NL"/>
          </a:p>
        </p:txBody>
      </p:sp>
    </p:spTree>
    <p:extLst>
      <p:ext uri="{BB962C8B-B14F-4D97-AF65-F5344CB8AC3E}">
        <p14:creationId xmlns:p14="http://schemas.microsoft.com/office/powerpoint/2010/main" val="51432575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0C032223-F326-409B-A8A5-9409229F612A}"/>
              </a:ext>
            </a:extLst>
          </p:cNvPr>
          <p:cNvSpPr>
            <a:spLocks noGrp="1"/>
          </p:cNvSpPr>
          <p:nvPr>
            <p:ph type="dt" sz="half" idx="10"/>
          </p:nvPr>
        </p:nvSpPr>
        <p:spPr/>
        <p:txBody>
          <a:bodyPr/>
          <a:lstStyle>
            <a:lvl1pPr>
              <a:defRPr/>
            </a:lvl1pPr>
          </a:lstStyle>
          <a:p>
            <a:pPr>
              <a:defRPr/>
            </a:pPr>
            <a:fld id="{417A418C-7459-4BDB-9943-A6CFDAED44AF}" type="datetime1">
              <a:rPr lang="nl-NL" altLang="en-US"/>
              <a:pPr>
                <a:defRPr/>
              </a:pPr>
              <a:t>4-5-2018</a:t>
            </a:fld>
            <a:endParaRPr lang="en-US" sz="1800">
              <a:solidFill>
                <a:schemeClr val="tx1"/>
              </a:solidFill>
            </a:endParaRPr>
          </a:p>
        </p:txBody>
      </p:sp>
      <p:sp>
        <p:nvSpPr>
          <p:cNvPr id="3" name="Tijdelijke aanduiding voor voettekst 2">
            <a:extLst>
              <a:ext uri="{FF2B5EF4-FFF2-40B4-BE49-F238E27FC236}">
                <a16:creationId xmlns:a16="http://schemas.microsoft.com/office/drawing/2014/main" id="{7521E4A3-5F2E-423C-8733-68D2BD6E27ED}"/>
              </a:ext>
            </a:extLst>
          </p:cNvPr>
          <p:cNvSpPr>
            <a:spLocks noGrp="1"/>
          </p:cNvSpPr>
          <p:nvPr>
            <p:ph type="ftr" sz="quarter" idx="11"/>
          </p:nvPr>
        </p:nvSpPr>
        <p:spPr/>
        <p:txBody>
          <a:bodyPr/>
          <a:lstStyle>
            <a:lvl1pPr>
              <a:defRPr/>
            </a:lvl1pPr>
          </a:lstStyle>
          <a:p>
            <a:pPr>
              <a:defRPr/>
            </a:pPr>
            <a:endParaRPr lang="nl-NL" altLang="en-US"/>
          </a:p>
        </p:txBody>
      </p:sp>
      <p:sp>
        <p:nvSpPr>
          <p:cNvPr id="4" name="Tijdelijke aanduiding voor dianummer 3">
            <a:extLst>
              <a:ext uri="{FF2B5EF4-FFF2-40B4-BE49-F238E27FC236}">
                <a16:creationId xmlns:a16="http://schemas.microsoft.com/office/drawing/2014/main" id="{EDDB3713-EDA2-4BDA-866F-2F28358B1901}"/>
              </a:ext>
            </a:extLst>
          </p:cNvPr>
          <p:cNvSpPr>
            <a:spLocks noGrp="1"/>
          </p:cNvSpPr>
          <p:nvPr>
            <p:ph type="sldNum" sz="quarter" idx="12"/>
          </p:nvPr>
        </p:nvSpPr>
        <p:spPr/>
        <p:txBody>
          <a:bodyPr/>
          <a:lstStyle>
            <a:lvl1pPr>
              <a:defRPr/>
            </a:lvl1pPr>
          </a:lstStyle>
          <a:p>
            <a:pPr>
              <a:defRPr/>
            </a:pPr>
            <a:fld id="{C9C421F7-6CFE-4AA5-A94B-483CAE49AFB4}"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248471631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0" y="273050"/>
            <a:ext cx="4011613" cy="1162050"/>
          </a:xfrm>
        </p:spPr>
        <p:txBody>
          <a:bodyPr anchor="b"/>
          <a:lstStyle>
            <a:lvl1pPr algn="l">
              <a:defRPr sz="2000" b="1"/>
            </a:lvl1pPr>
          </a:lstStyle>
          <a:p>
            <a:r>
              <a:rPr lang="nl-NL"/>
              <a:t>Klik om de stijl te bewerken</a:t>
            </a:r>
          </a:p>
        </p:txBody>
      </p:sp>
      <p:sp>
        <p:nvSpPr>
          <p:cNvPr id="3" name="Tijdelijke aanduiding voor inhoud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a:extLst>
              <a:ext uri="{FF2B5EF4-FFF2-40B4-BE49-F238E27FC236}">
                <a16:creationId xmlns:a16="http://schemas.microsoft.com/office/drawing/2014/main" id="{CF66D569-BDEE-45DA-AD45-B4BCBAD0D955}"/>
              </a:ext>
            </a:extLst>
          </p:cNvPr>
          <p:cNvSpPr>
            <a:spLocks noGrp="1"/>
          </p:cNvSpPr>
          <p:nvPr>
            <p:ph type="dt" sz="half" idx="10"/>
          </p:nvPr>
        </p:nvSpPr>
        <p:spPr/>
        <p:txBody>
          <a:bodyPr/>
          <a:lstStyle>
            <a:lvl1pPr>
              <a:defRPr/>
            </a:lvl1pPr>
          </a:lstStyle>
          <a:p>
            <a:pPr>
              <a:defRPr/>
            </a:pPr>
            <a:fld id="{9A336BFD-6589-459F-86E5-FA746B96AAF4}" type="datetime1">
              <a:rPr lang="nl-NL" altLang="en-US"/>
              <a:pPr>
                <a:defRPr/>
              </a:pPr>
              <a:t>4-5-2018</a:t>
            </a:fld>
            <a:endParaRPr lang="en-US" sz="1800">
              <a:solidFill>
                <a:schemeClr val="tx1"/>
              </a:solidFill>
            </a:endParaRPr>
          </a:p>
        </p:txBody>
      </p:sp>
      <p:sp>
        <p:nvSpPr>
          <p:cNvPr id="6" name="Tijdelijke aanduiding voor voettekst 5">
            <a:extLst>
              <a:ext uri="{FF2B5EF4-FFF2-40B4-BE49-F238E27FC236}">
                <a16:creationId xmlns:a16="http://schemas.microsoft.com/office/drawing/2014/main" id="{0E9BEE19-7AFA-4906-8BF3-B0AF1E24E33E}"/>
              </a:ext>
            </a:extLst>
          </p:cNvPr>
          <p:cNvSpPr>
            <a:spLocks noGrp="1"/>
          </p:cNvSpPr>
          <p:nvPr>
            <p:ph type="ftr" sz="quarter" idx="11"/>
          </p:nvPr>
        </p:nvSpPr>
        <p:spPr/>
        <p:txBody>
          <a:bodyPr/>
          <a:lstStyle>
            <a:lvl1pPr>
              <a:defRPr/>
            </a:lvl1pPr>
          </a:lstStyle>
          <a:p>
            <a:pPr>
              <a:defRPr/>
            </a:pPr>
            <a:endParaRPr lang="nl-NL" altLang="en-US"/>
          </a:p>
        </p:txBody>
      </p:sp>
      <p:sp>
        <p:nvSpPr>
          <p:cNvPr id="7" name="Tijdelijke aanduiding voor dianummer 6">
            <a:extLst>
              <a:ext uri="{FF2B5EF4-FFF2-40B4-BE49-F238E27FC236}">
                <a16:creationId xmlns:a16="http://schemas.microsoft.com/office/drawing/2014/main" id="{531DBF14-EA92-415E-8E3C-7C4356150766}"/>
              </a:ext>
            </a:extLst>
          </p:cNvPr>
          <p:cNvSpPr>
            <a:spLocks noGrp="1"/>
          </p:cNvSpPr>
          <p:nvPr>
            <p:ph type="sldNum" sz="quarter" idx="12"/>
          </p:nvPr>
        </p:nvSpPr>
        <p:spPr/>
        <p:txBody>
          <a:bodyPr/>
          <a:lstStyle>
            <a:lvl1pPr>
              <a:defRPr/>
            </a:lvl1pPr>
          </a:lstStyle>
          <a:p>
            <a:pPr>
              <a:defRPr/>
            </a:pPr>
            <a:fld id="{D07F6192-7F60-4E5E-9027-A8CFC46ED93D}"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326741737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2389188" y="4800600"/>
            <a:ext cx="7315200" cy="566738"/>
          </a:xfrm>
        </p:spPr>
        <p:txBody>
          <a:bodyPr anchor="b"/>
          <a:lstStyle>
            <a:lvl1pPr algn="l">
              <a:defRPr sz="2000" b="1"/>
            </a:lvl1pPr>
          </a:lstStyle>
          <a:p>
            <a:r>
              <a:rPr lang="nl-NL"/>
              <a:t>Klik om de stijl te bewerken</a:t>
            </a:r>
          </a:p>
        </p:txBody>
      </p:sp>
      <p:sp>
        <p:nvSpPr>
          <p:cNvPr id="3" name="Tijdelijke aanduiding voor afbeelding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a:sym typeface="Trebuchet MS" pitchFamily="34" charset="0"/>
            </a:endParaRPr>
          </a:p>
        </p:txBody>
      </p:sp>
      <p:sp>
        <p:nvSpPr>
          <p:cNvPr id="4" name="Tijdelijke aanduiding voor tekst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a:extLst>
              <a:ext uri="{FF2B5EF4-FFF2-40B4-BE49-F238E27FC236}">
                <a16:creationId xmlns:a16="http://schemas.microsoft.com/office/drawing/2014/main" id="{559F038C-F20D-4365-A2D9-CE7E1231DB39}"/>
              </a:ext>
            </a:extLst>
          </p:cNvPr>
          <p:cNvSpPr>
            <a:spLocks noGrp="1"/>
          </p:cNvSpPr>
          <p:nvPr>
            <p:ph type="dt" sz="half" idx="10"/>
          </p:nvPr>
        </p:nvSpPr>
        <p:spPr/>
        <p:txBody>
          <a:bodyPr/>
          <a:lstStyle>
            <a:lvl1pPr>
              <a:defRPr/>
            </a:lvl1pPr>
          </a:lstStyle>
          <a:p>
            <a:pPr>
              <a:defRPr/>
            </a:pPr>
            <a:fld id="{F5F73812-B540-4F39-A131-1171F218AA03}" type="datetime1">
              <a:rPr lang="nl-NL" altLang="en-US"/>
              <a:pPr>
                <a:defRPr/>
              </a:pPr>
              <a:t>4-5-2018</a:t>
            </a:fld>
            <a:endParaRPr lang="en-US" sz="1800">
              <a:solidFill>
                <a:schemeClr val="tx1"/>
              </a:solidFill>
            </a:endParaRPr>
          </a:p>
        </p:txBody>
      </p:sp>
      <p:sp>
        <p:nvSpPr>
          <p:cNvPr id="6" name="Tijdelijke aanduiding voor voettekst 5">
            <a:extLst>
              <a:ext uri="{FF2B5EF4-FFF2-40B4-BE49-F238E27FC236}">
                <a16:creationId xmlns:a16="http://schemas.microsoft.com/office/drawing/2014/main" id="{9C7E6E92-E6F4-44C6-AA00-52C050088234}"/>
              </a:ext>
            </a:extLst>
          </p:cNvPr>
          <p:cNvSpPr>
            <a:spLocks noGrp="1"/>
          </p:cNvSpPr>
          <p:nvPr>
            <p:ph type="ftr" sz="quarter" idx="11"/>
          </p:nvPr>
        </p:nvSpPr>
        <p:spPr/>
        <p:txBody>
          <a:bodyPr/>
          <a:lstStyle>
            <a:lvl1pPr>
              <a:defRPr/>
            </a:lvl1pPr>
          </a:lstStyle>
          <a:p>
            <a:pPr>
              <a:defRPr/>
            </a:pPr>
            <a:endParaRPr lang="nl-NL" altLang="en-US"/>
          </a:p>
        </p:txBody>
      </p:sp>
      <p:sp>
        <p:nvSpPr>
          <p:cNvPr id="7" name="Tijdelijke aanduiding voor dianummer 6">
            <a:extLst>
              <a:ext uri="{FF2B5EF4-FFF2-40B4-BE49-F238E27FC236}">
                <a16:creationId xmlns:a16="http://schemas.microsoft.com/office/drawing/2014/main" id="{F71676F5-A72B-41FD-8B21-AFB3CEA0711A}"/>
              </a:ext>
            </a:extLst>
          </p:cNvPr>
          <p:cNvSpPr>
            <a:spLocks noGrp="1"/>
          </p:cNvSpPr>
          <p:nvPr>
            <p:ph type="sldNum" sz="quarter" idx="12"/>
          </p:nvPr>
        </p:nvSpPr>
        <p:spPr/>
        <p:txBody>
          <a:bodyPr/>
          <a:lstStyle>
            <a:lvl1pPr>
              <a:defRPr/>
            </a:lvl1pPr>
          </a:lstStyle>
          <a:p>
            <a:pPr>
              <a:defRPr/>
            </a:pPr>
            <a:fld id="{E583945E-6B93-4FD6-9DBF-BADCC868005C}"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325929303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verticale tekst 2"/>
          <p:cNvSpPr>
            <a:spLocks noGrp="1"/>
          </p:cNvSpPr>
          <p:nvPr>
            <p:ph type="body" orient="vert" idx="1"/>
          </p:nvPr>
        </p:nvSpPr>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F302176D-FCBA-47D4-A53F-B1B0C6CFC110}"/>
              </a:ext>
            </a:extLst>
          </p:cNvPr>
          <p:cNvSpPr>
            <a:spLocks noGrp="1"/>
          </p:cNvSpPr>
          <p:nvPr>
            <p:ph type="dt" sz="half" idx="10"/>
          </p:nvPr>
        </p:nvSpPr>
        <p:spPr/>
        <p:txBody>
          <a:bodyPr/>
          <a:lstStyle>
            <a:lvl1pPr>
              <a:defRPr/>
            </a:lvl1pPr>
          </a:lstStyle>
          <a:p>
            <a:pPr>
              <a:defRPr/>
            </a:pPr>
            <a:fld id="{720A1C74-F92D-4660-A822-E3CA6316C0DA}"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A92197C6-F8D4-412B-9C5A-B37303B391F4}"/>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F8C54C5F-E261-4B84-9704-D8F30E7D3E0F}"/>
              </a:ext>
            </a:extLst>
          </p:cNvPr>
          <p:cNvSpPr>
            <a:spLocks noGrp="1"/>
          </p:cNvSpPr>
          <p:nvPr>
            <p:ph type="sldNum" sz="quarter" idx="12"/>
          </p:nvPr>
        </p:nvSpPr>
        <p:spPr/>
        <p:txBody>
          <a:bodyPr/>
          <a:lstStyle>
            <a:lvl1pPr>
              <a:defRPr/>
            </a:lvl1pPr>
          </a:lstStyle>
          <a:p>
            <a:pPr>
              <a:defRPr/>
            </a:pPr>
            <a:fld id="{707C4E60-3431-41D0-A0DA-9ACC6FF0628B}"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309642366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7126288" y="609600"/>
            <a:ext cx="2147887" cy="5432425"/>
          </a:xfr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677863" y="609600"/>
            <a:ext cx="6296025" cy="5432425"/>
          </a:xfr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2AD963BA-CF11-4ED6-A2C9-7C47C4AF2B79}"/>
              </a:ext>
            </a:extLst>
          </p:cNvPr>
          <p:cNvSpPr>
            <a:spLocks noGrp="1"/>
          </p:cNvSpPr>
          <p:nvPr>
            <p:ph type="dt" sz="half" idx="10"/>
          </p:nvPr>
        </p:nvSpPr>
        <p:spPr/>
        <p:txBody>
          <a:bodyPr/>
          <a:lstStyle>
            <a:lvl1pPr>
              <a:defRPr/>
            </a:lvl1pPr>
          </a:lstStyle>
          <a:p>
            <a:pPr>
              <a:defRPr/>
            </a:pPr>
            <a:fld id="{58EA2DFE-A17F-4408-8903-20AF958BE2D5}"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028C6576-F25A-425F-B285-4CF9EB8D8723}"/>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A84C657B-E52B-489A-AF6E-D1443059B9E5}"/>
              </a:ext>
            </a:extLst>
          </p:cNvPr>
          <p:cNvSpPr>
            <a:spLocks noGrp="1"/>
          </p:cNvSpPr>
          <p:nvPr>
            <p:ph type="sldNum" sz="quarter" idx="12"/>
          </p:nvPr>
        </p:nvSpPr>
        <p:spPr/>
        <p:txBody>
          <a:bodyPr/>
          <a:lstStyle>
            <a:lvl1pPr>
              <a:defRPr/>
            </a:lvl1pPr>
          </a:lstStyle>
          <a:p>
            <a:pPr>
              <a:defRPr/>
            </a:pPr>
            <a:fld id="{57E94361-A1E1-4BA9-9D11-6A9B4078033D}"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48915934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914400" y="2130425"/>
            <a:ext cx="10363200" cy="1470025"/>
          </a:xfrm>
        </p:spPr>
        <p:txBody>
          <a:bodyPr/>
          <a:lstStyle/>
          <a:p>
            <a:r>
              <a:rPr lang="nl-NL"/>
              <a:t>Klik om de stijl te bewerken</a:t>
            </a:r>
          </a:p>
        </p:txBody>
      </p:sp>
      <p:sp>
        <p:nvSpPr>
          <p:cNvPr id="3" name="Ondertitel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l-NL"/>
              <a:t>Klik om het opmaakprofiel van de modelondertitel te bewerken</a:t>
            </a:r>
          </a:p>
        </p:txBody>
      </p:sp>
      <p:sp>
        <p:nvSpPr>
          <p:cNvPr id="4" name="Tijdelijke aanduiding voor datum 3">
            <a:extLst>
              <a:ext uri="{FF2B5EF4-FFF2-40B4-BE49-F238E27FC236}">
                <a16:creationId xmlns:a16="http://schemas.microsoft.com/office/drawing/2014/main" id="{D0D3D9C6-553D-420A-A578-BF7A6B4EAC3E}"/>
              </a:ext>
            </a:extLst>
          </p:cNvPr>
          <p:cNvSpPr>
            <a:spLocks noGrp="1"/>
          </p:cNvSpPr>
          <p:nvPr>
            <p:ph type="dt" sz="half" idx="10"/>
          </p:nvPr>
        </p:nvSpPr>
        <p:spPr/>
        <p:txBody>
          <a:bodyPr/>
          <a:lstStyle>
            <a:lvl1pPr>
              <a:defRPr/>
            </a:lvl1pPr>
          </a:lstStyle>
          <a:p>
            <a:pPr>
              <a:defRPr/>
            </a:pPr>
            <a:fld id="{7D0599E5-5D5F-4265-AB86-5361B7D17324}"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CF9EE9B4-5621-4AB9-897B-4D6DE7042D54}"/>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D32489F0-2104-44A7-8AAF-F73294D402C2}"/>
              </a:ext>
            </a:extLst>
          </p:cNvPr>
          <p:cNvSpPr>
            <a:spLocks noGrp="1"/>
          </p:cNvSpPr>
          <p:nvPr>
            <p:ph type="sldNum" sz="quarter" idx="12"/>
          </p:nvPr>
        </p:nvSpPr>
        <p:spPr/>
        <p:txBody>
          <a:bodyPr/>
          <a:lstStyle>
            <a:lvl1pPr>
              <a:defRPr/>
            </a:lvl1pPr>
          </a:lstStyle>
          <a:p>
            <a:pPr>
              <a:defRPr/>
            </a:pPr>
            <a:fld id="{20C941D3-9B8F-46FA-8999-0C6641A582D3}"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65605662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B10E5006-E88A-4262-AB62-31449C220A7C}"/>
              </a:ext>
            </a:extLst>
          </p:cNvPr>
          <p:cNvSpPr>
            <a:spLocks noGrp="1"/>
          </p:cNvSpPr>
          <p:nvPr>
            <p:ph type="dt" sz="half" idx="10"/>
          </p:nvPr>
        </p:nvSpPr>
        <p:spPr/>
        <p:txBody>
          <a:bodyPr/>
          <a:lstStyle>
            <a:lvl1pPr>
              <a:defRPr/>
            </a:lvl1pPr>
          </a:lstStyle>
          <a:p>
            <a:pPr>
              <a:defRPr/>
            </a:pPr>
            <a:fld id="{400426DA-574B-42E9-B56D-AFC02B36F755}"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3A4A2514-B00B-4105-8F5F-E198710E4532}"/>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E847BB82-4DDE-4D0C-BAAE-1B6E35883F1D}"/>
              </a:ext>
            </a:extLst>
          </p:cNvPr>
          <p:cNvSpPr>
            <a:spLocks noGrp="1"/>
          </p:cNvSpPr>
          <p:nvPr>
            <p:ph type="sldNum" sz="quarter" idx="12"/>
          </p:nvPr>
        </p:nvSpPr>
        <p:spPr/>
        <p:txBody>
          <a:bodyPr/>
          <a:lstStyle>
            <a:lvl1pPr>
              <a:defRPr/>
            </a:lvl1pPr>
          </a:lstStyle>
          <a:p>
            <a:pPr>
              <a:defRPr/>
            </a:pPr>
            <a:fld id="{9C56DBEA-37CA-4C53-8380-B3B8F5DEFC33}"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393122611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963613" y="4406900"/>
            <a:ext cx="10363200" cy="1362075"/>
          </a:xfrm>
        </p:spPr>
        <p:txBody>
          <a:bodyPr/>
          <a:lstStyle>
            <a:lvl1pPr algn="l">
              <a:defRPr sz="4000" b="1" cap="all"/>
            </a:lvl1pPr>
          </a:lstStyle>
          <a:p>
            <a:r>
              <a:rPr lang="nl-NL"/>
              <a:t>Klik om de stijl te bewerken</a:t>
            </a:r>
          </a:p>
        </p:txBody>
      </p:sp>
      <p:sp>
        <p:nvSpPr>
          <p:cNvPr id="3" name="Tijdelijke aanduiding voor tekst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a:t>Klik om de modelstijlen te bewerken</a:t>
            </a:r>
          </a:p>
        </p:txBody>
      </p:sp>
      <p:sp>
        <p:nvSpPr>
          <p:cNvPr id="4" name="Tijdelijke aanduiding voor datum 3">
            <a:extLst>
              <a:ext uri="{FF2B5EF4-FFF2-40B4-BE49-F238E27FC236}">
                <a16:creationId xmlns:a16="http://schemas.microsoft.com/office/drawing/2014/main" id="{59323E96-74A3-409A-B48A-85BC62294B5A}"/>
              </a:ext>
            </a:extLst>
          </p:cNvPr>
          <p:cNvSpPr>
            <a:spLocks noGrp="1"/>
          </p:cNvSpPr>
          <p:nvPr>
            <p:ph type="dt" sz="half" idx="10"/>
          </p:nvPr>
        </p:nvSpPr>
        <p:spPr/>
        <p:txBody>
          <a:bodyPr/>
          <a:lstStyle>
            <a:lvl1pPr>
              <a:defRPr/>
            </a:lvl1pPr>
          </a:lstStyle>
          <a:p>
            <a:pPr>
              <a:defRPr/>
            </a:pPr>
            <a:fld id="{DC8D6922-AE38-4E4D-8FDF-4C90707C1DA0}"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ABED22F1-9174-4CDD-9A00-58C3BE851C09}"/>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278CC9D7-C782-4EAA-BAF8-7DBCA1D9CE21}"/>
              </a:ext>
            </a:extLst>
          </p:cNvPr>
          <p:cNvSpPr>
            <a:spLocks noGrp="1"/>
          </p:cNvSpPr>
          <p:nvPr>
            <p:ph type="sldNum" sz="quarter" idx="12"/>
          </p:nvPr>
        </p:nvSpPr>
        <p:spPr/>
        <p:txBody>
          <a:bodyPr/>
          <a:lstStyle>
            <a:lvl1pPr>
              <a:defRPr/>
            </a:lvl1pPr>
          </a:lstStyle>
          <a:p>
            <a:pPr>
              <a:defRPr/>
            </a:pPr>
            <a:fld id="{9C156F68-653A-41FD-9866-179D98CCE6A6}"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19555210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sz="half" idx="1"/>
          </p:nvPr>
        </p:nvSpPr>
        <p:spPr>
          <a:xfrm>
            <a:off x="677863" y="2160588"/>
            <a:ext cx="4221162" cy="3881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5051425" y="2160588"/>
            <a:ext cx="4222750" cy="3881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EE208A73-87DD-4C95-974B-B860E41A566E}"/>
              </a:ext>
            </a:extLst>
          </p:cNvPr>
          <p:cNvSpPr>
            <a:spLocks noGrp="1"/>
          </p:cNvSpPr>
          <p:nvPr>
            <p:ph type="dt" sz="half" idx="10"/>
          </p:nvPr>
        </p:nvSpPr>
        <p:spPr/>
        <p:txBody>
          <a:bodyPr/>
          <a:lstStyle>
            <a:lvl1pPr>
              <a:defRPr/>
            </a:lvl1pPr>
          </a:lstStyle>
          <a:p>
            <a:pPr>
              <a:defRPr/>
            </a:pPr>
            <a:fld id="{A12B21F9-366E-4FC8-ADA3-A3F56E468A07}" type="datetime1">
              <a:rPr lang="nl-NL" altLang="en-US"/>
              <a:pPr>
                <a:defRPr/>
              </a:pPr>
              <a:t>4-5-2018</a:t>
            </a:fld>
            <a:endParaRPr lang="en-US" sz="1800">
              <a:solidFill>
                <a:schemeClr val="tx1"/>
              </a:solidFill>
            </a:endParaRPr>
          </a:p>
        </p:txBody>
      </p:sp>
      <p:sp>
        <p:nvSpPr>
          <p:cNvPr id="6" name="Tijdelijke aanduiding voor voettekst 5">
            <a:extLst>
              <a:ext uri="{FF2B5EF4-FFF2-40B4-BE49-F238E27FC236}">
                <a16:creationId xmlns:a16="http://schemas.microsoft.com/office/drawing/2014/main" id="{090823BC-04B3-42E2-AF69-FB8B3E313E61}"/>
              </a:ext>
            </a:extLst>
          </p:cNvPr>
          <p:cNvSpPr>
            <a:spLocks noGrp="1"/>
          </p:cNvSpPr>
          <p:nvPr>
            <p:ph type="ftr" sz="quarter" idx="11"/>
          </p:nvPr>
        </p:nvSpPr>
        <p:spPr/>
        <p:txBody>
          <a:bodyPr/>
          <a:lstStyle>
            <a:lvl1pPr>
              <a:defRPr/>
            </a:lvl1pPr>
          </a:lstStyle>
          <a:p>
            <a:pPr>
              <a:defRPr/>
            </a:pPr>
            <a:endParaRPr lang="nl-NL" altLang="en-US"/>
          </a:p>
        </p:txBody>
      </p:sp>
      <p:sp>
        <p:nvSpPr>
          <p:cNvPr id="7" name="Tijdelijke aanduiding voor dianummer 6">
            <a:extLst>
              <a:ext uri="{FF2B5EF4-FFF2-40B4-BE49-F238E27FC236}">
                <a16:creationId xmlns:a16="http://schemas.microsoft.com/office/drawing/2014/main" id="{64DD52F8-F902-4D3E-8C6F-4426A9271B30}"/>
              </a:ext>
            </a:extLst>
          </p:cNvPr>
          <p:cNvSpPr>
            <a:spLocks noGrp="1"/>
          </p:cNvSpPr>
          <p:nvPr>
            <p:ph type="sldNum" sz="quarter" idx="12"/>
          </p:nvPr>
        </p:nvSpPr>
        <p:spPr/>
        <p:txBody>
          <a:bodyPr/>
          <a:lstStyle>
            <a:lvl1pPr>
              <a:defRPr/>
            </a:lvl1pPr>
          </a:lstStyle>
          <a:p>
            <a:pPr>
              <a:defRPr/>
            </a:pPr>
            <a:fld id="{E1A52FE4-1AD6-4F15-A654-5731F3A97BA0}"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142592943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p:spPr>
        <p:txBody>
          <a:bodyPr/>
          <a:lstStyle>
            <a:lvl1pPr>
              <a:defRPr/>
            </a:lvl1pPr>
          </a:lstStyle>
          <a:p>
            <a:r>
              <a:rPr lang="nl-NL"/>
              <a:t>Klik om de stijl te bewerken</a:t>
            </a:r>
          </a:p>
        </p:txBody>
      </p:sp>
      <p:sp>
        <p:nvSpPr>
          <p:cNvPr id="3" name="Tijdelijke aanduiding voor tekst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67BF6B90-1222-41EE-98B9-CD083B5BDAD0}"/>
              </a:ext>
            </a:extLst>
          </p:cNvPr>
          <p:cNvSpPr>
            <a:spLocks noGrp="1"/>
          </p:cNvSpPr>
          <p:nvPr>
            <p:ph type="dt" sz="half" idx="10"/>
          </p:nvPr>
        </p:nvSpPr>
        <p:spPr/>
        <p:txBody>
          <a:bodyPr/>
          <a:lstStyle>
            <a:lvl1pPr>
              <a:defRPr/>
            </a:lvl1pPr>
          </a:lstStyle>
          <a:p>
            <a:pPr>
              <a:defRPr/>
            </a:pPr>
            <a:fld id="{AEDB6DFE-8A83-45A4-9A5C-00E4D854C07D}" type="datetime1">
              <a:rPr lang="nl-NL" altLang="en-US"/>
              <a:pPr>
                <a:defRPr/>
              </a:pPr>
              <a:t>4-5-2018</a:t>
            </a:fld>
            <a:endParaRPr lang="en-US" sz="1800">
              <a:solidFill>
                <a:schemeClr val="tx1"/>
              </a:solidFill>
            </a:endParaRPr>
          </a:p>
        </p:txBody>
      </p:sp>
      <p:sp>
        <p:nvSpPr>
          <p:cNvPr id="8" name="Tijdelijke aanduiding voor voettekst 7">
            <a:extLst>
              <a:ext uri="{FF2B5EF4-FFF2-40B4-BE49-F238E27FC236}">
                <a16:creationId xmlns:a16="http://schemas.microsoft.com/office/drawing/2014/main" id="{64D0D3B3-2AC5-45E5-9742-780BD61BC8A5}"/>
              </a:ext>
            </a:extLst>
          </p:cNvPr>
          <p:cNvSpPr>
            <a:spLocks noGrp="1"/>
          </p:cNvSpPr>
          <p:nvPr>
            <p:ph type="ftr" sz="quarter" idx="11"/>
          </p:nvPr>
        </p:nvSpPr>
        <p:spPr/>
        <p:txBody>
          <a:bodyPr/>
          <a:lstStyle>
            <a:lvl1pPr>
              <a:defRPr/>
            </a:lvl1pPr>
          </a:lstStyle>
          <a:p>
            <a:pPr>
              <a:defRPr/>
            </a:pPr>
            <a:endParaRPr lang="nl-NL" altLang="en-US"/>
          </a:p>
        </p:txBody>
      </p:sp>
      <p:sp>
        <p:nvSpPr>
          <p:cNvPr id="9" name="Tijdelijke aanduiding voor dianummer 8">
            <a:extLst>
              <a:ext uri="{FF2B5EF4-FFF2-40B4-BE49-F238E27FC236}">
                <a16:creationId xmlns:a16="http://schemas.microsoft.com/office/drawing/2014/main" id="{F93D2FA4-6E84-4853-B867-109740728627}"/>
              </a:ext>
            </a:extLst>
          </p:cNvPr>
          <p:cNvSpPr>
            <a:spLocks noGrp="1"/>
          </p:cNvSpPr>
          <p:nvPr>
            <p:ph type="sldNum" sz="quarter" idx="12"/>
          </p:nvPr>
        </p:nvSpPr>
        <p:spPr/>
        <p:txBody>
          <a:bodyPr/>
          <a:lstStyle>
            <a:lvl1pPr>
              <a:defRPr/>
            </a:lvl1pPr>
          </a:lstStyle>
          <a:p>
            <a:pPr>
              <a:defRPr/>
            </a:pPr>
            <a:fld id="{EBD54A18-27A7-43BF-9EE0-2E4252CF0C62}"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40064531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p:spPr>
        <p:txBody>
          <a:bodyPr/>
          <a:lstStyle>
            <a:lvl1pPr>
              <a:defRPr/>
            </a:lvl1pPr>
          </a:lstStyle>
          <a:p>
            <a:r>
              <a:rPr lang="nl-NL"/>
              <a:t>Klik om de stijl te bewerken</a:t>
            </a:r>
          </a:p>
        </p:txBody>
      </p:sp>
      <p:sp>
        <p:nvSpPr>
          <p:cNvPr id="3" name="Tijdelijke aanduiding voor tekst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7" name="Date Placeholder 3">
            <a:extLst>
              <a:ext uri="{FF2B5EF4-FFF2-40B4-BE49-F238E27FC236}">
                <a16:creationId xmlns:a16="http://schemas.microsoft.com/office/drawing/2014/main" id="{1436CB56-5679-48B3-A4A7-9C4886C02F3A}"/>
              </a:ext>
            </a:extLst>
          </p:cNvPr>
          <p:cNvSpPr>
            <a:spLocks noGrp="1" noChangeArrowheads="1"/>
          </p:cNvSpPr>
          <p:nvPr>
            <p:ph type="dt" sz="half" idx="10"/>
          </p:nvPr>
        </p:nvSpPr>
        <p:spPr>
          <a:ln/>
        </p:spPr>
        <p:txBody>
          <a:bodyPr/>
          <a:lstStyle>
            <a:lvl1pPr>
              <a:defRPr/>
            </a:lvl1pPr>
          </a:lstStyle>
          <a:p>
            <a:pPr>
              <a:defRPr/>
            </a:pPr>
            <a:fld id="{8F74C31B-79AA-418A-8587-E54EB05B3469}" type="datetime1">
              <a:rPr lang="nl-NL" altLang="en-US"/>
              <a:pPr>
                <a:defRPr/>
              </a:pPr>
              <a:t>4-5-2018</a:t>
            </a:fld>
            <a:endParaRPr lang="en-US"/>
          </a:p>
        </p:txBody>
      </p:sp>
      <p:sp>
        <p:nvSpPr>
          <p:cNvPr id="8" name="Footer Placeholder 4">
            <a:extLst>
              <a:ext uri="{FF2B5EF4-FFF2-40B4-BE49-F238E27FC236}">
                <a16:creationId xmlns:a16="http://schemas.microsoft.com/office/drawing/2014/main" id="{26AA1A05-B309-4E48-BC6D-4C7948CBB258}"/>
              </a:ext>
            </a:extLst>
          </p:cNvPr>
          <p:cNvSpPr>
            <a:spLocks noGrp="1" noChangeArrowheads="1"/>
          </p:cNvSpPr>
          <p:nvPr>
            <p:ph type="ftr" sz="quarter" idx="11"/>
          </p:nvPr>
        </p:nvSpPr>
        <p:spPr>
          <a:ln/>
        </p:spPr>
        <p:txBody>
          <a:bodyPr/>
          <a:lstStyle>
            <a:lvl1pPr>
              <a:defRPr/>
            </a:lvl1pPr>
          </a:lstStyle>
          <a:p>
            <a:pPr>
              <a:defRPr/>
            </a:pPr>
            <a:endParaRPr lang="nl-NL" altLang="en-US"/>
          </a:p>
        </p:txBody>
      </p:sp>
      <p:sp>
        <p:nvSpPr>
          <p:cNvPr id="9" name="Slide Number Placeholder 5">
            <a:extLst>
              <a:ext uri="{FF2B5EF4-FFF2-40B4-BE49-F238E27FC236}">
                <a16:creationId xmlns:a16="http://schemas.microsoft.com/office/drawing/2014/main" id="{D70EDB64-E598-4651-A5E1-6E8C4FC8B471}"/>
              </a:ext>
            </a:extLst>
          </p:cNvPr>
          <p:cNvSpPr>
            <a:spLocks noGrp="1" noChangeArrowheads="1"/>
          </p:cNvSpPr>
          <p:nvPr>
            <p:ph type="sldNum" sz="quarter" idx="12"/>
          </p:nvPr>
        </p:nvSpPr>
        <p:spPr>
          <a:ln/>
        </p:spPr>
        <p:txBody>
          <a:bodyPr/>
          <a:lstStyle>
            <a:lvl1pPr>
              <a:defRPr/>
            </a:lvl1pPr>
          </a:lstStyle>
          <a:p>
            <a:pPr>
              <a:defRPr/>
            </a:pPr>
            <a:fld id="{B5178D27-7006-42C0-85B6-2C0CFCF51383}" type="slidenum">
              <a:rPr lang="nl-NL" altLang="en-US"/>
              <a:pPr>
                <a:defRPr/>
              </a:pPr>
              <a:t>‹nr.›</a:t>
            </a:fld>
            <a:endParaRPr lang="en-US" altLang="nl-NL"/>
          </a:p>
        </p:txBody>
      </p:sp>
    </p:spTree>
    <p:extLst>
      <p:ext uri="{BB962C8B-B14F-4D97-AF65-F5344CB8AC3E}">
        <p14:creationId xmlns:p14="http://schemas.microsoft.com/office/powerpoint/2010/main" val="308334868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datum 2">
            <a:extLst>
              <a:ext uri="{FF2B5EF4-FFF2-40B4-BE49-F238E27FC236}">
                <a16:creationId xmlns:a16="http://schemas.microsoft.com/office/drawing/2014/main" id="{25F4254D-646E-4D70-9915-F563D82D6B78}"/>
              </a:ext>
            </a:extLst>
          </p:cNvPr>
          <p:cNvSpPr>
            <a:spLocks noGrp="1"/>
          </p:cNvSpPr>
          <p:nvPr>
            <p:ph type="dt" sz="half" idx="10"/>
          </p:nvPr>
        </p:nvSpPr>
        <p:spPr/>
        <p:txBody>
          <a:bodyPr/>
          <a:lstStyle>
            <a:lvl1pPr>
              <a:defRPr/>
            </a:lvl1pPr>
          </a:lstStyle>
          <a:p>
            <a:pPr>
              <a:defRPr/>
            </a:pPr>
            <a:fld id="{F7B4867B-A657-45BD-A444-176FBDA5AA0B}" type="datetime1">
              <a:rPr lang="nl-NL" altLang="en-US"/>
              <a:pPr>
                <a:defRPr/>
              </a:pPr>
              <a:t>4-5-2018</a:t>
            </a:fld>
            <a:endParaRPr lang="en-US" sz="1800">
              <a:solidFill>
                <a:schemeClr val="tx1"/>
              </a:solidFill>
            </a:endParaRPr>
          </a:p>
        </p:txBody>
      </p:sp>
      <p:sp>
        <p:nvSpPr>
          <p:cNvPr id="4" name="Tijdelijke aanduiding voor voettekst 3">
            <a:extLst>
              <a:ext uri="{FF2B5EF4-FFF2-40B4-BE49-F238E27FC236}">
                <a16:creationId xmlns:a16="http://schemas.microsoft.com/office/drawing/2014/main" id="{81A5C13F-54CE-4249-BFD0-D12D7ADC8C9C}"/>
              </a:ext>
            </a:extLst>
          </p:cNvPr>
          <p:cNvSpPr>
            <a:spLocks noGrp="1"/>
          </p:cNvSpPr>
          <p:nvPr>
            <p:ph type="ftr" sz="quarter" idx="11"/>
          </p:nvPr>
        </p:nvSpPr>
        <p:spPr/>
        <p:txBody>
          <a:bodyPr/>
          <a:lstStyle>
            <a:lvl1pPr>
              <a:defRPr/>
            </a:lvl1pPr>
          </a:lstStyle>
          <a:p>
            <a:pPr>
              <a:defRPr/>
            </a:pPr>
            <a:endParaRPr lang="nl-NL" altLang="en-US"/>
          </a:p>
        </p:txBody>
      </p:sp>
      <p:sp>
        <p:nvSpPr>
          <p:cNvPr id="5" name="Tijdelijke aanduiding voor dianummer 4">
            <a:extLst>
              <a:ext uri="{FF2B5EF4-FFF2-40B4-BE49-F238E27FC236}">
                <a16:creationId xmlns:a16="http://schemas.microsoft.com/office/drawing/2014/main" id="{23EE293B-EF90-440D-9852-64AE9E1FB4EC}"/>
              </a:ext>
            </a:extLst>
          </p:cNvPr>
          <p:cNvSpPr>
            <a:spLocks noGrp="1"/>
          </p:cNvSpPr>
          <p:nvPr>
            <p:ph type="sldNum" sz="quarter" idx="12"/>
          </p:nvPr>
        </p:nvSpPr>
        <p:spPr/>
        <p:txBody>
          <a:bodyPr/>
          <a:lstStyle>
            <a:lvl1pPr>
              <a:defRPr/>
            </a:lvl1pPr>
          </a:lstStyle>
          <a:p>
            <a:pPr>
              <a:defRPr/>
            </a:pPr>
            <a:fld id="{4D49D66F-DC8F-4682-937C-94D9B73AC51F}"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170268249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5BA27A72-EA35-4D04-A486-E5F764877F7A}"/>
              </a:ext>
            </a:extLst>
          </p:cNvPr>
          <p:cNvSpPr>
            <a:spLocks noGrp="1"/>
          </p:cNvSpPr>
          <p:nvPr>
            <p:ph type="dt" sz="half" idx="10"/>
          </p:nvPr>
        </p:nvSpPr>
        <p:spPr/>
        <p:txBody>
          <a:bodyPr/>
          <a:lstStyle>
            <a:lvl1pPr>
              <a:defRPr/>
            </a:lvl1pPr>
          </a:lstStyle>
          <a:p>
            <a:pPr>
              <a:defRPr/>
            </a:pPr>
            <a:fld id="{E2C73442-7825-45A9-AEBD-363A41A2F12C}" type="datetime1">
              <a:rPr lang="nl-NL" altLang="en-US"/>
              <a:pPr>
                <a:defRPr/>
              </a:pPr>
              <a:t>4-5-2018</a:t>
            </a:fld>
            <a:endParaRPr lang="en-US" sz="1800">
              <a:solidFill>
                <a:schemeClr val="tx1"/>
              </a:solidFill>
            </a:endParaRPr>
          </a:p>
        </p:txBody>
      </p:sp>
      <p:sp>
        <p:nvSpPr>
          <p:cNvPr id="3" name="Tijdelijke aanduiding voor voettekst 2">
            <a:extLst>
              <a:ext uri="{FF2B5EF4-FFF2-40B4-BE49-F238E27FC236}">
                <a16:creationId xmlns:a16="http://schemas.microsoft.com/office/drawing/2014/main" id="{9B86565E-D102-481B-923B-AEB7900FDD44}"/>
              </a:ext>
            </a:extLst>
          </p:cNvPr>
          <p:cNvSpPr>
            <a:spLocks noGrp="1"/>
          </p:cNvSpPr>
          <p:nvPr>
            <p:ph type="ftr" sz="quarter" idx="11"/>
          </p:nvPr>
        </p:nvSpPr>
        <p:spPr/>
        <p:txBody>
          <a:bodyPr/>
          <a:lstStyle>
            <a:lvl1pPr>
              <a:defRPr/>
            </a:lvl1pPr>
          </a:lstStyle>
          <a:p>
            <a:pPr>
              <a:defRPr/>
            </a:pPr>
            <a:endParaRPr lang="nl-NL" altLang="en-US"/>
          </a:p>
        </p:txBody>
      </p:sp>
      <p:sp>
        <p:nvSpPr>
          <p:cNvPr id="4" name="Tijdelijke aanduiding voor dianummer 3">
            <a:extLst>
              <a:ext uri="{FF2B5EF4-FFF2-40B4-BE49-F238E27FC236}">
                <a16:creationId xmlns:a16="http://schemas.microsoft.com/office/drawing/2014/main" id="{52533400-F524-4088-A1EB-1783BBBC6039}"/>
              </a:ext>
            </a:extLst>
          </p:cNvPr>
          <p:cNvSpPr>
            <a:spLocks noGrp="1"/>
          </p:cNvSpPr>
          <p:nvPr>
            <p:ph type="sldNum" sz="quarter" idx="12"/>
          </p:nvPr>
        </p:nvSpPr>
        <p:spPr/>
        <p:txBody>
          <a:bodyPr/>
          <a:lstStyle>
            <a:lvl1pPr>
              <a:defRPr/>
            </a:lvl1pPr>
          </a:lstStyle>
          <a:p>
            <a:pPr>
              <a:defRPr/>
            </a:pPr>
            <a:fld id="{314150C6-82C9-4EA1-AEE0-B01DCC4FA336}"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254146495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0" y="273050"/>
            <a:ext cx="4011613" cy="1162050"/>
          </a:xfrm>
        </p:spPr>
        <p:txBody>
          <a:bodyPr anchor="b"/>
          <a:lstStyle>
            <a:lvl1pPr algn="l">
              <a:defRPr sz="2000" b="1"/>
            </a:lvl1pPr>
          </a:lstStyle>
          <a:p>
            <a:r>
              <a:rPr lang="nl-NL"/>
              <a:t>Klik om de stijl te bewerken</a:t>
            </a:r>
          </a:p>
        </p:txBody>
      </p:sp>
      <p:sp>
        <p:nvSpPr>
          <p:cNvPr id="3" name="Tijdelijke aanduiding voor inhoud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a:extLst>
              <a:ext uri="{FF2B5EF4-FFF2-40B4-BE49-F238E27FC236}">
                <a16:creationId xmlns:a16="http://schemas.microsoft.com/office/drawing/2014/main" id="{23306279-7280-4FB2-9B31-2910F0D4C8C6}"/>
              </a:ext>
            </a:extLst>
          </p:cNvPr>
          <p:cNvSpPr>
            <a:spLocks noGrp="1"/>
          </p:cNvSpPr>
          <p:nvPr>
            <p:ph type="dt" sz="half" idx="10"/>
          </p:nvPr>
        </p:nvSpPr>
        <p:spPr/>
        <p:txBody>
          <a:bodyPr/>
          <a:lstStyle>
            <a:lvl1pPr>
              <a:defRPr/>
            </a:lvl1pPr>
          </a:lstStyle>
          <a:p>
            <a:pPr>
              <a:defRPr/>
            </a:pPr>
            <a:fld id="{A0B5090E-8074-404C-93BD-37496C8645B6}" type="datetime1">
              <a:rPr lang="nl-NL" altLang="en-US"/>
              <a:pPr>
                <a:defRPr/>
              </a:pPr>
              <a:t>4-5-2018</a:t>
            </a:fld>
            <a:endParaRPr lang="en-US" sz="1800">
              <a:solidFill>
                <a:schemeClr val="tx1"/>
              </a:solidFill>
            </a:endParaRPr>
          </a:p>
        </p:txBody>
      </p:sp>
      <p:sp>
        <p:nvSpPr>
          <p:cNvPr id="6" name="Tijdelijke aanduiding voor voettekst 5">
            <a:extLst>
              <a:ext uri="{FF2B5EF4-FFF2-40B4-BE49-F238E27FC236}">
                <a16:creationId xmlns:a16="http://schemas.microsoft.com/office/drawing/2014/main" id="{C32D1FA3-C0FF-4A68-AC0F-67494D50140B}"/>
              </a:ext>
            </a:extLst>
          </p:cNvPr>
          <p:cNvSpPr>
            <a:spLocks noGrp="1"/>
          </p:cNvSpPr>
          <p:nvPr>
            <p:ph type="ftr" sz="quarter" idx="11"/>
          </p:nvPr>
        </p:nvSpPr>
        <p:spPr/>
        <p:txBody>
          <a:bodyPr/>
          <a:lstStyle>
            <a:lvl1pPr>
              <a:defRPr/>
            </a:lvl1pPr>
          </a:lstStyle>
          <a:p>
            <a:pPr>
              <a:defRPr/>
            </a:pPr>
            <a:endParaRPr lang="nl-NL" altLang="en-US"/>
          </a:p>
        </p:txBody>
      </p:sp>
      <p:sp>
        <p:nvSpPr>
          <p:cNvPr id="7" name="Tijdelijke aanduiding voor dianummer 6">
            <a:extLst>
              <a:ext uri="{FF2B5EF4-FFF2-40B4-BE49-F238E27FC236}">
                <a16:creationId xmlns:a16="http://schemas.microsoft.com/office/drawing/2014/main" id="{95FDD7C3-8601-4D7A-974E-9A762B48BCC0}"/>
              </a:ext>
            </a:extLst>
          </p:cNvPr>
          <p:cNvSpPr>
            <a:spLocks noGrp="1"/>
          </p:cNvSpPr>
          <p:nvPr>
            <p:ph type="sldNum" sz="quarter" idx="12"/>
          </p:nvPr>
        </p:nvSpPr>
        <p:spPr/>
        <p:txBody>
          <a:bodyPr/>
          <a:lstStyle>
            <a:lvl1pPr>
              <a:defRPr/>
            </a:lvl1pPr>
          </a:lstStyle>
          <a:p>
            <a:pPr>
              <a:defRPr/>
            </a:pPr>
            <a:fld id="{7C5465B3-4386-45DD-9256-2F744889B118}"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88871406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2389188" y="4800600"/>
            <a:ext cx="7315200" cy="566738"/>
          </a:xfrm>
        </p:spPr>
        <p:txBody>
          <a:bodyPr anchor="b"/>
          <a:lstStyle>
            <a:lvl1pPr algn="l">
              <a:defRPr sz="2000" b="1"/>
            </a:lvl1pPr>
          </a:lstStyle>
          <a:p>
            <a:r>
              <a:rPr lang="nl-NL"/>
              <a:t>Klik om de stijl te bewerken</a:t>
            </a:r>
          </a:p>
        </p:txBody>
      </p:sp>
      <p:sp>
        <p:nvSpPr>
          <p:cNvPr id="3" name="Tijdelijke aanduiding voor afbeelding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a:sym typeface="Trebuchet MS" pitchFamily="34" charset="0"/>
            </a:endParaRPr>
          </a:p>
        </p:txBody>
      </p:sp>
      <p:sp>
        <p:nvSpPr>
          <p:cNvPr id="4" name="Tijdelijke aanduiding voor tekst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a:extLst>
              <a:ext uri="{FF2B5EF4-FFF2-40B4-BE49-F238E27FC236}">
                <a16:creationId xmlns:a16="http://schemas.microsoft.com/office/drawing/2014/main" id="{896618F0-B5C8-41AD-85D3-0F6FEA8AE6E7}"/>
              </a:ext>
            </a:extLst>
          </p:cNvPr>
          <p:cNvSpPr>
            <a:spLocks noGrp="1"/>
          </p:cNvSpPr>
          <p:nvPr>
            <p:ph type="dt" sz="half" idx="10"/>
          </p:nvPr>
        </p:nvSpPr>
        <p:spPr/>
        <p:txBody>
          <a:bodyPr/>
          <a:lstStyle>
            <a:lvl1pPr>
              <a:defRPr/>
            </a:lvl1pPr>
          </a:lstStyle>
          <a:p>
            <a:pPr>
              <a:defRPr/>
            </a:pPr>
            <a:fld id="{65F48325-3DC4-4722-91AE-48BA08503154}" type="datetime1">
              <a:rPr lang="nl-NL" altLang="en-US"/>
              <a:pPr>
                <a:defRPr/>
              </a:pPr>
              <a:t>4-5-2018</a:t>
            </a:fld>
            <a:endParaRPr lang="en-US" sz="1800">
              <a:solidFill>
                <a:schemeClr val="tx1"/>
              </a:solidFill>
            </a:endParaRPr>
          </a:p>
        </p:txBody>
      </p:sp>
      <p:sp>
        <p:nvSpPr>
          <p:cNvPr id="6" name="Tijdelijke aanduiding voor voettekst 5">
            <a:extLst>
              <a:ext uri="{FF2B5EF4-FFF2-40B4-BE49-F238E27FC236}">
                <a16:creationId xmlns:a16="http://schemas.microsoft.com/office/drawing/2014/main" id="{A1F00301-74AF-491C-A61F-EF7348ED3F8D}"/>
              </a:ext>
            </a:extLst>
          </p:cNvPr>
          <p:cNvSpPr>
            <a:spLocks noGrp="1"/>
          </p:cNvSpPr>
          <p:nvPr>
            <p:ph type="ftr" sz="quarter" idx="11"/>
          </p:nvPr>
        </p:nvSpPr>
        <p:spPr/>
        <p:txBody>
          <a:bodyPr/>
          <a:lstStyle>
            <a:lvl1pPr>
              <a:defRPr/>
            </a:lvl1pPr>
          </a:lstStyle>
          <a:p>
            <a:pPr>
              <a:defRPr/>
            </a:pPr>
            <a:endParaRPr lang="nl-NL" altLang="en-US"/>
          </a:p>
        </p:txBody>
      </p:sp>
      <p:sp>
        <p:nvSpPr>
          <p:cNvPr id="7" name="Tijdelijke aanduiding voor dianummer 6">
            <a:extLst>
              <a:ext uri="{FF2B5EF4-FFF2-40B4-BE49-F238E27FC236}">
                <a16:creationId xmlns:a16="http://schemas.microsoft.com/office/drawing/2014/main" id="{9A51670C-2EFE-4E06-BC89-1E9C6D9096C6}"/>
              </a:ext>
            </a:extLst>
          </p:cNvPr>
          <p:cNvSpPr>
            <a:spLocks noGrp="1"/>
          </p:cNvSpPr>
          <p:nvPr>
            <p:ph type="sldNum" sz="quarter" idx="12"/>
          </p:nvPr>
        </p:nvSpPr>
        <p:spPr/>
        <p:txBody>
          <a:bodyPr/>
          <a:lstStyle>
            <a:lvl1pPr>
              <a:defRPr/>
            </a:lvl1pPr>
          </a:lstStyle>
          <a:p>
            <a:pPr>
              <a:defRPr/>
            </a:pPr>
            <a:fld id="{EC0641DE-F7B5-4D3A-9729-20D34D1D791C}"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116306512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verticale tekst 2"/>
          <p:cNvSpPr>
            <a:spLocks noGrp="1"/>
          </p:cNvSpPr>
          <p:nvPr>
            <p:ph type="body" orient="vert" idx="1"/>
          </p:nvPr>
        </p:nvSpPr>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880BC09B-C5C1-4889-B79C-940FFFFC3DDB}"/>
              </a:ext>
            </a:extLst>
          </p:cNvPr>
          <p:cNvSpPr>
            <a:spLocks noGrp="1"/>
          </p:cNvSpPr>
          <p:nvPr>
            <p:ph type="dt" sz="half" idx="10"/>
          </p:nvPr>
        </p:nvSpPr>
        <p:spPr/>
        <p:txBody>
          <a:bodyPr/>
          <a:lstStyle>
            <a:lvl1pPr>
              <a:defRPr/>
            </a:lvl1pPr>
          </a:lstStyle>
          <a:p>
            <a:pPr>
              <a:defRPr/>
            </a:pPr>
            <a:fld id="{17055ABE-91AF-4A2B-8CAE-D3C192F7ABCC}"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7D2735C9-1820-422D-AA42-C0A752C35DB4}"/>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E2E6D672-EC1B-454F-B721-EF3B3DBF51A5}"/>
              </a:ext>
            </a:extLst>
          </p:cNvPr>
          <p:cNvSpPr>
            <a:spLocks noGrp="1"/>
          </p:cNvSpPr>
          <p:nvPr>
            <p:ph type="sldNum" sz="quarter" idx="12"/>
          </p:nvPr>
        </p:nvSpPr>
        <p:spPr/>
        <p:txBody>
          <a:bodyPr/>
          <a:lstStyle>
            <a:lvl1pPr>
              <a:defRPr/>
            </a:lvl1pPr>
          </a:lstStyle>
          <a:p>
            <a:pPr>
              <a:defRPr/>
            </a:pPr>
            <a:fld id="{C1E812EF-6119-4C2E-BEE9-8F9A4AD8C011}"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25631844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7126288" y="609600"/>
            <a:ext cx="2147887" cy="5432425"/>
          </a:xfr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677863" y="609600"/>
            <a:ext cx="6296025" cy="5432425"/>
          </a:xfr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FF504311-6876-46E7-8312-439F514EAA74}"/>
              </a:ext>
            </a:extLst>
          </p:cNvPr>
          <p:cNvSpPr>
            <a:spLocks noGrp="1"/>
          </p:cNvSpPr>
          <p:nvPr>
            <p:ph type="dt" sz="half" idx="10"/>
          </p:nvPr>
        </p:nvSpPr>
        <p:spPr/>
        <p:txBody>
          <a:bodyPr/>
          <a:lstStyle>
            <a:lvl1pPr>
              <a:defRPr/>
            </a:lvl1pPr>
          </a:lstStyle>
          <a:p>
            <a:pPr>
              <a:defRPr/>
            </a:pPr>
            <a:fld id="{1E9DF621-1451-4FC0-9567-A88A5AE85242}"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50B157B7-243D-4E16-A1E5-54799D90E5E2}"/>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3FFC388C-B66A-4305-B58E-12CE8F6CD229}"/>
              </a:ext>
            </a:extLst>
          </p:cNvPr>
          <p:cNvSpPr>
            <a:spLocks noGrp="1"/>
          </p:cNvSpPr>
          <p:nvPr>
            <p:ph type="sldNum" sz="quarter" idx="12"/>
          </p:nvPr>
        </p:nvSpPr>
        <p:spPr/>
        <p:txBody>
          <a:bodyPr/>
          <a:lstStyle>
            <a:lvl1pPr>
              <a:defRPr/>
            </a:lvl1pPr>
          </a:lstStyle>
          <a:p>
            <a:pPr>
              <a:defRPr/>
            </a:pPr>
            <a:fld id="{FBE11174-6CB0-46B0-ADAA-79BACCEDD69C}"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355038835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914400" y="2130425"/>
            <a:ext cx="10363200" cy="1470025"/>
          </a:xfrm>
        </p:spPr>
        <p:txBody>
          <a:bodyPr/>
          <a:lstStyle/>
          <a:p>
            <a:r>
              <a:rPr lang="nl-NL"/>
              <a:t>Klik om de stijl te bewerken</a:t>
            </a:r>
          </a:p>
        </p:txBody>
      </p:sp>
      <p:sp>
        <p:nvSpPr>
          <p:cNvPr id="3" name="Ondertitel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l-NL"/>
              <a:t>Klik om het opmaakprofiel van de modelondertitel te bewerken</a:t>
            </a:r>
          </a:p>
        </p:txBody>
      </p:sp>
      <p:sp>
        <p:nvSpPr>
          <p:cNvPr id="4" name="Tijdelijke aanduiding voor datum 3">
            <a:extLst>
              <a:ext uri="{FF2B5EF4-FFF2-40B4-BE49-F238E27FC236}">
                <a16:creationId xmlns:a16="http://schemas.microsoft.com/office/drawing/2014/main" id="{F5D2C055-13EB-4456-81A4-9686DD4907DA}"/>
              </a:ext>
            </a:extLst>
          </p:cNvPr>
          <p:cNvSpPr>
            <a:spLocks noGrp="1"/>
          </p:cNvSpPr>
          <p:nvPr>
            <p:ph type="dt" sz="half" idx="10"/>
          </p:nvPr>
        </p:nvSpPr>
        <p:spPr/>
        <p:txBody>
          <a:bodyPr/>
          <a:lstStyle>
            <a:lvl1pPr>
              <a:defRPr/>
            </a:lvl1pPr>
          </a:lstStyle>
          <a:p>
            <a:pPr>
              <a:defRPr/>
            </a:pPr>
            <a:fld id="{88D83774-4572-406F-9239-9F6AB5E171E0}"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4D8F3895-B0D1-4F87-BF2C-A12CC21D8FF1}"/>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D2BCA453-9FF7-4083-8A2C-D5855B8B258B}"/>
              </a:ext>
            </a:extLst>
          </p:cNvPr>
          <p:cNvSpPr>
            <a:spLocks noGrp="1"/>
          </p:cNvSpPr>
          <p:nvPr>
            <p:ph type="sldNum" sz="quarter" idx="12"/>
          </p:nvPr>
        </p:nvSpPr>
        <p:spPr/>
        <p:txBody>
          <a:bodyPr/>
          <a:lstStyle>
            <a:lvl1pPr>
              <a:defRPr/>
            </a:lvl1pPr>
          </a:lstStyle>
          <a:p>
            <a:pPr>
              <a:defRPr/>
            </a:pPr>
            <a:fld id="{4678D19E-DEF1-4686-9EEB-8140221E4D22}"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247491872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4A58BD64-EFDA-453B-A2F1-8B13E08FD03F}"/>
              </a:ext>
            </a:extLst>
          </p:cNvPr>
          <p:cNvSpPr>
            <a:spLocks noGrp="1"/>
          </p:cNvSpPr>
          <p:nvPr>
            <p:ph type="dt" sz="half" idx="10"/>
          </p:nvPr>
        </p:nvSpPr>
        <p:spPr/>
        <p:txBody>
          <a:bodyPr/>
          <a:lstStyle>
            <a:lvl1pPr>
              <a:defRPr/>
            </a:lvl1pPr>
          </a:lstStyle>
          <a:p>
            <a:pPr>
              <a:defRPr/>
            </a:pPr>
            <a:fld id="{4D1F59EA-D2A1-4F5E-AA69-87FC547F3DD0}"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644996FC-9B23-4F70-BC1D-FC18335CD024}"/>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81663FE4-8B42-454C-B70D-19AE0E58E0A2}"/>
              </a:ext>
            </a:extLst>
          </p:cNvPr>
          <p:cNvSpPr>
            <a:spLocks noGrp="1"/>
          </p:cNvSpPr>
          <p:nvPr>
            <p:ph type="sldNum" sz="quarter" idx="12"/>
          </p:nvPr>
        </p:nvSpPr>
        <p:spPr/>
        <p:txBody>
          <a:bodyPr/>
          <a:lstStyle>
            <a:lvl1pPr>
              <a:defRPr/>
            </a:lvl1pPr>
          </a:lstStyle>
          <a:p>
            <a:pPr>
              <a:defRPr/>
            </a:pPr>
            <a:fld id="{7A61964F-8360-4B6C-8C3C-503820FEBFE3}"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241529198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963613" y="4406900"/>
            <a:ext cx="10363200" cy="1362075"/>
          </a:xfrm>
        </p:spPr>
        <p:txBody>
          <a:bodyPr/>
          <a:lstStyle>
            <a:lvl1pPr algn="l">
              <a:defRPr sz="4000" b="1" cap="all"/>
            </a:lvl1pPr>
          </a:lstStyle>
          <a:p>
            <a:r>
              <a:rPr lang="nl-NL"/>
              <a:t>Klik om de stijl te bewerken</a:t>
            </a:r>
          </a:p>
        </p:txBody>
      </p:sp>
      <p:sp>
        <p:nvSpPr>
          <p:cNvPr id="3" name="Tijdelijke aanduiding voor tekst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a:t>Klik om de modelstijlen te bewerken</a:t>
            </a:r>
          </a:p>
        </p:txBody>
      </p:sp>
      <p:sp>
        <p:nvSpPr>
          <p:cNvPr id="4" name="Tijdelijke aanduiding voor datum 3">
            <a:extLst>
              <a:ext uri="{FF2B5EF4-FFF2-40B4-BE49-F238E27FC236}">
                <a16:creationId xmlns:a16="http://schemas.microsoft.com/office/drawing/2014/main" id="{21A8148A-A185-4F0C-86FA-0C71569D70E9}"/>
              </a:ext>
            </a:extLst>
          </p:cNvPr>
          <p:cNvSpPr>
            <a:spLocks noGrp="1"/>
          </p:cNvSpPr>
          <p:nvPr>
            <p:ph type="dt" sz="half" idx="10"/>
          </p:nvPr>
        </p:nvSpPr>
        <p:spPr/>
        <p:txBody>
          <a:bodyPr/>
          <a:lstStyle>
            <a:lvl1pPr>
              <a:defRPr/>
            </a:lvl1pPr>
          </a:lstStyle>
          <a:p>
            <a:pPr>
              <a:defRPr/>
            </a:pPr>
            <a:fld id="{0F2F4C51-00A2-4EBB-8AFA-CBFF629B7BB8}"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86F8D745-610B-4BBA-A72D-69B20FA2327B}"/>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F1837408-40B5-47B1-9C46-24A5D67E2554}"/>
              </a:ext>
            </a:extLst>
          </p:cNvPr>
          <p:cNvSpPr>
            <a:spLocks noGrp="1"/>
          </p:cNvSpPr>
          <p:nvPr>
            <p:ph type="sldNum" sz="quarter" idx="12"/>
          </p:nvPr>
        </p:nvSpPr>
        <p:spPr/>
        <p:txBody>
          <a:bodyPr/>
          <a:lstStyle>
            <a:lvl1pPr>
              <a:defRPr/>
            </a:lvl1pPr>
          </a:lstStyle>
          <a:p>
            <a:pPr>
              <a:defRPr/>
            </a:pPr>
            <a:fld id="{681A9CCC-79EA-486A-ADF2-BA242493E0A2}"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179149526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sz="half" idx="1"/>
          </p:nvPr>
        </p:nvSpPr>
        <p:spPr>
          <a:xfrm>
            <a:off x="677863" y="2160588"/>
            <a:ext cx="4221162" cy="3881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5051425" y="2160588"/>
            <a:ext cx="4222750" cy="3881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1240D2AE-2831-43EB-A30F-AF1A7423E728}"/>
              </a:ext>
            </a:extLst>
          </p:cNvPr>
          <p:cNvSpPr>
            <a:spLocks noGrp="1"/>
          </p:cNvSpPr>
          <p:nvPr>
            <p:ph type="dt" sz="half" idx="10"/>
          </p:nvPr>
        </p:nvSpPr>
        <p:spPr/>
        <p:txBody>
          <a:bodyPr/>
          <a:lstStyle>
            <a:lvl1pPr>
              <a:defRPr/>
            </a:lvl1pPr>
          </a:lstStyle>
          <a:p>
            <a:pPr>
              <a:defRPr/>
            </a:pPr>
            <a:fld id="{8BC96F0C-B6EC-408E-9580-92B9C43EB0BB}" type="datetime1">
              <a:rPr lang="nl-NL" altLang="en-US"/>
              <a:pPr>
                <a:defRPr/>
              </a:pPr>
              <a:t>4-5-2018</a:t>
            </a:fld>
            <a:endParaRPr lang="en-US" sz="1800">
              <a:solidFill>
                <a:schemeClr val="tx1"/>
              </a:solidFill>
            </a:endParaRPr>
          </a:p>
        </p:txBody>
      </p:sp>
      <p:sp>
        <p:nvSpPr>
          <p:cNvPr id="6" name="Tijdelijke aanduiding voor voettekst 5">
            <a:extLst>
              <a:ext uri="{FF2B5EF4-FFF2-40B4-BE49-F238E27FC236}">
                <a16:creationId xmlns:a16="http://schemas.microsoft.com/office/drawing/2014/main" id="{0EB42477-ECF0-4326-9FC8-B370D532CEB9}"/>
              </a:ext>
            </a:extLst>
          </p:cNvPr>
          <p:cNvSpPr>
            <a:spLocks noGrp="1"/>
          </p:cNvSpPr>
          <p:nvPr>
            <p:ph type="ftr" sz="quarter" idx="11"/>
          </p:nvPr>
        </p:nvSpPr>
        <p:spPr/>
        <p:txBody>
          <a:bodyPr/>
          <a:lstStyle>
            <a:lvl1pPr>
              <a:defRPr/>
            </a:lvl1pPr>
          </a:lstStyle>
          <a:p>
            <a:pPr>
              <a:defRPr/>
            </a:pPr>
            <a:endParaRPr lang="nl-NL" altLang="en-US"/>
          </a:p>
        </p:txBody>
      </p:sp>
      <p:sp>
        <p:nvSpPr>
          <p:cNvPr id="7" name="Tijdelijke aanduiding voor dianummer 6">
            <a:extLst>
              <a:ext uri="{FF2B5EF4-FFF2-40B4-BE49-F238E27FC236}">
                <a16:creationId xmlns:a16="http://schemas.microsoft.com/office/drawing/2014/main" id="{88DA4AE7-ECBA-49B6-B806-4D532C135068}"/>
              </a:ext>
            </a:extLst>
          </p:cNvPr>
          <p:cNvSpPr>
            <a:spLocks noGrp="1"/>
          </p:cNvSpPr>
          <p:nvPr>
            <p:ph type="sldNum" sz="quarter" idx="12"/>
          </p:nvPr>
        </p:nvSpPr>
        <p:spPr/>
        <p:txBody>
          <a:bodyPr/>
          <a:lstStyle>
            <a:lvl1pPr>
              <a:defRPr/>
            </a:lvl1pPr>
          </a:lstStyle>
          <a:p>
            <a:pPr>
              <a:defRPr/>
            </a:pPr>
            <a:fld id="{A3B328E8-0966-4708-A1C3-E6243736BF12}"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19963838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Date Placeholder 3">
            <a:extLst>
              <a:ext uri="{FF2B5EF4-FFF2-40B4-BE49-F238E27FC236}">
                <a16:creationId xmlns:a16="http://schemas.microsoft.com/office/drawing/2014/main" id="{ABC9DB44-9C9F-4B79-8EF6-E11172F7B10C}"/>
              </a:ext>
            </a:extLst>
          </p:cNvPr>
          <p:cNvSpPr>
            <a:spLocks noGrp="1" noChangeArrowheads="1"/>
          </p:cNvSpPr>
          <p:nvPr>
            <p:ph type="dt" sz="half" idx="10"/>
          </p:nvPr>
        </p:nvSpPr>
        <p:spPr>
          <a:ln/>
        </p:spPr>
        <p:txBody>
          <a:bodyPr/>
          <a:lstStyle>
            <a:lvl1pPr>
              <a:defRPr/>
            </a:lvl1pPr>
          </a:lstStyle>
          <a:p>
            <a:pPr>
              <a:defRPr/>
            </a:pPr>
            <a:fld id="{644CE0C1-4B88-4DE0-812F-968C2B9EC66A}" type="datetime1">
              <a:rPr lang="nl-NL" altLang="en-US"/>
              <a:pPr>
                <a:defRPr/>
              </a:pPr>
              <a:t>4-5-2018</a:t>
            </a:fld>
            <a:endParaRPr lang="en-US"/>
          </a:p>
        </p:txBody>
      </p:sp>
      <p:sp>
        <p:nvSpPr>
          <p:cNvPr id="4" name="Footer Placeholder 4">
            <a:extLst>
              <a:ext uri="{FF2B5EF4-FFF2-40B4-BE49-F238E27FC236}">
                <a16:creationId xmlns:a16="http://schemas.microsoft.com/office/drawing/2014/main" id="{29A4827B-0D49-4C52-941A-D580F64C448F}"/>
              </a:ext>
            </a:extLst>
          </p:cNvPr>
          <p:cNvSpPr>
            <a:spLocks noGrp="1" noChangeArrowheads="1"/>
          </p:cNvSpPr>
          <p:nvPr>
            <p:ph type="ftr" sz="quarter" idx="11"/>
          </p:nvPr>
        </p:nvSpPr>
        <p:spPr>
          <a:ln/>
        </p:spPr>
        <p:txBody>
          <a:bodyPr/>
          <a:lstStyle>
            <a:lvl1pPr>
              <a:defRPr/>
            </a:lvl1pPr>
          </a:lstStyle>
          <a:p>
            <a:pPr>
              <a:defRPr/>
            </a:pPr>
            <a:endParaRPr lang="nl-NL" altLang="en-US"/>
          </a:p>
        </p:txBody>
      </p:sp>
      <p:sp>
        <p:nvSpPr>
          <p:cNvPr id="5" name="Slide Number Placeholder 5">
            <a:extLst>
              <a:ext uri="{FF2B5EF4-FFF2-40B4-BE49-F238E27FC236}">
                <a16:creationId xmlns:a16="http://schemas.microsoft.com/office/drawing/2014/main" id="{D422CB89-C325-4681-8CE2-4224D399E97F}"/>
              </a:ext>
            </a:extLst>
          </p:cNvPr>
          <p:cNvSpPr>
            <a:spLocks noGrp="1" noChangeArrowheads="1"/>
          </p:cNvSpPr>
          <p:nvPr>
            <p:ph type="sldNum" sz="quarter" idx="12"/>
          </p:nvPr>
        </p:nvSpPr>
        <p:spPr>
          <a:ln/>
        </p:spPr>
        <p:txBody>
          <a:bodyPr/>
          <a:lstStyle>
            <a:lvl1pPr>
              <a:defRPr/>
            </a:lvl1pPr>
          </a:lstStyle>
          <a:p>
            <a:pPr>
              <a:defRPr/>
            </a:pPr>
            <a:fld id="{A077CA59-7554-4447-9068-E4BA87250A74}" type="slidenum">
              <a:rPr lang="nl-NL" altLang="en-US"/>
              <a:pPr>
                <a:defRPr/>
              </a:pPr>
              <a:t>‹nr.›</a:t>
            </a:fld>
            <a:endParaRPr lang="en-US" altLang="nl-NL"/>
          </a:p>
        </p:txBody>
      </p:sp>
    </p:spTree>
    <p:extLst>
      <p:ext uri="{BB962C8B-B14F-4D97-AF65-F5344CB8AC3E}">
        <p14:creationId xmlns:p14="http://schemas.microsoft.com/office/powerpoint/2010/main" val="278996016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p:spPr>
        <p:txBody>
          <a:bodyPr/>
          <a:lstStyle>
            <a:lvl1pPr>
              <a:defRPr/>
            </a:lvl1pPr>
          </a:lstStyle>
          <a:p>
            <a:r>
              <a:rPr lang="nl-NL"/>
              <a:t>Klik om de stijl te bewerken</a:t>
            </a:r>
          </a:p>
        </p:txBody>
      </p:sp>
      <p:sp>
        <p:nvSpPr>
          <p:cNvPr id="3" name="Tijdelijke aanduiding voor tekst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FD4007C7-6CD2-47B8-A26E-B3AD20570990}"/>
              </a:ext>
            </a:extLst>
          </p:cNvPr>
          <p:cNvSpPr>
            <a:spLocks noGrp="1"/>
          </p:cNvSpPr>
          <p:nvPr>
            <p:ph type="dt" sz="half" idx="10"/>
          </p:nvPr>
        </p:nvSpPr>
        <p:spPr/>
        <p:txBody>
          <a:bodyPr/>
          <a:lstStyle>
            <a:lvl1pPr>
              <a:defRPr/>
            </a:lvl1pPr>
          </a:lstStyle>
          <a:p>
            <a:pPr>
              <a:defRPr/>
            </a:pPr>
            <a:fld id="{C49D2422-160A-45EE-B72D-236DDE349111}" type="datetime1">
              <a:rPr lang="nl-NL" altLang="en-US"/>
              <a:pPr>
                <a:defRPr/>
              </a:pPr>
              <a:t>4-5-2018</a:t>
            </a:fld>
            <a:endParaRPr lang="en-US" sz="1800">
              <a:solidFill>
                <a:schemeClr val="tx1"/>
              </a:solidFill>
            </a:endParaRPr>
          </a:p>
        </p:txBody>
      </p:sp>
      <p:sp>
        <p:nvSpPr>
          <p:cNvPr id="8" name="Tijdelijke aanduiding voor voettekst 7">
            <a:extLst>
              <a:ext uri="{FF2B5EF4-FFF2-40B4-BE49-F238E27FC236}">
                <a16:creationId xmlns:a16="http://schemas.microsoft.com/office/drawing/2014/main" id="{3843EC66-890B-4096-ADF0-FC829A359324}"/>
              </a:ext>
            </a:extLst>
          </p:cNvPr>
          <p:cNvSpPr>
            <a:spLocks noGrp="1"/>
          </p:cNvSpPr>
          <p:nvPr>
            <p:ph type="ftr" sz="quarter" idx="11"/>
          </p:nvPr>
        </p:nvSpPr>
        <p:spPr/>
        <p:txBody>
          <a:bodyPr/>
          <a:lstStyle>
            <a:lvl1pPr>
              <a:defRPr/>
            </a:lvl1pPr>
          </a:lstStyle>
          <a:p>
            <a:pPr>
              <a:defRPr/>
            </a:pPr>
            <a:endParaRPr lang="nl-NL" altLang="en-US"/>
          </a:p>
        </p:txBody>
      </p:sp>
      <p:sp>
        <p:nvSpPr>
          <p:cNvPr id="9" name="Tijdelijke aanduiding voor dianummer 8">
            <a:extLst>
              <a:ext uri="{FF2B5EF4-FFF2-40B4-BE49-F238E27FC236}">
                <a16:creationId xmlns:a16="http://schemas.microsoft.com/office/drawing/2014/main" id="{C29C2253-359F-479F-BB57-C91F2B32A87C}"/>
              </a:ext>
            </a:extLst>
          </p:cNvPr>
          <p:cNvSpPr>
            <a:spLocks noGrp="1"/>
          </p:cNvSpPr>
          <p:nvPr>
            <p:ph type="sldNum" sz="quarter" idx="12"/>
          </p:nvPr>
        </p:nvSpPr>
        <p:spPr/>
        <p:txBody>
          <a:bodyPr/>
          <a:lstStyle>
            <a:lvl1pPr>
              <a:defRPr/>
            </a:lvl1pPr>
          </a:lstStyle>
          <a:p>
            <a:pPr>
              <a:defRPr/>
            </a:pPr>
            <a:fld id="{5CFDCA01-1820-49AC-8331-3B3B0C22ED27}"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258359560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datum 2">
            <a:extLst>
              <a:ext uri="{FF2B5EF4-FFF2-40B4-BE49-F238E27FC236}">
                <a16:creationId xmlns:a16="http://schemas.microsoft.com/office/drawing/2014/main" id="{3778DBE6-0B99-4EB3-BDC6-5B5DE3AD2ED5}"/>
              </a:ext>
            </a:extLst>
          </p:cNvPr>
          <p:cNvSpPr>
            <a:spLocks noGrp="1"/>
          </p:cNvSpPr>
          <p:nvPr>
            <p:ph type="dt" sz="half" idx="10"/>
          </p:nvPr>
        </p:nvSpPr>
        <p:spPr/>
        <p:txBody>
          <a:bodyPr/>
          <a:lstStyle>
            <a:lvl1pPr>
              <a:defRPr/>
            </a:lvl1pPr>
          </a:lstStyle>
          <a:p>
            <a:pPr>
              <a:defRPr/>
            </a:pPr>
            <a:fld id="{C5A63767-2058-4CC2-AF1C-C9A7AE486641}" type="datetime1">
              <a:rPr lang="nl-NL" altLang="en-US"/>
              <a:pPr>
                <a:defRPr/>
              </a:pPr>
              <a:t>4-5-2018</a:t>
            </a:fld>
            <a:endParaRPr lang="en-US" sz="1800">
              <a:solidFill>
                <a:schemeClr val="tx1"/>
              </a:solidFill>
            </a:endParaRPr>
          </a:p>
        </p:txBody>
      </p:sp>
      <p:sp>
        <p:nvSpPr>
          <p:cNvPr id="4" name="Tijdelijke aanduiding voor voettekst 3">
            <a:extLst>
              <a:ext uri="{FF2B5EF4-FFF2-40B4-BE49-F238E27FC236}">
                <a16:creationId xmlns:a16="http://schemas.microsoft.com/office/drawing/2014/main" id="{6456AC0E-7E70-4089-82FF-8364B8575E7B}"/>
              </a:ext>
            </a:extLst>
          </p:cNvPr>
          <p:cNvSpPr>
            <a:spLocks noGrp="1"/>
          </p:cNvSpPr>
          <p:nvPr>
            <p:ph type="ftr" sz="quarter" idx="11"/>
          </p:nvPr>
        </p:nvSpPr>
        <p:spPr/>
        <p:txBody>
          <a:bodyPr/>
          <a:lstStyle>
            <a:lvl1pPr>
              <a:defRPr/>
            </a:lvl1pPr>
          </a:lstStyle>
          <a:p>
            <a:pPr>
              <a:defRPr/>
            </a:pPr>
            <a:endParaRPr lang="nl-NL" altLang="en-US"/>
          </a:p>
        </p:txBody>
      </p:sp>
      <p:sp>
        <p:nvSpPr>
          <p:cNvPr id="5" name="Tijdelijke aanduiding voor dianummer 4">
            <a:extLst>
              <a:ext uri="{FF2B5EF4-FFF2-40B4-BE49-F238E27FC236}">
                <a16:creationId xmlns:a16="http://schemas.microsoft.com/office/drawing/2014/main" id="{694A4A34-13D0-44E4-BDFD-84D11E6946AD}"/>
              </a:ext>
            </a:extLst>
          </p:cNvPr>
          <p:cNvSpPr>
            <a:spLocks noGrp="1"/>
          </p:cNvSpPr>
          <p:nvPr>
            <p:ph type="sldNum" sz="quarter" idx="12"/>
          </p:nvPr>
        </p:nvSpPr>
        <p:spPr/>
        <p:txBody>
          <a:bodyPr/>
          <a:lstStyle>
            <a:lvl1pPr>
              <a:defRPr/>
            </a:lvl1pPr>
          </a:lstStyle>
          <a:p>
            <a:pPr>
              <a:defRPr/>
            </a:pPr>
            <a:fld id="{84226FC8-A971-4001-8FD8-3552DA7EBD48}"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9698775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3D790AE4-119C-4412-B765-1B9B488B7928}"/>
              </a:ext>
            </a:extLst>
          </p:cNvPr>
          <p:cNvSpPr>
            <a:spLocks noGrp="1"/>
          </p:cNvSpPr>
          <p:nvPr>
            <p:ph type="dt" sz="half" idx="10"/>
          </p:nvPr>
        </p:nvSpPr>
        <p:spPr/>
        <p:txBody>
          <a:bodyPr/>
          <a:lstStyle>
            <a:lvl1pPr>
              <a:defRPr/>
            </a:lvl1pPr>
          </a:lstStyle>
          <a:p>
            <a:pPr>
              <a:defRPr/>
            </a:pPr>
            <a:fld id="{5568E2A4-98C5-4DF3-A21D-9053B2136797}" type="datetime1">
              <a:rPr lang="nl-NL" altLang="en-US"/>
              <a:pPr>
                <a:defRPr/>
              </a:pPr>
              <a:t>4-5-2018</a:t>
            </a:fld>
            <a:endParaRPr lang="en-US" sz="1800">
              <a:solidFill>
                <a:schemeClr val="tx1"/>
              </a:solidFill>
            </a:endParaRPr>
          </a:p>
        </p:txBody>
      </p:sp>
      <p:sp>
        <p:nvSpPr>
          <p:cNvPr id="3" name="Tijdelijke aanduiding voor voettekst 2">
            <a:extLst>
              <a:ext uri="{FF2B5EF4-FFF2-40B4-BE49-F238E27FC236}">
                <a16:creationId xmlns:a16="http://schemas.microsoft.com/office/drawing/2014/main" id="{3A381731-95B9-4AA6-8BFF-546F2D8D52FF}"/>
              </a:ext>
            </a:extLst>
          </p:cNvPr>
          <p:cNvSpPr>
            <a:spLocks noGrp="1"/>
          </p:cNvSpPr>
          <p:nvPr>
            <p:ph type="ftr" sz="quarter" idx="11"/>
          </p:nvPr>
        </p:nvSpPr>
        <p:spPr/>
        <p:txBody>
          <a:bodyPr/>
          <a:lstStyle>
            <a:lvl1pPr>
              <a:defRPr/>
            </a:lvl1pPr>
          </a:lstStyle>
          <a:p>
            <a:pPr>
              <a:defRPr/>
            </a:pPr>
            <a:endParaRPr lang="nl-NL" altLang="en-US"/>
          </a:p>
        </p:txBody>
      </p:sp>
      <p:sp>
        <p:nvSpPr>
          <p:cNvPr id="4" name="Tijdelijke aanduiding voor dianummer 3">
            <a:extLst>
              <a:ext uri="{FF2B5EF4-FFF2-40B4-BE49-F238E27FC236}">
                <a16:creationId xmlns:a16="http://schemas.microsoft.com/office/drawing/2014/main" id="{B8E895DB-4B17-4F63-A0E5-61B917C03362}"/>
              </a:ext>
            </a:extLst>
          </p:cNvPr>
          <p:cNvSpPr>
            <a:spLocks noGrp="1"/>
          </p:cNvSpPr>
          <p:nvPr>
            <p:ph type="sldNum" sz="quarter" idx="12"/>
          </p:nvPr>
        </p:nvSpPr>
        <p:spPr/>
        <p:txBody>
          <a:bodyPr/>
          <a:lstStyle>
            <a:lvl1pPr>
              <a:defRPr/>
            </a:lvl1pPr>
          </a:lstStyle>
          <a:p>
            <a:pPr>
              <a:defRPr/>
            </a:pPr>
            <a:fld id="{7A333395-C42D-4E92-9E14-1148CDDB986A}"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352161874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0" y="273050"/>
            <a:ext cx="4011613" cy="1162050"/>
          </a:xfrm>
        </p:spPr>
        <p:txBody>
          <a:bodyPr anchor="b"/>
          <a:lstStyle>
            <a:lvl1pPr algn="l">
              <a:defRPr sz="2000" b="1"/>
            </a:lvl1pPr>
          </a:lstStyle>
          <a:p>
            <a:r>
              <a:rPr lang="nl-NL"/>
              <a:t>Klik om de stijl te bewerken</a:t>
            </a:r>
          </a:p>
        </p:txBody>
      </p:sp>
      <p:sp>
        <p:nvSpPr>
          <p:cNvPr id="3" name="Tijdelijke aanduiding voor inhoud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a:extLst>
              <a:ext uri="{FF2B5EF4-FFF2-40B4-BE49-F238E27FC236}">
                <a16:creationId xmlns:a16="http://schemas.microsoft.com/office/drawing/2014/main" id="{26F206FA-F0F9-4C5D-9168-A2D5BB55023C}"/>
              </a:ext>
            </a:extLst>
          </p:cNvPr>
          <p:cNvSpPr>
            <a:spLocks noGrp="1"/>
          </p:cNvSpPr>
          <p:nvPr>
            <p:ph type="dt" sz="half" idx="10"/>
          </p:nvPr>
        </p:nvSpPr>
        <p:spPr/>
        <p:txBody>
          <a:bodyPr/>
          <a:lstStyle>
            <a:lvl1pPr>
              <a:defRPr/>
            </a:lvl1pPr>
          </a:lstStyle>
          <a:p>
            <a:pPr>
              <a:defRPr/>
            </a:pPr>
            <a:fld id="{075D02E5-A0C7-41D3-810E-85F359D91759}" type="datetime1">
              <a:rPr lang="nl-NL" altLang="en-US"/>
              <a:pPr>
                <a:defRPr/>
              </a:pPr>
              <a:t>4-5-2018</a:t>
            </a:fld>
            <a:endParaRPr lang="en-US" sz="1800">
              <a:solidFill>
                <a:schemeClr val="tx1"/>
              </a:solidFill>
            </a:endParaRPr>
          </a:p>
        </p:txBody>
      </p:sp>
      <p:sp>
        <p:nvSpPr>
          <p:cNvPr id="6" name="Tijdelijke aanduiding voor voettekst 5">
            <a:extLst>
              <a:ext uri="{FF2B5EF4-FFF2-40B4-BE49-F238E27FC236}">
                <a16:creationId xmlns:a16="http://schemas.microsoft.com/office/drawing/2014/main" id="{EE167596-CD26-43F0-A73B-1A4E47915546}"/>
              </a:ext>
            </a:extLst>
          </p:cNvPr>
          <p:cNvSpPr>
            <a:spLocks noGrp="1"/>
          </p:cNvSpPr>
          <p:nvPr>
            <p:ph type="ftr" sz="quarter" idx="11"/>
          </p:nvPr>
        </p:nvSpPr>
        <p:spPr/>
        <p:txBody>
          <a:bodyPr/>
          <a:lstStyle>
            <a:lvl1pPr>
              <a:defRPr/>
            </a:lvl1pPr>
          </a:lstStyle>
          <a:p>
            <a:pPr>
              <a:defRPr/>
            </a:pPr>
            <a:endParaRPr lang="nl-NL" altLang="en-US"/>
          </a:p>
        </p:txBody>
      </p:sp>
      <p:sp>
        <p:nvSpPr>
          <p:cNvPr id="7" name="Tijdelijke aanduiding voor dianummer 6">
            <a:extLst>
              <a:ext uri="{FF2B5EF4-FFF2-40B4-BE49-F238E27FC236}">
                <a16:creationId xmlns:a16="http://schemas.microsoft.com/office/drawing/2014/main" id="{0DD056F2-5A33-49B4-B0BE-530DD2CA2E16}"/>
              </a:ext>
            </a:extLst>
          </p:cNvPr>
          <p:cNvSpPr>
            <a:spLocks noGrp="1"/>
          </p:cNvSpPr>
          <p:nvPr>
            <p:ph type="sldNum" sz="quarter" idx="12"/>
          </p:nvPr>
        </p:nvSpPr>
        <p:spPr/>
        <p:txBody>
          <a:bodyPr/>
          <a:lstStyle>
            <a:lvl1pPr>
              <a:defRPr/>
            </a:lvl1pPr>
          </a:lstStyle>
          <a:p>
            <a:pPr>
              <a:defRPr/>
            </a:pPr>
            <a:fld id="{AAC9D420-D8FF-4884-A2FE-F6C74B6BF505}"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137605378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2389188" y="4800600"/>
            <a:ext cx="7315200" cy="566738"/>
          </a:xfrm>
        </p:spPr>
        <p:txBody>
          <a:bodyPr anchor="b"/>
          <a:lstStyle>
            <a:lvl1pPr algn="l">
              <a:defRPr sz="2000" b="1"/>
            </a:lvl1pPr>
          </a:lstStyle>
          <a:p>
            <a:r>
              <a:rPr lang="nl-NL"/>
              <a:t>Klik om de stijl te bewerken</a:t>
            </a:r>
          </a:p>
        </p:txBody>
      </p:sp>
      <p:sp>
        <p:nvSpPr>
          <p:cNvPr id="3" name="Tijdelijke aanduiding voor afbeelding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a:sym typeface="Trebuchet MS" pitchFamily="34" charset="0"/>
            </a:endParaRPr>
          </a:p>
        </p:txBody>
      </p:sp>
      <p:sp>
        <p:nvSpPr>
          <p:cNvPr id="4" name="Tijdelijke aanduiding voor tekst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a:extLst>
              <a:ext uri="{FF2B5EF4-FFF2-40B4-BE49-F238E27FC236}">
                <a16:creationId xmlns:a16="http://schemas.microsoft.com/office/drawing/2014/main" id="{6E08B348-64E3-4F0B-9D0C-248E6F88C45C}"/>
              </a:ext>
            </a:extLst>
          </p:cNvPr>
          <p:cNvSpPr>
            <a:spLocks noGrp="1"/>
          </p:cNvSpPr>
          <p:nvPr>
            <p:ph type="dt" sz="half" idx="10"/>
          </p:nvPr>
        </p:nvSpPr>
        <p:spPr/>
        <p:txBody>
          <a:bodyPr/>
          <a:lstStyle>
            <a:lvl1pPr>
              <a:defRPr/>
            </a:lvl1pPr>
          </a:lstStyle>
          <a:p>
            <a:pPr>
              <a:defRPr/>
            </a:pPr>
            <a:fld id="{9EF015FF-0F9F-43A8-8F81-9A04A5B8162C}" type="datetime1">
              <a:rPr lang="nl-NL" altLang="en-US"/>
              <a:pPr>
                <a:defRPr/>
              </a:pPr>
              <a:t>4-5-2018</a:t>
            </a:fld>
            <a:endParaRPr lang="en-US" sz="1800">
              <a:solidFill>
                <a:schemeClr val="tx1"/>
              </a:solidFill>
            </a:endParaRPr>
          </a:p>
        </p:txBody>
      </p:sp>
      <p:sp>
        <p:nvSpPr>
          <p:cNvPr id="6" name="Tijdelijke aanduiding voor voettekst 5">
            <a:extLst>
              <a:ext uri="{FF2B5EF4-FFF2-40B4-BE49-F238E27FC236}">
                <a16:creationId xmlns:a16="http://schemas.microsoft.com/office/drawing/2014/main" id="{BE4B2F34-99FD-4362-9513-E61748BCDA71}"/>
              </a:ext>
            </a:extLst>
          </p:cNvPr>
          <p:cNvSpPr>
            <a:spLocks noGrp="1"/>
          </p:cNvSpPr>
          <p:nvPr>
            <p:ph type="ftr" sz="quarter" idx="11"/>
          </p:nvPr>
        </p:nvSpPr>
        <p:spPr/>
        <p:txBody>
          <a:bodyPr/>
          <a:lstStyle>
            <a:lvl1pPr>
              <a:defRPr/>
            </a:lvl1pPr>
          </a:lstStyle>
          <a:p>
            <a:pPr>
              <a:defRPr/>
            </a:pPr>
            <a:endParaRPr lang="nl-NL" altLang="en-US"/>
          </a:p>
        </p:txBody>
      </p:sp>
      <p:sp>
        <p:nvSpPr>
          <p:cNvPr id="7" name="Tijdelijke aanduiding voor dianummer 6">
            <a:extLst>
              <a:ext uri="{FF2B5EF4-FFF2-40B4-BE49-F238E27FC236}">
                <a16:creationId xmlns:a16="http://schemas.microsoft.com/office/drawing/2014/main" id="{BC85DC3F-AB1C-46A4-92B7-4E71D1F461F6}"/>
              </a:ext>
            </a:extLst>
          </p:cNvPr>
          <p:cNvSpPr>
            <a:spLocks noGrp="1"/>
          </p:cNvSpPr>
          <p:nvPr>
            <p:ph type="sldNum" sz="quarter" idx="12"/>
          </p:nvPr>
        </p:nvSpPr>
        <p:spPr/>
        <p:txBody>
          <a:bodyPr/>
          <a:lstStyle>
            <a:lvl1pPr>
              <a:defRPr/>
            </a:lvl1pPr>
          </a:lstStyle>
          <a:p>
            <a:pPr>
              <a:defRPr/>
            </a:pPr>
            <a:fld id="{C8FA7B5B-2D57-4201-84DA-7A91DD8E576F}"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366570721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verticale tekst 2"/>
          <p:cNvSpPr>
            <a:spLocks noGrp="1"/>
          </p:cNvSpPr>
          <p:nvPr>
            <p:ph type="body" orient="vert" idx="1"/>
          </p:nvPr>
        </p:nvSpPr>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D18BF3B3-BAD6-4C87-A708-17BE59BD0E75}"/>
              </a:ext>
            </a:extLst>
          </p:cNvPr>
          <p:cNvSpPr>
            <a:spLocks noGrp="1"/>
          </p:cNvSpPr>
          <p:nvPr>
            <p:ph type="dt" sz="half" idx="10"/>
          </p:nvPr>
        </p:nvSpPr>
        <p:spPr/>
        <p:txBody>
          <a:bodyPr/>
          <a:lstStyle>
            <a:lvl1pPr>
              <a:defRPr/>
            </a:lvl1pPr>
          </a:lstStyle>
          <a:p>
            <a:pPr>
              <a:defRPr/>
            </a:pPr>
            <a:fld id="{42352F0E-AA3A-48E6-BFAF-F3D3A0DAA332}"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EFBF03D3-A2C2-42F7-9E85-62AB6E5F3E4B}"/>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DBE5201B-0EF8-4F0E-87B4-EA6BFCF85913}"/>
              </a:ext>
            </a:extLst>
          </p:cNvPr>
          <p:cNvSpPr>
            <a:spLocks noGrp="1"/>
          </p:cNvSpPr>
          <p:nvPr>
            <p:ph type="sldNum" sz="quarter" idx="12"/>
          </p:nvPr>
        </p:nvSpPr>
        <p:spPr/>
        <p:txBody>
          <a:bodyPr/>
          <a:lstStyle>
            <a:lvl1pPr>
              <a:defRPr/>
            </a:lvl1pPr>
          </a:lstStyle>
          <a:p>
            <a:pPr>
              <a:defRPr/>
            </a:pPr>
            <a:fld id="{4CB5F22F-CD4A-4446-B8F4-CDB73741C0EC}"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128384474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7126288" y="609600"/>
            <a:ext cx="2147887" cy="5432425"/>
          </a:xfr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677863" y="609600"/>
            <a:ext cx="6296025" cy="5432425"/>
          </a:xfr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3C20F775-575F-4652-A7B8-FB9FA5BF2CB2}"/>
              </a:ext>
            </a:extLst>
          </p:cNvPr>
          <p:cNvSpPr>
            <a:spLocks noGrp="1"/>
          </p:cNvSpPr>
          <p:nvPr>
            <p:ph type="dt" sz="half" idx="10"/>
          </p:nvPr>
        </p:nvSpPr>
        <p:spPr/>
        <p:txBody>
          <a:bodyPr/>
          <a:lstStyle>
            <a:lvl1pPr>
              <a:defRPr/>
            </a:lvl1pPr>
          </a:lstStyle>
          <a:p>
            <a:pPr>
              <a:defRPr/>
            </a:pPr>
            <a:fld id="{A36F09F5-742C-4E99-9D1C-DA5430FC29B0}"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E83B8E26-C755-4DBB-B11D-E4B3D5A4B84D}"/>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BD6835BC-E62B-4B3B-BC37-0567C4A50A92}"/>
              </a:ext>
            </a:extLst>
          </p:cNvPr>
          <p:cNvSpPr>
            <a:spLocks noGrp="1"/>
          </p:cNvSpPr>
          <p:nvPr>
            <p:ph type="sldNum" sz="quarter" idx="12"/>
          </p:nvPr>
        </p:nvSpPr>
        <p:spPr/>
        <p:txBody>
          <a:bodyPr/>
          <a:lstStyle>
            <a:lvl1pPr>
              <a:defRPr/>
            </a:lvl1pPr>
          </a:lstStyle>
          <a:p>
            <a:pPr>
              <a:defRPr/>
            </a:pPr>
            <a:fld id="{241DBC7F-C8CF-417D-B936-D4DCE118F6CA}"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263958310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914400" y="2130425"/>
            <a:ext cx="10363200" cy="1470025"/>
          </a:xfrm>
        </p:spPr>
        <p:txBody>
          <a:bodyPr/>
          <a:lstStyle/>
          <a:p>
            <a:r>
              <a:rPr lang="nl-NL"/>
              <a:t>Klik om de stijl te bewerken</a:t>
            </a:r>
          </a:p>
        </p:txBody>
      </p:sp>
      <p:sp>
        <p:nvSpPr>
          <p:cNvPr id="3" name="Ondertitel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l-NL"/>
              <a:t>Klik om het opmaakprofiel van de modelondertitel te bewerken</a:t>
            </a:r>
          </a:p>
        </p:txBody>
      </p:sp>
      <p:sp>
        <p:nvSpPr>
          <p:cNvPr id="4" name="Tijdelijke aanduiding voor datum 3">
            <a:extLst>
              <a:ext uri="{FF2B5EF4-FFF2-40B4-BE49-F238E27FC236}">
                <a16:creationId xmlns:a16="http://schemas.microsoft.com/office/drawing/2014/main" id="{57B5FDD7-2DFF-4AED-908D-834303E26910}"/>
              </a:ext>
            </a:extLst>
          </p:cNvPr>
          <p:cNvSpPr>
            <a:spLocks noGrp="1"/>
          </p:cNvSpPr>
          <p:nvPr>
            <p:ph type="dt" sz="half" idx="10"/>
          </p:nvPr>
        </p:nvSpPr>
        <p:spPr/>
        <p:txBody>
          <a:bodyPr/>
          <a:lstStyle>
            <a:lvl1pPr>
              <a:defRPr/>
            </a:lvl1pPr>
          </a:lstStyle>
          <a:p>
            <a:pPr>
              <a:defRPr/>
            </a:pPr>
            <a:fld id="{CFEE8339-F7D4-47BF-9D32-6A48C7C293EA}"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F7E36FB1-A9C3-4E0C-BB4A-3AAB6C504EDC}"/>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D337F1C9-310E-4B32-8D2D-D6FB71FCE9D8}"/>
              </a:ext>
            </a:extLst>
          </p:cNvPr>
          <p:cNvSpPr>
            <a:spLocks noGrp="1"/>
          </p:cNvSpPr>
          <p:nvPr>
            <p:ph type="sldNum" sz="quarter" idx="12"/>
          </p:nvPr>
        </p:nvSpPr>
        <p:spPr/>
        <p:txBody>
          <a:bodyPr/>
          <a:lstStyle>
            <a:lvl1pPr>
              <a:defRPr/>
            </a:lvl1pPr>
          </a:lstStyle>
          <a:p>
            <a:pPr>
              <a:defRPr/>
            </a:pPr>
            <a:fld id="{5843DFD8-A9A7-4297-9BC2-1FA73B689B78}"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57302627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8F4A61F0-4100-4E37-A178-8FEEDBA2461D}"/>
              </a:ext>
            </a:extLst>
          </p:cNvPr>
          <p:cNvSpPr>
            <a:spLocks noGrp="1"/>
          </p:cNvSpPr>
          <p:nvPr>
            <p:ph type="dt" sz="half" idx="10"/>
          </p:nvPr>
        </p:nvSpPr>
        <p:spPr/>
        <p:txBody>
          <a:bodyPr/>
          <a:lstStyle>
            <a:lvl1pPr>
              <a:defRPr/>
            </a:lvl1pPr>
          </a:lstStyle>
          <a:p>
            <a:pPr>
              <a:defRPr/>
            </a:pPr>
            <a:fld id="{57DA9267-FAB9-4131-B47B-8E8190B4563D}"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050CAFB6-7CB1-402F-9AAB-28E532F4EB32}"/>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CDDAF882-4D32-4144-9A06-38AF034FA5A1}"/>
              </a:ext>
            </a:extLst>
          </p:cNvPr>
          <p:cNvSpPr>
            <a:spLocks noGrp="1"/>
          </p:cNvSpPr>
          <p:nvPr>
            <p:ph type="sldNum" sz="quarter" idx="12"/>
          </p:nvPr>
        </p:nvSpPr>
        <p:spPr/>
        <p:txBody>
          <a:bodyPr/>
          <a:lstStyle>
            <a:lvl1pPr>
              <a:defRPr/>
            </a:lvl1pPr>
          </a:lstStyle>
          <a:p>
            <a:pPr>
              <a:defRPr/>
            </a:pPr>
            <a:fld id="{CDE60001-7165-4FCB-B83E-098D35BBC837}"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146413980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963613" y="4406900"/>
            <a:ext cx="10363200" cy="1362075"/>
          </a:xfrm>
        </p:spPr>
        <p:txBody>
          <a:bodyPr/>
          <a:lstStyle>
            <a:lvl1pPr algn="l">
              <a:defRPr sz="4000" b="1" cap="all"/>
            </a:lvl1pPr>
          </a:lstStyle>
          <a:p>
            <a:r>
              <a:rPr lang="nl-NL"/>
              <a:t>Klik om de stijl te bewerken</a:t>
            </a:r>
          </a:p>
        </p:txBody>
      </p:sp>
      <p:sp>
        <p:nvSpPr>
          <p:cNvPr id="3" name="Tijdelijke aanduiding voor tekst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a:t>Klik om de modelstijlen te bewerken</a:t>
            </a:r>
          </a:p>
        </p:txBody>
      </p:sp>
      <p:sp>
        <p:nvSpPr>
          <p:cNvPr id="4" name="Tijdelijke aanduiding voor datum 3">
            <a:extLst>
              <a:ext uri="{FF2B5EF4-FFF2-40B4-BE49-F238E27FC236}">
                <a16:creationId xmlns:a16="http://schemas.microsoft.com/office/drawing/2014/main" id="{82D4BDFD-62F2-4948-8F15-F6550A7A8626}"/>
              </a:ext>
            </a:extLst>
          </p:cNvPr>
          <p:cNvSpPr>
            <a:spLocks noGrp="1"/>
          </p:cNvSpPr>
          <p:nvPr>
            <p:ph type="dt" sz="half" idx="10"/>
          </p:nvPr>
        </p:nvSpPr>
        <p:spPr/>
        <p:txBody>
          <a:bodyPr/>
          <a:lstStyle>
            <a:lvl1pPr>
              <a:defRPr/>
            </a:lvl1pPr>
          </a:lstStyle>
          <a:p>
            <a:pPr>
              <a:defRPr/>
            </a:pPr>
            <a:fld id="{B8A89A94-12EA-4BAA-A5FA-2AADFD50B645}"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A89B6CDC-940E-4DC6-99C3-BD7925764B23}"/>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15D96291-146C-4E87-B455-8E6E757C84E7}"/>
              </a:ext>
            </a:extLst>
          </p:cNvPr>
          <p:cNvSpPr>
            <a:spLocks noGrp="1"/>
          </p:cNvSpPr>
          <p:nvPr>
            <p:ph type="sldNum" sz="quarter" idx="12"/>
          </p:nvPr>
        </p:nvSpPr>
        <p:spPr/>
        <p:txBody>
          <a:bodyPr/>
          <a:lstStyle>
            <a:lvl1pPr>
              <a:defRPr/>
            </a:lvl1pPr>
          </a:lstStyle>
          <a:p>
            <a:pPr>
              <a:defRPr/>
            </a:pPr>
            <a:fld id="{3385EBE0-E621-44D7-8214-FF0D8558C240}"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33160397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F235643C-3945-4B5C-99B7-4D9ACB313585}"/>
              </a:ext>
            </a:extLst>
          </p:cNvPr>
          <p:cNvSpPr>
            <a:spLocks noGrp="1" noChangeArrowheads="1"/>
          </p:cNvSpPr>
          <p:nvPr>
            <p:ph type="dt" sz="half" idx="10"/>
          </p:nvPr>
        </p:nvSpPr>
        <p:spPr>
          <a:ln/>
        </p:spPr>
        <p:txBody>
          <a:bodyPr/>
          <a:lstStyle>
            <a:lvl1pPr>
              <a:defRPr/>
            </a:lvl1pPr>
          </a:lstStyle>
          <a:p>
            <a:pPr>
              <a:defRPr/>
            </a:pPr>
            <a:fld id="{5C158217-942F-4CC7-B2C8-29E04ED3A33E}" type="datetime1">
              <a:rPr lang="nl-NL" altLang="en-US"/>
              <a:pPr>
                <a:defRPr/>
              </a:pPr>
              <a:t>4-5-2018</a:t>
            </a:fld>
            <a:endParaRPr lang="en-US"/>
          </a:p>
        </p:txBody>
      </p:sp>
      <p:sp>
        <p:nvSpPr>
          <p:cNvPr id="3" name="Footer Placeholder 4">
            <a:extLst>
              <a:ext uri="{FF2B5EF4-FFF2-40B4-BE49-F238E27FC236}">
                <a16:creationId xmlns:a16="http://schemas.microsoft.com/office/drawing/2014/main" id="{CE29C378-BE58-4598-8686-AB43E9D16B3C}"/>
              </a:ext>
            </a:extLst>
          </p:cNvPr>
          <p:cNvSpPr>
            <a:spLocks noGrp="1" noChangeArrowheads="1"/>
          </p:cNvSpPr>
          <p:nvPr>
            <p:ph type="ftr" sz="quarter" idx="11"/>
          </p:nvPr>
        </p:nvSpPr>
        <p:spPr>
          <a:ln/>
        </p:spPr>
        <p:txBody>
          <a:bodyPr/>
          <a:lstStyle>
            <a:lvl1pPr>
              <a:defRPr/>
            </a:lvl1pPr>
          </a:lstStyle>
          <a:p>
            <a:pPr>
              <a:defRPr/>
            </a:pPr>
            <a:endParaRPr lang="nl-NL" altLang="en-US"/>
          </a:p>
        </p:txBody>
      </p:sp>
      <p:sp>
        <p:nvSpPr>
          <p:cNvPr id="4" name="Slide Number Placeholder 5">
            <a:extLst>
              <a:ext uri="{FF2B5EF4-FFF2-40B4-BE49-F238E27FC236}">
                <a16:creationId xmlns:a16="http://schemas.microsoft.com/office/drawing/2014/main" id="{ACC1ADB4-B31B-4CE2-89A4-FE4DCDD9D4E4}"/>
              </a:ext>
            </a:extLst>
          </p:cNvPr>
          <p:cNvSpPr>
            <a:spLocks noGrp="1" noChangeArrowheads="1"/>
          </p:cNvSpPr>
          <p:nvPr>
            <p:ph type="sldNum" sz="quarter" idx="12"/>
          </p:nvPr>
        </p:nvSpPr>
        <p:spPr>
          <a:ln/>
        </p:spPr>
        <p:txBody>
          <a:bodyPr/>
          <a:lstStyle>
            <a:lvl1pPr>
              <a:defRPr/>
            </a:lvl1pPr>
          </a:lstStyle>
          <a:p>
            <a:pPr>
              <a:defRPr/>
            </a:pPr>
            <a:fld id="{935FCA74-87A3-4F2E-9370-3EBC004AEE91}" type="slidenum">
              <a:rPr lang="nl-NL" altLang="en-US"/>
              <a:pPr>
                <a:defRPr/>
              </a:pPr>
              <a:t>‹nr.›</a:t>
            </a:fld>
            <a:endParaRPr lang="en-US" altLang="nl-NL"/>
          </a:p>
        </p:txBody>
      </p:sp>
    </p:spTree>
    <p:extLst>
      <p:ext uri="{BB962C8B-B14F-4D97-AF65-F5344CB8AC3E}">
        <p14:creationId xmlns:p14="http://schemas.microsoft.com/office/powerpoint/2010/main" val="196521518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sz="half" idx="1"/>
          </p:nvPr>
        </p:nvSpPr>
        <p:spPr>
          <a:xfrm>
            <a:off x="677863" y="2160588"/>
            <a:ext cx="4221162" cy="3881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5051425" y="2160588"/>
            <a:ext cx="4222750" cy="3881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ECE644EE-B91B-4ACB-B119-F253A40A5C83}"/>
              </a:ext>
            </a:extLst>
          </p:cNvPr>
          <p:cNvSpPr>
            <a:spLocks noGrp="1"/>
          </p:cNvSpPr>
          <p:nvPr>
            <p:ph type="dt" sz="half" idx="10"/>
          </p:nvPr>
        </p:nvSpPr>
        <p:spPr/>
        <p:txBody>
          <a:bodyPr/>
          <a:lstStyle>
            <a:lvl1pPr>
              <a:defRPr/>
            </a:lvl1pPr>
          </a:lstStyle>
          <a:p>
            <a:pPr>
              <a:defRPr/>
            </a:pPr>
            <a:fld id="{939FBE91-CBF1-4E4B-92D1-AA1E803639BE}" type="datetime1">
              <a:rPr lang="nl-NL" altLang="en-US"/>
              <a:pPr>
                <a:defRPr/>
              </a:pPr>
              <a:t>4-5-2018</a:t>
            </a:fld>
            <a:endParaRPr lang="en-US" sz="1800">
              <a:solidFill>
                <a:schemeClr val="tx1"/>
              </a:solidFill>
            </a:endParaRPr>
          </a:p>
        </p:txBody>
      </p:sp>
      <p:sp>
        <p:nvSpPr>
          <p:cNvPr id="6" name="Tijdelijke aanduiding voor voettekst 5">
            <a:extLst>
              <a:ext uri="{FF2B5EF4-FFF2-40B4-BE49-F238E27FC236}">
                <a16:creationId xmlns:a16="http://schemas.microsoft.com/office/drawing/2014/main" id="{E368F51E-63C6-4710-9C06-EAAA0B80D699}"/>
              </a:ext>
            </a:extLst>
          </p:cNvPr>
          <p:cNvSpPr>
            <a:spLocks noGrp="1"/>
          </p:cNvSpPr>
          <p:nvPr>
            <p:ph type="ftr" sz="quarter" idx="11"/>
          </p:nvPr>
        </p:nvSpPr>
        <p:spPr/>
        <p:txBody>
          <a:bodyPr/>
          <a:lstStyle>
            <a:lvl1pPr>
              <a:defRPr/>
            </a:lvl1pPr>
          </a:lstStyle>
          <a:p>
            <a:pPr>
              <a:defRPr/>
            </a:pPr>
            <a:endParaRPr lang="nl-NL" altLang="en-US"/>
          </a:p>
        </p:txBody>
      </p:sp>
      <p:sp>
        <p:nvSpPr>
          <p:cNvPr id="7" name="Tijdelijke aanduiding voor dianummer 6">
            <a:extLst>
              <a:ext uri="{FF2B5EF4-FFF2-40B4-BE49-F238E27FC236}">
                <a16:creationId xmlns:a16="http://schemas.microsoft.com/office/drawing/2014/main" id="{D144097B-3172-42D6-B984-B12C19E94703}"/>
              </a:ext>
            </a:extLst>
          </p:cNvPr>
          <p:cNvSpPr>
            <a:spLocks noGrp="1"/>
          </p:cNvSpPr>
          <p:nvPr>
            <p:ph type="sldNum" sz="quarter" idx="12"/>
          </p:nvPr>
        </p:nvSpPr>
        <p:spPr/>
        <p:txBody>
          <a:bodyPr/>
          <a:lstStyle>
            <a:lvl1pPr>
              <a:defRPr/>
            </a:lvl1pPr>
          </a:lstStyle>
          <a:p>
            <a:pPr>
              <a:defRPr/>
            </a:pPr>
            <a:fld id="{67AD36D8-79A3-495F-A9D5-8B51E0689999}"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425470427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p:spPr>
        <p:txBody>
          <a:bodyPr/>
          <a:lstStyle>
            <a:lvl1pPr>
              <a:defRPr/>
            </a:lvl1pPr>
          </a:lstStyle>
          <a:p>
            <a:r>
              <a:rPr lang="nl-NL"/>
              <a:t>Klik om de stijl te bewerken</a:t>
            </a:r>
          </a:p>
        </p:txBody>
      </p:sp>
      <p:sp>
        <p:nvSpPr>
          <p:cNvPr id="3" name="Tijdelijke aanduiding voor tekst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A24D7027-33EC-4888-8A3C-9516B61CDB9C}"/>
              </a:ext>
            </a:extLst>
          </p:cNvPr>
          <p:cNvSpPr>
            <a:spLocks noGrp="1"/>
          </p:cNvSpPr>
          <p:nvPr>
            <p:ph type="dt" sz="half" idx="10"/>
          </p:nvPr>
        </p:nvSpPr>
        <p:spPr/>
        <p:txBody>
          <a:bodyPr/>
          <a:lstStyle>
            <a:lvl1pPr>
              <a:defRPr/>
            </a:lvl1pPr>
          </a:lstStyle>
          <a:p>
            <a:pPr>
              <a:defRPr/>
            </a:pPr>
            <a:fld id="{E5E91DBB-C9FD-4A1D-A9F8-5E2A6F554E47}" type="datetime1">
              <a:rPr lang="nl-NL" altLang="en-US"/>
              <a:pPr>
                <a:defRPr/>
              </a:pPr>
              <a:t>4-5-2018</a:t>
            </a:fld>
            <a:endParaRPr lang="en-US" sz="1800">
              <a:solidFill>
                <a:schemeClr val="tx1"/>
              </a:solidFill>
            </a:endParaRPr>
          </a:p>
        </p:txBody>
      </p:sp>
      <p:sp>
        <p:nvSpPr>
          <p:cNvPr id="8" name="Tijdelijke aanduiding voor voettekst 7">
            <a:extLst>
              <a:ext uri="{FF2B5EF4-FFF2-40B4-BE49-F238E27FC236}">
                <a16:creationId xmlns:a16="http://schemas.microsoft.com/office/drawing/2014/main" id="{4628683B-ED6D-4AEA-A5E6-04CECC34445B}"/>
              </a:ext>
            </a:extLst>
          </p:cNvPr>
          <p:cNvSpPr>
            <a:spLocks noGrp="1"/>
          </p:cNvSpPr>
          <p:nvPr>
            <p:ph type="ftr" sz="quarter" idx="11"/>
          </p:nvPr>
        </p:nvSpPr>
        <p:spPr/>
        <p:txBody>
          <a:bodyPr/>
          <a:lstStyle>
            <a:lvl1pPr>
              <a:defRPr/>
            </a:lvl1pPr>
          </a:lstStyle>
          <a:p>
            <a:pPr>
              <a:defRPr/>
            </a:pPr>
            <a:endParaRPr lang="nl-NL" altLang="en-US"/>
          </a:p>
        </p:txBody>
      </p:sp>
      <p:sp>
        <p:nvSpPr>
          <p:cNvPr id="9" name="Tijdelijke aanduiding voor dianummer 8">
            <a:extLst>
              <a:ext uri="{FF2B5EF4-FFF2-40B4-BE49-F238E27FC236}">
                <a16:creationId xmlns:a16="http://schemas.microsoft.com/office/drawing/2014/main" id="{27DA8ED4-C8F7-4EB3-8CAB-6AC375B6D80C}"/>
              </a:ext>
            </a:extLst>
          </p:cNvPr>
          <p:cNvSpPr>
            <a:spLocks noGrp="1"/>
          </p:cNvSpPr>
          <p:nvPr>
            <p:ph type="sldNum" sz="quarter" idx="12"/>
          </p:nvPr>
        </p:nvSpPr>
        <p:spPr/>
        <p:txBody>
          <a:bodyPr/>
          <a:lstStyle>
            <a:lvl1pPr>
              <a:defRPr/>
            </a:lvl1pPr>
          </a:lstStyle>
          <a:p>
            <a:pPr>
              <a:defRPr/>
            </a:pPr>
            <a:fld id="{70B1875F-D4D7-4B41-B41B-CD7545627D64}"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65542157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datum 2">
            <a:extLst>
              <a:ext uri="{FF2B5EF4-FFF2-40B4-BE49-F238E27FC236}">
                <a16:creationId xmlns:a16="http://schemas.microsoft.com/office/drawing/2014/main" id="{BBD146E5-6338-44DE-8684-0F15BBA740FF}"/>
              </a:ext>
            </a:extLst>
          </p:cNvPr>
          <p:cNvSpPr>
            <a:spLocks noGrp="1"/>
          </p:cNvSpPr>
          <p:nvPr>
            <p:ph type="dt" sz="half" idx="10"/>
          </p:nvPr>
        </p:nvSpPr>
        <p:spPr/>
        <p:txBody>
          <a:bodyPr/>
          <a:lstStyle>
            <a:lvl1pPr>
              <a:defRPr/>
            </a:lvl1pPr>
          </a:lstStyle>
          <a:p>
            <a:pPr>
              <a:defRPr/>
            </a:pPr>
            <a:fld id="{22BFE2F3-C85F-48BD-AE4C-28B1536573DA}" type="datetime1">
              <a:rPr lang="nl-NL" altLang="en-US"/>
              <a:pPr>
                <a:defRPr/>
              </a:pPr>
              <a:t>4-5-2018</a:t>
            </a:fld>
            <a:endParaRPr lang="en-US" sz="1800">
              <a:solidFill>
                <a:schemeClr val="tx1"/>
              </a:solidFill>
            </a:endParaRPr>
          </a:p>
        </p:txBody>
      </p:sp>
      <p:sp>
        <p:nvSpPr>
          <p:cNvPr id="4" name="Tijdelijke aanduiding voor voettekst 3">
            <a:extLst>
              <a:ext uri="{FF2B5EF4-FFF2-40B4-BE49-F238E27FC236}">
                <a16:creationId xmlns:a16="http://schemas.microsoft.com/office/drawing/2014/main" id="{B93A552F-B150-41EF-BB17-087889E611FF}"/>
              </a:ext>
            </a:extLst>
          </p:cNvPr>
          <p:cNvSpPr>
            <a:spLocks noGrp="1"/>
          </p:cNvSpPr>
          <p:nvPr>
            <p:ph type="ftr" sz="quarter" idx="11"/>
          </p:nvPr>
        </p:nvSpPr>
        <p:spPr/>
        <p:txBody>
          <a:bodyPr/>
          <a:lstStyle>
            <a:lvl1pPr>
              <a:defRPr/>
            </a:lvl1pPr>
          </a:lstStyle>
          <a:p>
            <a:pPr>
              <a:defRPr/>
            </a:pPr>
            <a:endParaRPr lang="nl-NL" altLang="en-US"/>
          </a:p>
        </p:txBody>
      </p:sp>
      <p:sp>
        <p:nvSpPr>
          <p:cNvPr id="5" name="Tijdelijke aanduiding voor dianummer 4">
            <a:extLst>
              <a:ext uri="{FF2B5EF4-FFF2-40B4-BE49-F238E27FC236}">
                <a16:creationId xmlns:a16="http://schemas.microsoft.com/office/drawing/2014/main" id="{0012D4E4-05D4-40F4-A22A-D1A2EEE6E230}"/>
              </a:ext>
            </a:extLst>
          </p:cNvPr>
          <p:cNvSpPr>
            <a:spLocks noGrp="1"/>
          </p:cNvSpPr>
          <p:nvPr>
            <p:ph type="sldNum" sz="quarter" idx="12"/>
          </p:nvPr>
        </p:nvSpPr>
        <p:spPr/>
        <p:txBody>
          <a:bodyPr/>
          <a:lstStyle>
            <a:lvl1pPr>
              <a:defRPr/>
            </a:lvl1pPr>
          </a:lstStyle>
          <a:p>
            <a:pPr>
              <a:defRPr/>
            </a:pPr>
            <a:fld id="{47F3939B-DB9E-4A14-87CF-F7BCA43F22DB}"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83240440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14F4E0BF-DBC2-4BBC-9844-3717F61774E9}"/>
              </a:ext>
            </a:extLst>
          </p:cNvPr>
          <p:cNvSpPr>
            <a:spLocks noGrp="1"/>
          </p:cNvSpPr>
          <p:nvPr>
            <p:ph type="dt" sz="half" idx="10"/>
          </p:nvPr>
        </p:nvSpPr>
        <p:spPr/>
        <p:txBody>
          <a:bodyPr/>
          <a:lstStyle>
            <a:lvl1pPr>
              <a:defRPr/>
            </a:lvl1pPr>
          </a:lstStyle>
          <a:p>
            <a:pPr>
              <a:defRPr/>
            </a:pPr>
            <a:fld id="{365A16EE-1DBF-4580-9271-784135FEEF64}" type="datetime1">
              <a:rPr lang="nl-NL" altLang="en-US"/>
              <a:pPr>
                <a:defRPr/>
              </a:pPr>
              <a:t>4-5-2018</a:t>
            </a:fld>
            <a:endParaRPr lang="en-US" sz="1800">
              <a:solidFill>
                <a:schemeClr val="tx1"/>
              </a:solidFill>
            </a:endParaRPr>
          </a:p>
        </p:txBody>
      </p:sp>
      <p:sp>
        <p:nvSpPr>
          <p:cNvPr id="3" name="Tijdelijke aanduiding voor voettekst 2">
            <a:extLst>
              <a:ext uri="{FF2B5EF4-FFF2-40B4-BE49-F238E27FC236}">
                <a16:creationId xmlns:a16="http://schemas.microsoft.com/office/drawing/2014/main" id="{1F76045D-0B23-4EFA-B438-96223BB96B36}"/>
              </a:ext>
            </a:extLst>
          </p:cNvPr>
          <p:cNvSpPr>
            <a:spLocks noGrp="1"/>
          </p:cNvSpPr>
          <p:nvPr>
            <p:ph type="ftr" sz="quarter" idx="11"/>
          </p:nvPr>
        </p:nvSpPr>
        <p:spPr/>
        <p:txBody>
          <a:bodyPr/>
          <a:lstStyle>
            <a:lvl1pPr>
              <a:defRPr/>
            </a:lvl1pPr>
          </a:lstStyle>
          <a:p>
            <a:pPr>
              <a:defRPr/>
            </a:pPr>
            <a:endParaRPr lang="nl-NL" altLang="en-US"/>
          </a:p>
        </p:txBody>
      </p:sp>
      <p:sp>
        <p:nvSpPr>
          <p:cNvPr id="4" name="Tijdelijke aanduiding voor dianummer 3">
            <a:extLst>
              <a:ext uri="{FF2B5EF4-FFF2-40B4-BE49-F238E27FC236}">
                <a16:creationId xmlns:a16="http://schemas.microsoft.com/office/drawing/2014/main" id="{95CCF5F7-19DA-458C-AEB8-F07C8137F187}"/>
              </a:ext>
            </a:extLst>
          </p:cNvPr>
          <p:cNvSpPr>
            <a:spLocks noGrp="1"/>
          </p:cNvSpPr>
          <p:nvPr>
            <p:ph type="sldNum" sz="quarter" idx="12"/>
          </p:nvPr>
        </p:nvSpPr>
        <p:spPr/>
        <p:txBody>
          <a:bodyPr/>
          <a:lstStyle>
            <a:lvl1pPr>
              <a:defRPr/>
            </a:lvl1pPr>
          </a:lstStyle>
          <a:p>
            <a:pPr>
              <a:defRPr/>
            </a:pPr>
            <a:fld id="{004938F2-5C8E-43E3-B314-DF2FAA685CD4}"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24730924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0" y="273050"/>
            <a:ext cx="4011613" cy="1162050"/>
          </a:xfrm>
        </p:spPr>
        <p:txBody>
          <a:bodyPr anchor="b"/>
          <a:lstStyle>
            <a:lvl1pPr algn="l">
              <a:defRPr sz="2000" b="1"/>
            </a:lvl1pPr>
          </a:lstStyle>
          <a:p>
            <a:r>
              <a:rPr lang="nl-NL"/>
              <a:t>Klik om de stijl te bewerken</a:t>
            </a:r>
          </a:p>
        </p:txBody>
      </p:sp>
      <p:sp>
        <p:nvSpPr>
          <p:cNvPr id="3" name="Tijdelijke aanduiding voor inhoud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a:extLst>
              <a:ext uri="{FF2B5EF4-FFF2-40B4-BE49-F238E27FC236}">
                <a16:creationId xmlns:a16="http://schemas.microsoft.com/office/drawing/2014/main" id="{89B25B86-E314-45A4-B0EA-933A717E4338}"/>
              </a:ext>
            </a:extLst>
          </p:cNvPr>
          <p:cNvSpPr>
            <a:spLocks noGrp="1"/>
          </p:cNvSpPr>
          <p:nvPr>
            <p:ph type="dt" sz="half" idx="10"/>
          </p:nvPr>
        </p:nvSpPr>
        <p:spPr/>
        <p:txBody>
          <a:bodyPr/>
          <a:lstStyle>
            <a:lvl1pPr>
              <a:defRPr/>
            </a:lvl1pPr>
          </a:lstStyle>
          <a:p>
            <a:pPr>
              <a:defRPr/>
            </a:pPr>
            <a:fld id="{DAFE67B5-6A8F-4951-BBD1-73691A7A1107}" type="datetime1">
              <a:rPr lang="nl-NL" altLang="en-US"/>
              <a:pPr>
                <a:defRPr/>
              </a:pPr>
              <a:t>4-5-2018</a:t>
            </a:fld>
            <a:endParaRPr lang="en-US" sz="1800">
              <a:solidFill>
                <a:schemeClr val="tx1"/>
              </a:solidFill>
            </a:endParaRPr>
          </a:p>
        </p:txBody>
      </p:sp>
      <p:sp>
        <p:nvSpPr>
          <p:cNvPr id="6" name="Tijdelijke aanduiding voor voettekst 5">
            <a:extLst>
              <a:ext uri="{FF2B5EF4-FFF2-40B4-BE49-F238E27FC236}">
                <a16:creationId xmlns:a16="http://schemas.microsoft.com/office/drawing/2014/main" id="{156A234C-9FFE-4EB8-B674-9FFCAF812E1C}"/>
              </a:ext>
            </a:extLst>
          </p:cNvPr>
          <p:cNvSpPr>
            <a:spLocks noGrp="1"/>
          </p:cNvSpPr>
          <p:nvPr>
            <p:ph type="ftr" sz="quarter" idx="11"/>
          </p:nvPr>
        </p:nvSpPr>
        <p:spPr/>
        <p:txBody>
          <a:bodyPr/>
          <a:lstStyle>
            <a:lvl1pPr>
              <a:defRPr/>
            </a:lvl1pPr>
          </a:lstStyle>
          <a:p>
            <a:pPr>
              <a:defRPr/>
            </a:pPr>
            <a:endParaRPr lang="nl-NL" altLang="en-US"/>
          </a:p>
        </p:txBody>
      </p:sp>
      <p:sp>
        <p:nvSpPr>
          <p:cNvPr id="7" name="Tijdelijke aanduiding voor dianummer 6">
            <a:extLst>
              <a:ext uri="{FF2B5EF4-FFF2-40B4-BE49-F238E27FC236}">
                <a16:creationId xmlns:a16="http://schemas.microsoft.com/office/drawing/2014/main" id="{83D25B5E-5891-4541-A4A2-44F50F62F70C}"/>
              </a:ext>
            </a:extLst>
          </p:cNvPr>
          <p:cNvSpPr>
            <a:spLocks noGrp="1"/>
          </p:cNvSpPr>
          <p:nvPr>
            <p:ph type="sldNum" sz="quarter" idx="12"/>
          </p:nvPr>
        </p:nvSpPr>
        <p:spPr/>
        <p:txBody>
          <a:bodyPr/>
          <a:lstStyle>
            <a:lvl1pPr>
              <a:defRPr/>
            </a:lvl1pPr>
          </a:lstStyle>
          <a:p>
            <a:pPr>
              <a:defRPr/>
            </a:pPr>
            <a:fld id="{F48272FF-8D42-4A7A-B342-D11BC7306057}"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236653611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2389188" y="4800600"/>
            <a:ext cx="7315200" cy="566738"/>
          </a:xfrm>
        </p:spPr>
        <p:txBody>
          <a:bodyPr anchor="b"/>
          <a:lstStyle>
            <a:lvl1pPr algn="l">
              <a:defRPr sz="2000" b="1"/>
            </a:lvl1pPr>
          </a:lstStyle>
          <a:p>
            <a:r>
              <a:rPr lang="nl-NL"/>
              <a:t>Klik om de stijl te bewerken</a:t>
            </a:r>
          </a:p>
        </p:txBody>
      </p:sp>
      <p:sp>
        <p:nvSpPr>
          <p:cNvPr id="3" name="Tijdelijke aanduiding voor afbeelding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a:sym typeface="Trebuchet MS" pitchFamily="34" charset="0"/>
            </a:endParaRPr>
          </a:p>
        </p:txBody>
      </p:sp>
      <p:sp>
        <p:nvSpPr>
          <p:cNvPr id="4" name="Tijdelijke aanduiding voor tekst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a:extLst>
              <a:ext uri="{FF2B5EF4-FFF2-40B4-BE49-F238E27FC236}">
                <a16:creationId xmlns:a16="http://schemas.microsoft.com/office/drawing/2014/main" id="{7BB1D01A-084A-486E-A6CA-6EE89FE510B3}"/>
              </a:ext>
            </a:extLst>
          </p:cNvPr>
          <p:cNvSpPr>
            <a:spLocks noGrp="1"/>
          </p:cNvSpPr>
          <p:nvPr>
            <p:ph type="dt" sz="half" idx="10"/>
          </p:nvPr>
        </p:nvSpPr>
        <p:spPr/>
        <p:txBody>
          <a:bodyPr/>
          <a:lstStyle>
            <a:lvl1pPr>
              <a:defRPr/>
            </a:lvl1pPr>
          </a:lstStyle>
          <a:p>
            <a:pPr>
              <a:defRPr/>
            </a:pPr>
            <a:fld id="{C39B66B7-5C08-4F91-ADC1-62457A83251D}" type="datetime1">
              <a:rPr lang="nl-NL" altLang="en-US"/>
              <a:pPr>
                <a:defRPr/>
              </a:pPr>
              <a:t>4-5-2018</a:t>
            </a:fld>
            <a:endParaRPr lang="en-US" sz="1800">
              <a:solidFill>
                <a:schemeClr val="tx1"/>
              </a:solidFill>
            </a:endParaRPr>
          </a:p>
        </p:txBody>
      </p:sp>
      <p:sp>
        <p:nvSpPr>
          <p:cNvPr id="6" name="Tijdelijke aanduiding voor voettekst 5">
            <a:extLst>
              <a:ext uri="{FF2B5EF4-FFF2-40B4-BE49-F238E27FC236}">
                <a16:creationId xmlns:a16="http://schemas.microsoft.com/office/drawing/2014/main" id="{AFC2CD6B-C6FC-4514-B58F-2CD1039DFFC6}"/>
              </a:ext>
            </a:extLst>
          </p:cNvPr>
          <p:cNvSpPr>
            <a:spLocks noGrp="1"/>
          </p:cNvSpPr>
          <p:nvPr>
            <p:ph type="ftr" sz="quarter" idx="11"/>
          </p:nvPr>
        </p:nvSpPr>
        <p:spPr/>
        <p:txBody>
          <a:bodyPr/>
          <a:lstStyle>
            <a:lvl1pPr>
              <a:defRPr/>
            </a:lvl1pPr>
          </a:lstStyle>
          <a:p>
            <a:pPr>
              <a:defRPr/>
            </a:pPr>
            <a:endParaRPr lang="nl-NL" altLang="en-US"/>
          </a:p>
        </p:txBody>
      </p:sp>
      <p:sp>
        <p:nvSpPr>
          <p:cNvPr id="7" name="Tijdelijke aanduiding voor dianummer 6">
            <a:extLst>
              <a:ext uri="{FF2B5EF4-FFF2-40B4-BE49-F238E27FC236}">
                <a16:creationId xmlns:a16="http://schemas.microsoft.com/office/drawing/2014/main" id="{CCD464CC-FE25-4E84-B655-84D64F17AFE5}"/>
              </a:ext>
            </a:extLst>
          </p:cNvPr>
          <p:cNvSpPr>
            <a:spLocks noGrp="1"/>
          </p:cNvSpPr>
          <p:nvPr>
            <p:ph type="sldNum" sz="quarter" idx="12"/>
          </p:nvPr>
        </p:nvSpPr>
        <p:spPr/>
        <p:txBody>
          <a:bodyPr/>
          <a:lstStyle>
            <a:lvl1pPr>
              <a:defRPr/>
            </a:lvl1pPr>
          </a:lstStyle>
          <a:p>
            <a:pPr>
              <a:defRPr/>
            </a:pPr>
            <a:fld id="{89B70206-93AD-4215-8A29-AECB55AA4E6E}"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413530021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verticale tekst 2"/>
          <p:cNvSpPr>
            <a:spLocks noGrp="1"/>
          </p:cNvSpPr>
          <p:nvPr>
            <p:ph type="body" orient="vert" idx="1"/>
          </p:nvPr>
        </p:nvSpPr>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949084CE-64DD-46A0-B1C3-5B55768F433B}"/>
              </a:ext>
            </a:extLst>
          </p:cNvPr>
          <p:cNvSpPr>
            <a:spLocks noGrp="1"/>
          </p:cNvSpPr>
          <p:nvPr>
            <p:ph type="dt" sz="half" idx="10"/>
          </p:nvPr>
        </p:nvSpPr>
        <p:spPr/>
        <p:txBody>
          <a:bodyPr/>
          <a:lstStyle>
            <a:lvl1pPr>
              <a:defRPr/>
            </a:lvl1pPr>
          </a:lstStyle>
          <a:p>
            <a:pPr>
              <a:defRPr/>
            </a:pPr>
            <a:fld id="{E797D712-422F-455C-8441-15D9D7A5D0D4}"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5A4B423B-1EE2-428C-9B22-437B1022E54A}"/>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BA4BB0CC-3CC4-4AE4-9F62-E9541613CFDB}"/>
              </a:ext>
            </a:extLst>
          </p:cNvPr>
          <p:cNvSpPr>
            <a:spLocks noGrp="1"/>
          </p:cNvSpPr>
          <p:nvPr>
            <p:ph type="sldNum" sz="quarter" idx="12"/>
          </p:nvPr>
        </p:nvSpPr>
        <p:spPr/>
        <p:txBody>
          <a:bodyPr/>
          <a:lstStyle>
            <a:lvl1pPr>
              <a:defRPr/>
            </a:lvl1pPr>
          </a:lstStyle>
          <a:p>
            <a:pPr>
              <a:defRPr/>
            </a:pPr>
            <a:fld id="{4B4AA6E4-56DB-4265-8E35-5CED576D74C3}"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55192451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7126288" y="609600"/>
            <a:ext cx="2147887" cy="5432425"/>
          </a:xfr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677863" y="609600"/>
            <a:ext cx="6296025" cy="5432425"/>
          </a:xfr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9CD725D2-8D5B-4013-AB52-B7073C3FA787}"/>
              </a:ext>
            </a:extLst>
          </p:cNvPr>
          <p:cNvSpPr>
            <a:spLocks noGrp="1"/>
          </p:cNvSpPr>
          <p:nvPr>
            <p:ph type="dt" sz="half" idx="10"/>
          </p:nvPr>
        </p:nvSpPr>
        <p:spPr/>
        <p:txBody>
          <a:bodyPr/>
          <a:lstStyle>
            <a:lvl1pPr>
              <a:defRPr/>
            </a:lvl1pPr>
          </a:lstStyle>
          <a:p>
            <a:pPr>
              <a:defRPr/>
            </a:pPr>
            <a:fld id="{DF66AD5F-789A-41F4-BE10-14182A01FB71}"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CE65C0F3-5B75-4FE0-9CE4-40EEBFB5B5A0}"/>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A20878BF-EBFC-4B7E-84CA-9D754B22459C}"/>
              </a:ext>
            </a:extLst>
          </p:cNvPr>
          <p:cNvSpPr>
            <a:spLocks noGrp="1"/>
          </p:cNvSpPr>
          <p:nvPr>
            <p:ph type="sldNum" sz="quarter" idx="12"/>
          </p:nvPr>
        </p:nvSpPr>
        <p:spPr/>
        <p:txBody>
          <a:bodyPr/>
          <a:lstStyle>
            <a:lvl1pPr>
              <a:defRPr/>
            </a:lvl1pPr>
          </a:lstStyle>
          <a:p>
            <a:pPr>
              <a:defRPr/>
            </a:pPr>
            <a:fld id="{BDF669C1-30A2-4E1C-8ED0-27D56D269EBF}"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160974517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914400" y="2130425"/>
            <a:ext cx="10363200" cy="1470025"/>
          </a:xfrm>
        </p:spPr>
        <p:txBody>
          <a:bodyPr/>
          <a:lstStyle/>
          <a:p>
            <a:r>
              <a:rPr lang="nl-NL"/>
              <a:t>Klik om de stijl te bewerken</a:t>
            </a:r>
          </a:p>
        </p:txBody>
      </p:sp>
      <p:sp>
        <p:nvSpPr>
          <p:cNvPr id="3" name="Ondertitel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l-NL"/>
              <a:t>Klik om het opmaakprofiel van de modelondertitel te bewerken</a:t>
            </a:r>
          </a:p>
        </p:txBody>
      </p:sp>
      <p:sp>
        <p:nvSpPr>
          <p:cNvPr id="4" name="Tijdelijke aanduiding voor datum 3">
            <a:extLst>
              <a:ext uri="{FF2B5EF4-FFF2-40B4-BE49-F238E27FC236}">
                <a16:creationId xmlns:a16="http://schemas.microsoft.com/office/drawing/2014/main" id="{36362EC4-C3E9-4246-A2E5-F8F119011F7B}"/>
              </a:ext>
            </a:extLst>
          </p:cNvPr>
          <p:cNvSpPr>
            <a:spLocks noGrp="1"/>
          </p:cNvSpPr>
          <p:nvPr>
            <p:ph type="dt" sz="half" idx="10"/>
          </p:nvPr>
        </p:nvSpPr>
        <p:spPr/>
        <p:txBody>
          <a:bodyPr/>
          <a:lstStyle>
            <a:lvl1pPr>
              <a:defRPr/>
            </a:lvl1pPr>
          </a:lstStyle>
          <a:p>
            <a:pPr>
              <a:defRPr/>
            </a:pPr>
            <a:fld id="{70F13EE9-EFCA-45DE-A57C-395C209EADE2}"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32BB2F8A-A36B-42F1-AAD2-349EFA4915FC}"/>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451281FC-A8FD-486D-8BA7-8612C7430D5B}"/>
              </a:ext>
            </a:extLst>
          </p:cNvPr>
          <p:cNvSpPr>
            <a:spLocks noGrp="1"/>
          </p:cNvSpPr>
          <p:nvPr>
            <p:ph type="sldNum" sz="quarter" idx="12"/>
          </p:nvPr>
        </p:nvSpPr>
        <p:spPr/>
        <p:txBody>
          <a:bodyPr/>
          <a:lstStyle>
            <a:lvl1pPr>
              <a:defRPr/>
            </a:lvl1pPr>
          </a:lstStyle>
          <a:p>
            <a:pPr>
              <a:defRPr/>
            </a:pPr>
            <a:fld id="{3B9AA53F-9110-4736-A484-ABC2A2DD03B6}"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401741977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46359AD5-AAF8-4491-B35D-0FDD4422D5E7}"/>
              </a:ext>
            </a:extLst>
          </p:cNvPr>
          <p:cNvSpPr>
            <a:spLocks noGrp="1"/>
          </p:cNvSpPr>
          <p:nvPr>
            <p:ph type="dt" sz="half" idx="10"/>
          </p:nvPr>
        </p:nvSpPr>
        <p:spPr/>
        <p:txBody>
          <a:bodyPr/>
          <a:lstStyle>
            <a:lvl1pPr>
              <a:defRPr/>
            </a:lvl1pPr>
          </a:lstStyle>
          <a:p>
            <a:pPr>
              <a:defRPr/>
            </a:pPr>
            <a:fld id="{38780014-DDA7-4B4B-B51D-468EA97829AA}"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7D7C0133-BE9A-46B8-B6DF-22B7BD2C7E7F}"/>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AB7DC57A-99F1-4B30-86F0-06DE0F53F611}"/>
              </a:ext>
            </a:extLst>
          </p:cNvPr>
          <p:cNvSpPr>
            <a:spLocks noGrp="1"/>
          </p:cNvSpPr>
          <p:nvPr>
            <p:ph type="sldNum" sz="quarter" idx="12"/>
          </p:nvPr>
        </p:nvSpPr>
        <p:spPr/>
        <p:txBody>
          <a:bodyPr/>
          <a:lstStyle>
            <a:lvl1pPr>
              <a:defRPr/>
            </a:lvl1pPr>
          </a:lstStyle>
          <a:p>
            <a:pPr>
              <a:defRPr/>
            </a:pPr>
            <a:fld id="{F6EAADAC-B925-4AA0-B5CE-A6E5301C7513}"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30888455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0" y="273050"/>
            <a:ext cx="4011613" cy="1162050"/>
          </a:xfrm>
        </p:spPr>
        <p:txBody>
          <a:bodyPr anchor="b"/>
          <a:lstStyle>
            <a:lvl1pPr algn="l">
              <a:defRPr sz="2000" b="1"/>
            </a:lvl1pPr>
          </a:lstStyle>
          <a:p>
            <a:r>
              <a:rPr lang="nl-NL"/>
              <a:t>Klik om de stijl te bewerken</a:t>
            </a:r>
          </a:p>
        </p:txBody>
      </p:sp>
      <p:sp>
        <p:nvSpPr>
          <p:cNvPr id="3" name="Tijdelijke aanduiding voor inhoud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Date Placeholder 3">
            <a:extLst>
              <a:ext uri="{FF2B5EF4-FFF2-40B4-BE49-F238E27FC236}">
                <a16:creationId xmlns:a16="http://schemas.microsoft.com/office/drawing/2014/main" id="{DAD9A029-0B92-44C8-AEF0-2A68D6C13F73}"/>
              </a:ext>
            </a:extLst>
          </p:cNvPr>
          <p:cNvSpPr>
            <a:spLocks noGrp="1" noChangeArrowheads="1"/>
          </p:cNvSpPr>
          <p:nvPr>
            <p:ph type="dt" sz="half" idx="10"/>
          </p:nvPr>
        </p:nvSpPr>
        <p:spPr>
          <a:ln/>
        </p:spPr>
        <p:txBody>
          <a:bodyPr/>
          <a:lstStyle>
            <a:lvl1pPr>
              <a:defRPr/>
            </a:lvl1pPr>
          </a:lstStyle>
          <a:p>
            <a:pPr>
              <a:defRPr/>
            </a:pPr>
            <a:fld id="{181E419A-87C9-4C14-903B-2F5BB6EA32C4}" type="datetime1">
              <a:rPr lang="nl-NL" altLang="en-US"/>
              <a:pPr>
                <a:defRPr/>
              </a:pPr>
              <a:t>4-5-2018</a:t>
            </a:fld>
            <a:endParaRPr lang="en-US"/>
          </a:p>
        </p:txBody>
      </p:sp>
      <p:sp>
        <p:nvSpPr>
          <p:cNvPr id="6" name="Footer Placeholder 4">
            <a:extLst>
              <a:ext uri="{FF2B5EF4-FFF2-40B4-BE49-F238E27FC236}">
                <a16:creationId xmlns:a16="http://schemas.microsoft.com/office/drawing/2014/main" id="{EE51B5A8-712D-4B0B-910C-14F4F6559B48}"/>
              </a:ext>
            </a:extLst>
          </p:cNvPr>
          <p:cNvSpPr>
            <a:spLocks noGrp="1" noChangeArrowheads="1"/>
          </p:cNvSpPr>
          <p:nvPr>
            <p:ph type="ftr" sz="quarter" idx="11"/>
          </p:nvPr>
        </p:nvSpPr>
        <p:spPr>
          <a:ln/>
        </p:spPr>
        <p:txBody>
          <a:bodyPr/>
          <a:lstStyle>
            <a:lvl1pPr>
              <a:defRPr/>
            </a:lvl1pPr>
          </a:lstStyle>
          <a:p>
            <a:pPr>
              <a:defRPr/>
            </a:pPr>
            <a:endParaRPr lang="nl-NL" altLang="en-US"/>
          </a:p>
        </p:txBody>
      </p:sp>
      <p:sp>
        <p:nvSpPr>
          <p:cNvPr id="7" name="Slide Number Placeholder 5">
            <a:extLst>
              <a:ext uri="{FF2B5EF4-FFF2-40B4-BE49-F238E27FC236}">
                <a16:creationId xmlns:a16="http://schemas.microsoft.com/office/drawing/2014/main" id="{E4698DDB-D4FA-4270-B0FB-AD4AA54AA1D3}"/>
              </a:ext>
            </a:extLst>
          </p:cNvPr>
          <p:cNvSpPr>
            <a:spLocks noGrp="1" noChangeArrowheads="1"/>
          </p:cNvSpPr>
          <p:nvPr>
            <p:ph type="sldNum" sz="quarter" idx="12"/>
          </p:nvPr>
        </p:nvSpPr>
        <p:spPr>
          <a:ln/>
        </p:spPr>
        <p:txBody>
          <a:bodyPr/>
          <a:lstStyle>
            <a:lvl1pPr>
              <a:defRPr/>
            </a:lvl1pPr>
          </a:lstStyle>
          <a:p>
            <a:pPr>
              <a:defRPr/>
            </a:pPr>
            <a:fld id="{6D8D6F5D-003F-4CBF-BEFD-82F132451708}" type="slidenum">
              <a:rPr lang="nl-NL" altLang="en-US"/>
              <a:pPr>
                <a:defRPr/>
              </a:pPr>
              <a:t>‹nr.›</a:t>
            </a:fld>
            <a:endParaRPr lang="en-US" altLang="nl-NL"/>
          </a:p>
        </p:txBody>
      </p:sp>
    </p:spTree>
    <p:extLst>
      <p:ext uri="{BB962C8B-B14F-4D97-AF65-F5344CB8AC3E}">
        <p14:creationId xmlns:p14="http://schemas.microsoft.com/office/powerpoint/2010/main" val="215779294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963613" y="4406900"/>
            <a:ext cx="10363200" cy="1362075"/>
          </a:xfrm>
        </p:spPr>
        <p:txBody>
          <a:bodyPr/>
          <a:lstStyle>
            <a:lvl1pPr algn="l">
              <a:defRPr sz="4000" b="1" cap="all"/>
            </a:lvl1pPr>
          </a:lstStyle>
          <a:p>
            <a:r>
              <a:rPr lang="nl-NL"/>
              <a:t>Klik om de stijl te bewerken</a:t>
            </a:r>
          </a:p>
        </p:txBody>
      </p:sp>
      <p:sp>
        <p:nvSpPr>
          <p:cNvPr id="3" name="Tijdelijke aanduiding voor tekst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a:t>Klik om de modelstijlen te bewerken</a:t>
            </a:r>
          </a:p>
        </p:txBody>
      </p:sp>
      <p:sp>
        <p:nvSpPr>
          <p:cNvPr id="4" name="Tijdelijke aanduiding voor datum 3">
            <a:extLst>
              <a:ext uri="{FF2B5EF4-FFF2-40B4-BE49-F238E27FC236}">
                <a16:creationId xmlns:a16="http://schemas.microsoft.com/office/drawing/2014/main" id="{ECAF82AB-E307-4A52-9850-5C1446748560}"/>
              </a:ext>
            </a:extLst>
          </p:cNvPr>
          <p:cNvSpPr>
            <a:spLocks noGrp="1"/>
          </p:cNvSpPr>
          <p:nvPr>
            <p:ph type="dt" sz="half" idx="10"/>
          </p:nvPr>
        </p:nvSpPr>
        <p:spPr/>
        <p:txBody>
          <a:bodyPr/>
          <a:lstStyle>
            <a:lvl1pPr>
              <a:defRPr/>
            </a:lvl1pPr>
          </a:lstStyle>
          <a:p>
            <a:pPr>
              <a:defRPr/>
            </a:pPr>
            <a:fld id="{41209A72-6AE9-4277-B3AF-7BD6720F71CD}"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2522E18A-4A8A-40EF-93A9-F25ABF971590}"/>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0B9815B0-C311-4F31-B412-0E5D912549DA}"/>
              </a:ext>
            </a:extLst>
          </p:cNvPr>
          <p:cNvSpPr>
            <a:spLocks noGrp="1"/>
          </p:cNvSpPr>
          <p:nvPr>
            <p:ph type="sldNum" sz="quarter" idx="12"/>
          </p:nvPr>
        </p:nvSpPr>
        <p:spPr/>
        <p:txBody>
          <a:bodyPr/>
          <a:lstStyle>
            <a:lvl1pPr>
              <a:defRPr/>
            </a:lvl1pPr>
          </a:lstStyle>
          <a:p>
            <a:pPr>
              <a:defRPr/>
            </a:pPr>
            <a:fld id="{18F924A2-C7E4-45F7-9CEF-27B0043989E0}"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235981996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sz="half" idx="1"/>
          </p:nvPr>
        </p:nvSpPr>
        <p:spPr>
          <a:xfrm>
            <a:off x="677863" y="2160588"/>
            <a:ext cx="4221162" cy="3881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5051425" y="2160588"/>
            <a:ext cx="4222750" cy="3881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7E21AD30-4947-4E85-94A8-83CC77257E1E}"/>
              </a:ext>
            </a:extLst>
          </p:cNvPr>
          <p:cNvSpPr>
            <a:spLocks noGrp="1"/>
          </p:cNvSpPr>
          <p:nvPr>
            <p:ph type="dt" sz="half" idx="10"/>
          </p:nvPr>
        </p:nvSpPr>
        <p:spPr/>
        <p:txBody>
          <a:bodyPr/>
          <a:lstStyle>
            <a:lvl1pPr>
              <a:defRPr/>
            </a:lvl1pPr>
          </a:lstStyle>
          <a:p>
            <a:pPr>
              <a:defRPr/>
            </a:pPr>
            <a:fld id="{F814E334-3DD5-4F32-86E1-745B69030CC4}" type="datetime1">
              <a:rPr lang="nl-NL" altLang="en-US"/>
              <a:pPr>
                <a:defRPr/>
              </a:pPr>
              <a:t>4-5-2018</a:t>
            </a:fld>
            <a:endParaRPr lang="en-US" sz="1800">
              <a:solidFill>
                <a:schemeClr val="tx1"/>
              </a:solidFill>
            </a:endParaRPr>
          </a:p>
        </p:txBody>
      </p:sp>
      <p:sp>
        <p:nvSpPr>
          <p:cNvPr id="6" name="Tijdelijke aanduiding voor voettekst 5">
            <a:extLst>
              <a:ext uri="{FF2B5EF4-FFF2-40B4-BE49-F238E27FC236}">
                <a16:creationId xmlns:a16="http://schemas.microsoft.com/office/drawing/2014/main" id="{68209C77-9DA4-4F02-8DC0-F2917D9B1F3A}"/>
              </a:ext>
            </a:extLst>
          </p:cNvPr>
          <p:cNvSpPr>
            <a:spLocks noGrp="1"/>
          </p:cNvSpPr>
          <p:nvPr>
            <p:ph type="ftr" sz="quarter" idx="11"/>
          </p:nvPr>
        </p:nvSpPr>
        <p:spPr/>
        <p:txBody>
          <a:bodyPr/>
          <a:lstStyle>
            <a:lvl1pPr>
              <a:defRPr/>
            </a:lvl1pPr>
          </a:lstStyle>
          <a:p>
            <a:pPr>
              <a:defRPr/>
            </a:pPr>
            <a:endParaRPr lang="nl-NL" altLang="en-US"/>
          </a:p>
        </p:txBody>
      </p:sp>
      <p:sp>
        <p:nvSpPr>
          <p:cNvPr id="7" name="Tijdelijke aanduiding voor dianummer 6">
            <a:extLst>
              <a:ext uri="{FF2B5EF4-FFF2-40B4-BE49-F238E27FC236}">
                <a16:creationId xmlns:a16="http://schemas.microsoft.com/office/drawing/2014/main" id="{64A0CB5B-34F3-4B29-A39E-C4436BFB9E31}"/>
              </a:ext>
            </a:extLst>
          </p:cNvPr>
          <p:cNvSpPr>
            <a:spLocks noGrp="1"/>
          </p:cNvSpPr>
          <p:nvPr>
            <p:ph type="sldNum" sz="quarter" idx="12"/>
          </p:nvPr>
        </p:nvSpPr>
        <p:spPr/>
        <p:txBody>
          <a:bodyPr/>
          <a:lstStyle>
            <a:lvl1pPr>
              <a:defRPr/>
            </a:lvl1pPr>
          </a:lstStyle>
          <a:p>
            <a:pPr>
              <a:defRPr/>
            </a:pPr>
            <a:fld id="{3B6B9634-32F7-4D18-8533-E12C81FAACE2}"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101360826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p:spPr>
        <p:txBody>
          <a:bodyPr/>
          <a:lstStyle>
            <a:lvl1pPr>
              <a:defRPr/>
            </a:lvl1pPr>
          </a:lstStyle>
          <a:p>
            <a:r>
              <a:rPr lang="nl-NL"/>
              <a:t>Klik om de stijl te bewerken</a:t>
            </a:r>
          </a:p>
        </p:txBody>
      </p:sp>
      <p:sp>
        <p:nvSpPr>
          <p:cNvPr id="3" name="Tijdelijke aanduiding voor tekst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62AB30DD-AAB1-48B4-A9ED-9E8C4B8FD8F4}"/>
              </a:ext>
            </a:extLst>
          </p:cNvPr>
          <p:cNvSpPr>
            <a:spLocks noGrp="1"/>
          </p:cNvSpPr>
          <p:nvPr>
            <p:ph type="dt" sz="half" idx="10"/>
          </p:nvPr>
        </p:nvSpPr>
        <p:spPr/>
        <p:txBody>
          <a:bodyPr/>
          <a:lstStyle>
            <a:lvl1pPr>
              <a:defRPr/>
            </a:lvl1pPr>
          </a:lstStyle>
          <a:p>
            <a:pPr>
              <a:defRPr/>
            </a:pPr>
            <a:fld id="{8D07BDC5-2662-49F8-8242-4884C5DCF3B5}" type="datetime1">
              <a:rPr lang="nl-NL" altLang="en-US"/>
              <a:pPr>
                <a:defRPr/>
              </a:pPr>
              <a:t>4-5-2018</a:t>
            </a:fld>
            <a:endParaRPr lang="en-US" sz="1800">
              <a:solidFill>
                <a:schemeClr val="tx1"/>
              </a:solidFill>
            </a:endParaRPr>
          </a:p>
        </p:txBody>
      </p:sp>
      <p:sp>
        <p:nvSpPr>
          <p:cNvPr id="8" name="Tijdelijke aanduiding voor voettekst 7">
            <a:extLst>
              <a:ext uri="{FF2B5EF4-FFF2-40B4-BE49-F238E27FC236}">
                <a16:creationId xmlns:a16="http://schemas.microsoft.com/office/drawing/2014/main" id="{719D9EED-6474-4754-8177-F5EF53C3B0F2}"/>
              </a:ext>
            </a:extLst>
          </p:cNvPr>
          <p:cNvSpPr>
            <a:spLocks noGrp="1"/>
          </p:cNvSpPr>
          <p:nvPr>
            <p:ph type="ftr" sz="quarter" idx="11"/>
          </p:nvPr>
        </p:nvSpPr>
        <p:spPr/>
        <p:txBody>
          <a:bodyPr/>
          <a:lstStyle>
            <a:lvl1pPr>
              <a:defRPr/>
            </a:lvl1pPr>
          </a:lstStyle>
          <a:p>
            <a:pPr>
              <a:defRPr/>
            </a:pPr>
            <a:endParaRPr lang="nl-NL" altLang="en-US"/>
          </a:p>
        </p:txBody>
      </p:sp>
      <p:sp>
        <p:nvSpPr>
          <p:cNvPr id="9" name="Tijdelijke aanduiding voor dianummer 8">
            <a:extLst>
              <a:ext uri="{FF2B5EF4-FFF2-40B4-BE49-F238E27FC236}">
                <a16:creationId xmlns:a16="http://schemas.microsoft.com/office/drawing/2014/main" id="{5E15773D-F4CC-4500-AEF3-03D91CB0F85A}"/>
              </a:ext>
            </a:extLst>
          </p:cNvPr>
          <p:cNvSpPr>
            <a:spLocks noGrp="1"/>
          </p:cNvSpPr>
          <p:nvPr>
            <p:ph type="sldNum" sz="quarter" idx="12"/>
          </p:nvPr>
        </p:nvSpPr>
        <p:spPr/>
        <p:txBody>
          <a:bodyPr/>
          <a:lstStyle>
            <a:lvl1pPr>
              <a:defRPr/>
            </a:lvl1pPr>
          </a:lstStyle>
          <a:p>
            <a:pPr>
              <a:defRPr/>
            </a:pPr>
            <a:fld id="{195291F1-02F2-4CF1-B93D-7D9BF09671FE}"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71398340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datum 2">
            <a:extLst>
              <a:ext uri="{FF2B5EF4-FFF2-40B4-BE49-F238E27FC236}">
                <a16:creationId xmlns:a16="http://schemas.microsoft.com/office/drawing/2014/main" id="{66020FC8-687B-4BA8-B4EF-AF7E86FE7A8B}"/>
              </a:ext>
            </a:extLst>
          </p:cNvPr>
          <p:cNvSpPr>
            <a:spLocks noGrp="1"/>
          </p:cNvSpPr>
          <p:nvPr>
            <p:ph type="dt" sz="half" idx="10"/>
          </p:nvPr>
        </p:nvSpPr>
        <p:spPr/>
        <p:txBody>
          <a:bodyPr/>
          <a:lstStyle>
            <a:lvl1pPr>
              <a:defRPr/>
            </a:lvl1pPr>
          </a:lstStyle>
          <a:p>
            <a:pPr>
              <a:defRPr/>
            </a:pPr>
            <a:fld id="{045F8736-C45D-49F5-8AA4-610F24345D70}" type="datetime1">
              <a:rPr lang="nl-NL" altLang="en-US"/>
              <a:pPr>
                <a:defRPr/>
              </a:pPr>
              <a:t>4-5-2018</a:t>
            </a:fld>
            <a:endParaRPr lang="en-US" sz="1800">
              <a:solidFill>
                <a:schemeClr val="tx1"/>
              </a:solidFill>
            </a:endParaRPr>
          </a:p>
        </p:txBody>
      </p:sp>
      <p:sp>
        <p:nvSpPr>
          <p:cNvPr id="4" name="Tijdelijke aanduiding voor voettekst 3">
            <a:extLst>
              <a:ext uri="{FF2B5EF4-FFF2-40B4-BE49-F238E27FC236}">
                <a16:creationId xmlns:a16="http://schemas.microsoft.com/office/drawing/2014/main" id="{F90E318B-F0BF-4FC5-8633-5D9CC1E263DB}"/>
              </a:ext>
            </a:extLst>
          </p:cNvPr>
          <p:cNvSpPr>
            <a:spLocks noGrp="1"/>
          </p:cNvSpPr>
          <p:nvPr>
            <p:ph type="ftr" sz="quarter" idx="11"/>
          </p:nvPr>
        </p:nvSpPr>
        <p:spPr/>
        <p:txBody>
          <a:bodyPr/>
          <a:lstStyle>
            <a:lvl1pPr>
              <a:defRPr/>
            </a:lvl1pPr>
          </a:lstStyle>
          <a:p>
            <a:pPr>
              <a:defRPr/>
            </a:pPr>
            <a:endParaRPr lang="nl-NL" altLang="en-US"/>
          </a:p>
        </p:txBody>
      </p:sp>
      <p:sp>
        <p:nvSpPr>
          <p:cNvPr id="5" name="Tijdelijke aanduiding voor dianummer 4">
            <a:extLst>
              <a:ext uri="{FF2B5EF4-FFF2-40B4-BE49-F238E27FC236}">
                <a16:creationId xmlns:a16="http://schemas.microsoft.com/office/drawing/2014/main" id="{517FBEB3-D11D-4227-A16B-59B24E57A695}"/>
              </a:ext>
            </a:extLst>
          </p:cNvPr>
          <p:cNvSpPr>
            <a:spLocks noGrp="1"/>
          </p:cNvSpPr>
          <p:nvPr>
            <p:ph type="sldNum" sz="quarter" idx="12"/>
          </p:nvPr>
        </p:nvSpPr>
        <p:spPr/>
        <p:txBody>
          <a:bodyPr/>
          <a:lstStyle>
            <a:lvl1pPr>
              <a:defRPr/>
            </a:lvl1pPr>
          </a:lstStyle>
          <a:p>
            <a:pPr>
              <a:defRPr/>
            </a:pPr>
            <a:fld id="{DF09638A-7A2C-4E50-BA2B-3F984B2A767C}"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168524515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F27E7726-92FC-4CB2-9C28-FC8F8E0C6702}"/>
              </a:ext>
            </a:extLst>
          </p:cNvPr>
          <p:cNvSpPr>
            <a:spLocks noGrp="1"/>
          </p:cNvSpPr>
          <p:nvPr>
            <p:ph type="dt" sz="half" idx="10"/>
          </p:nvPr>
        </p:nvSpPr>
        <p:spPr/>
        <p:txBody>
          <a:bodyPr/>
          <a:lstStyle>
            <a:lvl1pPr>
              <a:defRPr/>
            </a:lvl1pPr>
          </a:lstStyle>
          <a:p>
            <a:pPr>
              <a:defRPr/>
            </a:pPr>
            <a:fld id="{15C804DF-B554-43FA-83B9-04687EA1E7A3}" type="datetime1">
              <a:rPr lang="nl-NL" altLang="en-US"/>
              <a:pPr>
                <a:defRPr/>
              </a:pPr>
              <a:t>4-5-2018</a:t>
            </a:fld>
            <a:endParaRPr lang="en-US" sz="1800">
              <a:solidFill>
                <a:schemeClr val="tx1"/>
              </a:solidFill>
            </a:endParaRPr>
          </a:p>
        </p:txBody>
      </p:sp>
      <p:sp>
        <p:nvSpPr>
          <p:cNvPr id="3" name="Tijdelijke aanduiding voor voettekst 2">
            <a:extLst>
              <a:ext uri="{FF2B5EF4-FFF2-40B4-BE49-F238E27FC236}">
                <a16:creationId xmlns:a16="http://schemas.microsoft.com/office/drawing/2014/main" id="{AA2F6247-9D37-4C67-A557-40D2601ED27C}"/>
              </a:ext>
            </a:extLst>
          </p:cNvPr>
          <p:cNvSpPr>
            <a:spLocks noGrp="1"/>
          </p:cNvSpPr>
          <p:nvPr>
            <p:ph type="ftr" sz="quarter" idx="11"/>
          </p:nvPr>
        </p:nvSpPr>
        <p:spPr/>
        <p:txBody>
          <a:bodyPr/>
          <a:lstStyle>
            <a:lvl1pPr>
              <a:defRPr/>
            </a:lvl1pPr>
          </a:lstStyle>
          <a:p>
            <a:pPr>
              <a:defRPr/>
            </a:pPr>
            <a:endParaRPr lang="nl-NL" altLang="en-US"/>
          </a:p>
        </p:txBody>
      </p:sp>
      <p:sp>
        <p:nvSpPr>
          <p:cNvPr id="4" name="Tijdelijke aanduiding voor dianummer 3">
            <a:extLst>
              <a:ext uri="{FF2B5EF4-FFF2-40B4-BE49-F238E27FC236}">
                <a16:creationId xmlns:a16="http://schemas.microsoft.com/office/drawing/2014/main" id="{C01E0EBE-C301-4BE9-A936-0C997EA3EFEF}"/>
              </a:ext>
            </a:extLst>
          </p:cNvPr>
          <p:cNvSpPr>
            <a:spLocks noGrp="1"/>
          </p:cNvSpPr>
          <p:nvPr>
            <p:ph type="sldNum" sz="quarter" idx="12"/>
          </p:nvPr>
        </p:nvSpPr>
        <p:spPr/>
        <p:txBody>
          <a:bodyPr/>
          <a:lstStyle>
            <a:lvl1pPr>
              <a:defRPr/>
            </a:lvl1pPr>
          </a:lstStyle>
          <a:p>
            <a:pPr>
              <a:defRPr/>
            </a:pPr>
            <a:fld id="{C3998A83-2819-4606-9284-C2A67A1CF5D5}"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314786599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0" y="273050"/>
            <a:ext cx="4011613" cy="1162050"/>
          </a:xfrm>
        </p:spPr>
        <p:txBody>
          <a:bodyPr anchor="b"/>
          <a:lstStyle>
            <a:lvl1pPr algn="l">
              <a:defRPr sz="2000" b="1"/>
            </a:lvl1pPr>
          </a:lstStyle>
          <a:p>
            <a:r>
              <a:rPr lang="nl-NL"/>
              <a:t>Klik om de stijl te bewerken</a:t>
            </a:r>
          </a:p>
        </p:txBody>
      </p:sp>
      <p:sp>
        <p:nvSpPr>
          <p:cNvPr id="3" name="Tijdelijke aanduiding voor inhoud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a:extLst>
              <a:ext uri="{FF2B5EF4-FFF2-40B4-BE49-F238E27FC236}">
                <a16:creationId xmlns:a16="http://schemas.microsoft.com/office/drawing/2014/main" id="{9EB2058C-FF55-4224-860F-9076115A7D3E}"/>
              </a:ext>
            </a:extLst>
          </p:cNvPr>
          <p:cNvSpPr>
            <a:spLocks noGrp="1"/>
          </p:cNvSpPr>
          <p:nvPr>
            <p:ph type="dt" sz="half" idx="10"/>
          </p:nvPr>
        </p:nvSpPr>
        <p:spPr/>
        <p:txBody>
          <a:bodyPr/>
          <a:lstStyle>
            <a:lvl1pPr>
              <a:defRPr/>
            </a:lvl1pPr>
          </a:lstStyle>
          <a:p>
            <a:pPr>
              <a:defRPr/>
            </a:pPr>
            <a:fld id="{B4B7ECDC-03C1-48EB-BCE7-8538EF74DA2F}" type="datetime1">
              <a:rPr lang="nl-NL" altLang="en-US"/>
              <a:pPr>
                <a:defRPr/>
              </a:pPr>
              <a:t>4-5-2018</a:t>
            </a:fld>
            <a:endParaRPr lang="en-US" sz="1800">
              <a:solidFill>
                <a:schemeClr val="tx1"/>
              </a:solidFill>
            </a:endParaRPr>
          </a:p>
        </p:txBody>
      </p:sp>
      <p:sp>
        <p:nvSpPr>
          <p:cNvPr id="6" name="Tijdelijke aanduiding voor voettekst 5">
            <a:extLst>
              <a:ext uri="{FF2B5EF4-FFF2-40B4-BE49-F238E27FC236}">
                <a16:creationId xmlns:a16="http://schemas.microsoft.com/office/drawing/2014/main" id="{620BFE98-F506-4598-9E56-5544F49E0713}"/>
              </a:ext>
            </a:extLst>
          </p:cNvPr>
          <p:cNvSpPr>
            <a:spLocks noGrp="1"/>
          </p:cNvSpPr>
          <p:nvPr>
            <p:ph type="ftr" sz="quarter" idx="11"/>
          </p:nvPr>
        </p:nvSpPr>
        <p:spPr/>
        <p:txBody>
          <a:bodyPr/>
          <a:lstStyle>
            <a:lvl1pPr>
              <a:defRPr/>
            </a:lvl1pPr>
          </a:lstStyle>
          <a:p>
            <a:pPr>
              <a:defRPr/>
            </a:pPr>
            <a:endParaRPr lang="nl-NL" altLang="en-US"/>
          </a:p>
        </p:txBody>
      </p:sp>
      <p:sp>
        <p:nvSpPr>
          <p:cNvPr id="7" name="Tijdelijke aanduiding voor dianummer 6">
            <a:extLst>
              <a:ext uri="{FF2B5EF4-FFF2-40B4-BE49-F238E27FC236}">
                <a16:creationId xmlns:a16="http://schemas.microsoft.com/office/drawing/2014/main" id="{9460B4E1-AF4A-425D-9A1B-AE388C4CC99B}"/>
              </a:ext>
            </a:extLst>
          </p:cNvPr>
          <p:cNvSpPr>
            <a:spLocks noGrp="1"/>
          </p:cNvSpPr>
          <p:nvPr>
            <p:ph type="sldNum" sz="quarter" idx="12"/>
          </p:nvPr>
        </p:nvSpPr>
        <p:spPr/>
        <p:txBody>
          <a:bodyPr/>
          <a:lstStyle>
            <a:lvl1pPr>
              <a:defRPr/>
            </a:lvl1pPr>
          </a:lstStyle>
          <a:p>
            <a:pPr>
              <a:defRPr/>
            </a:pPr>
            <a:fld id="{4F39B3FF-8BA4-49BE-89DF-45727874FB36}"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119752723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2389188" y="4800600"/>
            <a:ext cx="7315200" cy="566738"/>
          </a:xfrm>
        </p:spPr>
        <p:txBody>
          <a:bodyPr anchor="b"/>
          <a:lstStyle>
            <a:lvl1pPr algn="l">
              <a:defRPr sz="2000" b="1"/>
            </a:lvl1pPr>
          </a:lstStyle>
          <a:p>
            <a:r>
              <a:rPr lang="nl-NL"/>
              <a:t>Klik om de stijl te bewerken</a:t>
            </a:r>
          </a:p>
        </p:txBody>
      </p:sp>
      <p:sp>
        <p:nvSpPr>
          <p:cNvPr id="3" name="Tijdelijke aanduiding voor afbeelding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a:sym typeface="Trebuchet MS" pitchFamily="34" charset="0"/>
            </a:endParaRPr>
          </a:p>
        </p:txBody>
      </p:sp>
      <p:sp>
        <p:nvSpPr>
          <p:cNvPr id="4" name="Tijdelijke aanduiding voor tekst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a:extLst>
              <a:ext uri="{FF2B5EF4-FFF2-40B4-BE49-F238E27FC236}">
                <a16:creationId xmlns:a16="http://schemas.microsoft.com/office/drawing/2014/main" id="{BF9C89C6-A2BA-466B-A463-BF2E1D2FCA6F}"/>
              </a:ext>
            </a:extLst>
          </p:cNvPr>
          <p:cNvSpPr>
            <a:spLocks noGrp="1"/>
          </p:cNvSpPr>
          <p:nvPr>
            <p:ph type="dt" sz="half" idx="10"/>
          </p:nvPr>
        </p:nvSpPr>
        <p:spPr/>
        <p:txBody>
          <a:bodyPr/>
          <a:lstStyle>
            <a:lvl1pPr>
              <a:defRPr/>
            </a:lvl1pPr>
          </a:lstStyle>
          <a:p>
            <a:pPr>
              <a:defRPr/>
            </a:pPr>
            <a:fld id="{9E16D537-6ECD-431D-BD84-18B6C83FBCF1}" type="datetime1">
              <a:rPr lang="nl-NL" altLang="en-US"/>
              <a:pPr>
                <a:defRPr/>
              </a:pPr>
              <a:t>4-5-2018</a:t>
            </a:fld>
            <a:endParaRPr lang="en-US" sz="1800">
              <a:solidFill>
                <a:schemeClr val="tx1"/>
              </a:solidFill>
            </a:endParaRPr>
          </a:p>
        </p:txBody>
      </p:sp>
      <p:sp>
        <p:nvSpPr>
          <p:cNvPr id="6" name="Tijdelijke aanduiding voor voettekst 5">
            <a:extLst>
              <a:ext uri="{FF2B5EF4-FFF2-40B4-BE49-F238E27FC236}">
                <a16:creationId xmlns:a16="http://schemas.microsoft.com/office/drawing/2014/main" id="{272EC2AD-E80C-45AE-828B-CA707308F187}"/>
              </a:ext>
            </a:extLst>
          </p:cNvPr>
          <p:cNvSpPr>
            <a:spLocks noGrp="1"/>
          </p:cNvSpPr>
          <p:nvPr>
            <p:ph type="ftr" sz="quarter" idx="11"/>
          </p:nvPr>
        </p:nvSpPr>
        <p:spPr/>
        <p:txBody>
          <a:bodyPr/>
          <a:lstStyle>
            <a:lvl1pPr>
              <a:defRPr/>
            </a:lvl1pPr>
          </a:lstStyle>
          <a:p>
            <a:pPr>
              <a:defRPr/>
            </a:pPr>
            <a:endParaRPr lang="nl-NL" altLang="en-US"/>
          </a:p>
        </p:txBody>
      </p:sp>
      <p:sp>
        <p:nvSpPr>
          <p:cNvPr id="7" name="Tijdelijke aanduiding voor dianummer 6">
            <a:extLst>
              <a:ext uri="{FF2B5EF4-FFF2-40B4-BE49-F238E27FC236}">
                <a16:creationId xmlns:a16="http://schemas.microsoft.com/office/drawing/2014/main" id="{2C0C23BA-0D01-4704-8B1D-D24195A0B230}"/>
              </a:ext>
            </a:extLst>
          </p:cNvPr>
          <p:cNvSpPr>
            <a:spLocks noGrp="1"/>
          </p:cNvSpPr>
          <p:nvPr>
            <p:ph type="sldNum" sz="quarter" idx="12"/>
          </p:nvPr>
        </p:nvSpPr>
        <p:spPr/>
        <p:txBody>
          <a:bodyPr/>
          <a:lstStyle>
            <a:lvl1pPr>
              <a:defRPr/>
            </a:lvl1pPr>
          </a:lstStyle>
          <a:p>
            <a:pPr>
              <a:defRPr/>
            </a:pPr>
            <a:fld id="{64E735A2-114F-485F-A430-F0C62B910A88}"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403177419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verticale tekst 2"/>
          <p:cNvSpPr>
            <a:spLocks noGrp="1"/>
          </p:cNvSpPr>
          <p:nvPr>
            <p:ph type="body" orient="vert" idx="1"/>
          </p:nvPr>
        </p:nvSpPr>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84FB3931-7DB1-4259-9237-09BC6412C725}"/>
              </a:ext>
            </a:extLst>
          </p:cNvPr>
          <p:cNvSpPr>
            <a:spLocks noGrp="1"/>
          </p:cNvSpPr>
          <p:nvPr>
            <p:ph type="dt" sz="half" idx="10"/>
          </p:nvPr>
        </p:nvSpPr>
        <p:spPr/>
        <p:txBody>
          <a:bodyPr/>
          <a:lstStyle>
            <a:lvl1pPr>
              <a:defRPr/>
            </a:lvl1pPr>
          </a:lstStyle>
          <a:p>
            <a:pPr>
              <a:defRPr/>
            </a:pPr>
            <a:fld id="{C4FB65B5-ABD0-446D-8F99-E2FD93C46101}"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03F60D27-B856-4A4D-BFE5-588F9D8BCDAD}"/>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E2F546F8-0593-4029-B140-5199658D698C}"/>
              </a:ext>
            </a:extLst>
          </p:cNvPr>
          <p:cNvSpPr>
            <a:spLocks noGrp="1"/>
          </p:cNvSpPr>
          <p:nvPr>
            <p:ph type="sldNum" sz="quarter" idx="12"/>
          </p:nvPr>
        </p:nvSpPr>
        <p:spPr/>
        <p:txBody>
          <a:bodyPr/>
          <a:lstStyle>
            <a:lvl1pPr>
              <a:defRPr/>
            </a:lvl1pPr>
          </a:lstStyle>
          <a:p>
            <a:pPr>
              <a:defRPr/>
            </a:pPr>
            <a:fld id="{F7D759EE-173F-48D2-9468-931F7072D4AC}"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14227898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7126288" y="609600"/>
            <a:ext cx="2147887" cy="5432425"/>
          </a:xfr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677863" y="609600"/>
            <a:ext cx="6296025" cy="5432425"/>
          </a:xfr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95A57C32-8BE0-49AD-86AB-EBDF3D55A77D}"/>
              </a:ext>
            </a:extLst>
          </p:cNvPr>
          <p:cNvSpPr>
            <a:spLocks noGrp="1"/>
          </p:cNvSpPr>
          <p:nvPr>
            <p:ph type="dt" sz="half" idx="10"/>
          </p:nvPr>
        </p:nvSpPr>
        <p:spPr/>
        <p:txBody>
          <a:bodyPr/>
          <a:lstStyle>
            <a:lvl1pPr>
              <a:defRPr/>
            </a:lvl1pPr>
          </a:lstStyle>
          <a:p>
            <a:pPr>
              <a:defRPr/>
            </a:pPr>
            <a:fld id="{0836C582-7533-4154-BBE2-14BE891D8788}"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A2D211CF-8940-439C-9C37-71F608D1EA2F}"/>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39D094C0-FB2D-43C5-8161-CE35125C0E27}"/>
              </a:ext>
            </a:extLst>
          </p:cNvPr>
          <p:cNvSpPr>
            <a:spLocks noGrp="1"/>
          </p:cNvSpPr>
          <p:nvPr>
            <p:ph type="sldNum" sz="quarter" idx="12"/>
          </p:nvPr>
        </p:nvSpPr>
        <p:spPr/>
        <p:txBody>
          <a:bodyPr/>
          <a:lstStyle>
            <a:lvl1pPr>
              <a:defRPr/>
            </a:lvl1pPr>
          </a:lstStyle>
          <a:p>
            <a:pPr>
              <a:defRPr/>
            </a:pPr>
            <a:fld id="{6CD8272C-DADB-41A2-928A-B9551F4956FE}"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170322598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914400" y="2130425"/>
            <a:ext cx="10363200" cy="1470025"/>
          </a:xfrm>
        </p:spPr>
        <p:txBody>
          <a:bodyPr/>
          <a:lstStyle/>
          <a:p>
            <a:r>
              <a:rPr lang="nl-NL"/>
              <a:t>Klik om de stijl te bewerken</a:t>
            </a:r>
          </a:p>
        </p:txBody>
      </p:sp>
      <p:sp>
        <p:nvSpPr>
          <p:cNvPr id="3" name="Ondertitel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l-NL"/>
              <a:t>Klik om het opmaakprofiel van de modelondertitel te bewerken</a:t>
            </a:r>
          </a:p>
        </p:txBody>
      </p:sp>
      <p:sp>
        <p:nvSpPr>
          <p:cNvPr id="4" name="Tijdelijke aanduiding voor datum 3">
            <a:extLst>
              <a:ext uri="{FF2B5EF4-FFF2-40B4-BE49-F238E27FC236}">
                <a16:creationId xmlns:a16="http://schemas.microsoft.com/office/drawing/2014/main" id="{688B9DA0-96C4-41BE-B14B-EB5BC24EFD03}"/>
              </a:ext>
            </a:extLst>
          </p:cNvPr>
          <p:cNvSpPr>
            <a:spLocks noGrp="1"/>
          </p:cNvSpPr>
          <p:nvPr>
            <p:ph type="dt" sz="half" idx="10"/>
          </p:nvPr>
        </p:nvSpPr>
        <p:spPr/>
        <p:txBody>
          <a:bodyPr/>
          <a:lstStyle>
            <a:lvl1pPr>
              <a:defRPr/>
            </a:lvl1pPr>
          </a:lstStyle>
          <a:p>
            <a:pPr>
              <a:defRPr/>
            </a:pPr>
            <a:fld id="{72FDF156-5086-40F1-90EA-F412AA2F9533}"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D4D0D5DE-14CB-4B78-ABA6-DB25900F828C}"/>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DD117B58-5420-4A02-98AC-811AD5CCCE39}"/>
              </a:ext>
            </a:extLst>
          </p:cNvPr>
          <p:cNvSpPr>
            <a:spLocks noGrp="1"/>
          </p:cNvSpPr>
          <p:nvPr>
            <p:ph type="sldNum" sz="quarter" idx="12"/>
          </p:nvPr>
        </p:nvSpPr>
        <p:spPr/>
        <p:txBody>
          <a:bodyPr/>
          <a:lstStyle>
            <a:lvl1pPr>
              <a:defRPr/>
            </a:lvl1pPr>
          </a:lstStyle>
          <a:p>
            <a:pPr>
              <a:defRPr/>
            </a:pPr>
            <a:fld id="{29BB7D18-7DF2-4C87-BC60-6DF81812E90B}"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3606020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2389188" y="4800600"/>
            <a:ext cx="7315200" cy="566738"/>
          </a:xfrm>
        </p:spPr>
        <p:txBody>
          <a:bodyPr anchor="b"/>
          <a:lstStyle>
            <a:lvl1pPr algn="l">
              <a:defRPr sz="2000" b="1"/>
            </a:lvl1pPr>
          </a:lstStyle>
          <a:p>
            <a:r>
              <a:rPr lang="nl-NL"/>
              <a:t>Klik om de stijl te bewerken</a:t>
            </a:r>
          </a:p>
        </p:txBody>
      </p:sp>
      <p:sp>
        <p:nvSpPr>
          <p:cNvPr id="3" name="Tijdelijke aanduiding voor afbeelding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a:sym typeface="Trebuchet MS" pitchFamily="34" charset="0"/>
            </a:endParaRPr>
          </a:p>
        </p:txBody>
      </p:sp>
      <p:sp>
        <p:nvSpPr>
          <p:cNvPr id="4" name="Tijdelijke aanduiding voor tekst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Date Placeholder 3">
            <a:extLst>
              <a:ext uri="{FF2B5EF4-FFF2-40B4-BE49-F238E27FC236}">
                <a16:creationId xmlns:a16="http://schemas.microsoft.com/office/drawing/2014/main" id="{C0683F4B-3305-4602-80B6-C76C4470BA85}"/>
              </a:ext>
            </a:extLst>
          </p:cNvPr>
          <p:cNvSpPr>
            <a:spLocks noGrp="1" noChangeArrowheads="1"/>
          </p:cNvSpPr>
          <p:nvPr>
            <p:ph type="dt" sz="half" idx="10"/>
          </p:nvPr>
        </p:nvSpPr>
        <p:spPr>
          <a:ln/>
        </p:spPr>
        <p:txBody>
          <a:bodyPr/>
          <a:lstStyle>
            <a:lvl1pPr>
              <a:defRPr/>
            </a:lvl1pPr>
          </a:lstStyle>
          <a:p>
            <a:pPr>
              <a:defRPr/>
            </a:pPr>
            <a:fld id="{36EBBDE2-FF25-41D8-B196-3912E29A01E2}" type="datetime1">
              <a:rPr lang="nl-NL" altLang="en-US"/>
              <a:pPr>
                <a:defRPr/>
              </a:pPr>
              <a:t>4-5-2018</a:t>
            </a:fld>
            <a:endParaRPr lang="en-US"/>
          </a:p>
        </p:txBody>
      </p:sp>
      <p:sp>
        <p:nvSpPr>
          <p:cNvPr id="6" name="Footer Placeholder 4">
            <a:extLst>
              <a:ext uri="{FF2B5EF4-FFF2-40B4-BE49-F238E27FC236}">
                <a16:creationId xmlns:a16="http://schemas.microsoft.com/office/drawing/2014/main" id="{94CDCBB6-5522-4BBC-8441-BC0A79AA69F3}"/>
              </a:ext>
            </a:extLst>
          </p:cNvPr>
          <p:cNvSpPr>
            <a:spLocks noGrp="1" noChangeArrowheads="1"/>
          </p:cNvSpPr>
          <p:nvPr>
            <p:ph type="ftr" sz="quarter" idx="11"/>
          </p:nvPr>
        </p:nvSpPr>
        <p:spPr>
          <a:ln/>
        </p:spPr>
        <p:txBody>
          <a:bodyPr/>
          <a:lstStyle>
            <a:lvl1pPr>
              <a:defRPr/>
            </a:lvl1pPr>
          </a:lstStyle>
          <a:p>
            <a:pPr>
              <a:defRPr/>
            </a:pPr>
            <a:endParaRPr lang="nl-NL" altLang="en-US"/>
          </a:p>
        </p:txBody>
      </p:sp>
      <p:sp>
        <p:nvSpPr>
          <p:cNvPr id="7" name="Slide Number Placeholder 5">
            <a:extLst>
              <a:ext uri="{FF2B5EF4-FFF2-40B4-BE49-F238E27FC236}">
                <a16:creationId xmlns:a16="http://schemas.microsoft.com/office/drawing/2014/main" id="{E899E89A-1A69-4D3F-833B-BA8D406B83D1}"/>
              </a:ext>
            </a:extLst>
          </p:cNvPr>
          <p:cNvSpPr>
            <a:spLocks noGrp="1" noChangeArrowheads="1"/>
          </p:cNvSpPr>
          <p:nvPr>
            <p:ph type="sldNum" sz="quarter" idx="12"/>
          </p:nvPr>
        </p:nvSpPr>
        <p:spPr>
          <a:ln/>
        </p:spPr>
        <p:txBody>
          <a:bodyPr/>
          <a:lstStyle>
            <a:lvl1pPr>
              <a:defRPr/>
            </a:lvl1pPr>
          </a:lstStyle>
          <a:p>
            <a:pPr>
              <a:defRPr/>
            </a:pPr>
            <a:fld id="{2BEB2EBE-5796-48E4-8B5D-46FC67C8DF06}" type="slidenum">
              <a:rPr lang="nl-NL" altLang="en-US"/>
              <a:pPr>
                <a:defRPr/>
              </a:pPr>
              <a:t>‹nr.›</a:t>
            </a:fld>
            <a:endParaRPr lang="en-US" altLang="nl-NL"/>
          </a:p>
        </p:txBody>
      </p:sp>
    </p:spTree>
    <p:extLst>
      <p:ext uri="{BB962C8B-B14F-4D97-AF65-F5344CB8AC3E}">
        <p14:creationId xmlns:p14="http://schemas.microsoft.com/office/powerpoint/2010/main" val="358272786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74931BE6-7B1D-419E-9E27-17DF63383CCF}"/>
              </a:ext>
            </a:extLst>
          </p:cNvPr>
          <p:cNvSpPr>
            <a:spLocks noGrp="1"/>
          </p:cNvSpPr>
          <p:nvPr>
            <p:ph type="dt" sz="half" idx="10"/>
          </p:nvPr>
        </p:nvSpPr>
        <p:spPr/>
        <p:txBody>
          <a:bodyPr/>
          <a:lstStyle>
            <a:lvl1pPr>
              <a:defRPr/>
            </a:lvl1pPr>
          </a:lstStyle>
          <a:p>
            <a:pPr>
              <a:defRPr/>
            </a:pPr>
            <a:fld id="{FE276C75-9622-48B9-9FFA-A3DA3E895952}"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7B22AE7F-61B9-4966-B925-703C3E0646C8}"/>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19AC7774-F800-430C-84E1-39C21E08465D}"/>
              </a:ext>
            </a:extLst>
          </p:cNvPr>
          <p:cNvSpPr>
            <a:spLocks noGrp="1"/>
          </p:cNvSpPr>
          <p:nvPr>
            <p:ph type="sldNum" sz="quarter" idx="12"/>
          </p:nvPr>
        </p:nvSpPr>
        <p:spPr/>
        <p:txBody>
          <a:bodyPr/>
          <a:lstStyle>
            <a:lvl1pPr>
              <a:defRPr/>
            </a:lvl1pPr>
          </a:lstStyle>
          <a:p>
            <a:pPr>
              <a:defRPr/>
            </a:pPr>
            <a:fld id="{3C6908B4-422B-4C1F-A2F8-5E89D82C78FF}"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311677565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963613" y="4406900"/>
            <a:ext cx="10363200" cy="1362075"/>
          </a:xfrm>
        </p:spPr>
        <p:txBody>
          <a:bodyPr/>
          <a:lstStyle>
            <a:lvl1pPr algn="l">
              <a:defRPr sz="4000" b="1" cap="all"/>
            </a:lvl1pPr>
          </a:lstStyle>
          <a:p>
            <a:r>
              <a:rPr lang="nl-NL"/>
              <a:t>Klik om de stijl te bewerken</a:t>
            </a:r>
          </a:p>
        </p:txBody>
      </p:sp>
      <p:sp>
        <p:nvSpPr>
          <p:cNvPr id="3" name="Tijdelijke aanduiding voor tekst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a:t>Klik om de modelstijlen te bewerken</a:t>
            </a:r>
          </a:p>
        </p:txBody>
      </p:sp>
      <p:sp>
        <p:nvSpPr>
          <p:cNvPr id="4" name="Tijdelijke aanduiding voor datum 3">
            <a:extLst>
              <a:ext uri="{FF2B5EF4-FFF2-40B4-BE49-F238E27FC236}">
                <a16:creationId xmlns:a16="http://schemas.microsoft.com/office/drawing/2014/main" id="{32ED7CFB-FFA8-4D31-915E-C748D0149458}"/>
              </a:ext>
            </a:extLst>
          </p:cNvPr>
          <p:cNvSpPr>
            <a:spLocks noGrp="1"/>
          </p:cNvSpPr>
          <p:nvPr>
            <p:ph type="dt" sz="half" idx="10"/>
          </p:nvPr>
        </p:nvSpPr>
        <p:spPr/>
        <p:txBody>
          <a:bodyPr/>
          <a:lstStyle>
            <a:lvl1pPr>
              <a:defRPr/>
            </a:lvl1pPr>
          </a:lstStyle>
          <a:p>
            <a:pPr>
              <a:defRPr/>
            </a:pPr>
            <a:fld id="{574E40A2-8AB5-4E4B-AA10-FFCBFF0A60A2}"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08EEE127-CB10-4C38-88FF-DBC901EED70B}"/>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2C6F0719-F5B9-47D0-B7F7-0AC1408CDEB8}"/>
              </a:ext>
            </a:extLst>
          </p:cNvPr>
          <p:cNvSpPr>
            <a:spLocks noGrp="1"/>
          </p:cNvSpPr>
          <p:nvPr>
            <p:ph type="sldNum" sz="quarter" idx="12"/>
          </p:nvPr>
        </p:nvSpPr>
        <p:spPr/>
        <p:txBody>
          <a:bodyPr/>
          <a:lstStyle>
            <a:lvl1pPr>
              <a:defRPr/>
            </a:lvl1pPr>
          </a:lstStyle>
          <a:p>
            <a:pPr>
              <a:defRPr/>
            </a:pPr>
            <a:fld id="{7B5316D7-3B6B-452F-B1E4-75524F43DC24}"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216088708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sz="half" idx="1"/>
          </p:nvPr>
        </p:nvSpPr>
        <p:spPr>
          <a:xfrm>
            <a:off x="677863" y="2160588"/>
            <a:ext cx="4221162" cy="3881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5051425" y="2160588"/>
            <a:ext cx="4222750" cy="3881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D8B53268-02C2-4DB2-A548-74EDE0077ED9}"/>
              </a:ext>
            </a:extLst>
          </p:cNvPr>
          <p:cNvSpPr>
            <a:spLocks noGrp="1"/>
          </p:cNvSpPr>
          <p:nvPr>
            <p:ph type="dt" sz="half" idx="10"/>
          </p:nvPr>
        </p:nvSpPr>
        <p:spPr/>
        <p:txBody>
          <a:bodyPr/>
          <a:lstStyle>
            <a:lvl1pPr>
              <a:defRPr/>
            </a:lvl1pPr>
          </a:lstStyle>
          <a:p>
            <a:pPr>
              <a:defRPr/>
            </a:pPr>
            <a:fld id="{3E34974B-92A9-4400-B7B6-1BC7C13618DB}" type="datetime1">
              <a:rPr lang="nl-NL" altLang="en-US"/>
              <a:pPr>
                <a:defRPr/>
              </a:pPr>
              <a:t>4-5-2018</a:t>
            </a:fld>
            <a:endParaRPr lang="en-US" sz="1800">
              <a:solidFill>
                <a:schemeClr val="tx1"/>
              </a:solidFill>
            </a:endParaRPr>
          </a:p>
        </p:txBody>
      </p:sp>
      <p:sp>
        <p:nvSpPr>
          <p:cNvPr id="6" name="Tijdelijke aanduiding voor voettekst 5">
            <a:extLst>
              <a:ext uri="{FF2B5EF4-FFF2-40B4-BE49-F238E27FC236}">
                <a16:creationId xmlns:a16="http://schemas.microsoft.com/office/drawing/2014/main" id="{235885C2-23D3-4C63-AA05-7ABE0E36C629}"/>
              </a:ext>
            </a:extLst>
          </p:cNvPr>
          <p:cNvSpPr>
            <a:spLocks noGrp="1"/>
          </p:cNvSpPr>
          <p:nvPr>
            <p:ph type="ftr" sz="quarter" idx="11"/>
          </p:nvPr>
        </p:nvSpPr>
        <p:spPr/>
        <p:txBody>
          <a:bodyPr/>
          <a:lstStyle>
            <a:lvl1pPr>
              <a:defRPr/>
            </a:lvl1pPr>
          </a:lstStyle>
          <a:p>
            <a:pPr>
              <a:defRPr/>
            </a:pPr>
            <a:endParaRPr lang="nl-NL" altLang="en-US"/>
          </a:p>
        </p:txBody>
      </p:sp>
      <p:sp>
        <p:nvSpPr>
          <p:cNvPr id="7" name="Tijdelijke aanduiding voor dianummer 6">
            <a:extLst>
              <a:ext uri="{FF2B5EF4-FFF2-40B4-BE49-F238E27FC236}">
                <a16:creationId xmlns:a16="http://schemas.microsoft.com/office/drawing/2014/main" id="{DCB86E6B-2B89-40CF-9B23-47B240F495D3}"/>
              </a:ext>
            </a:extLst>
          </p:cNvPr>
          <p:cNvSpPr>
            <a:spLocks noGrp="1"/>
          </p:cNvSpPr>
          <p:nvPr>
            <p:ph type="sldNum" sz="quarter" idx="12"/>
          </p:nvPr>
        </p:nvSpPr>
        <p:spPr/>
        <p:txBody>
          <a:bodyPr/>
          <a:lstStyle>
            <a:lvl1pPr>
              <a:defRPr/>
            </a:lvl1pPr>
          </a:lstStyle>
          <a:p>
            <a:pPr>
              <a:defRPr/>
            </a:pPr>
            <a:fld id="{3E5747D4-9AC8-44C8-89BD-75713CE6BF15}"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54700914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p:spPr>
        <p:txBody>
          <a:bodyPr/>
          <a:lstStyle>
            <a:lvl1pPr>
              <a:defRPr/>
            </a:lvl1pPr>
          </a:lstStyle>
          <a:p>
            <a:r>
              <a:rPr lang="nl-NL"/>
              <a:t>Klik om de stijl te bewerken</a:t>
            </a:r>
          </a:p>
        </p:txBody>
      </p:sp>
      <p:sp>
        <p:nvSpPr>
          <p:cNvPr id="3" name="Tijdelijke aanduiding voor tekst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8D27BB2B-3E03-4378-BF79-EB5C57F360E6}"/>
              </a:ext>
            </a:extLst>
          </p:cNvPr>
          <p:cNvSpPr>
            <a:spLocks noGrp="1"/>
          </p:cNvSpPr>
          <p:nvPr>
            <p:ph type="dt" sz="half" idx="10"/>
          </p:nvPr>
        </p:nvSpPr>
        <p:spPr/>
        <p:txBody>
          <a:bodyPr/>
          <a:lstStyle>
            <a:lvl1pPr>
              <a:defRPr/>
            </a:lvl1pPr>
          </a:lstStyle>
          <a:p>
            <a:pPr>
              <a:defRPr/>
            </a:pPr>
            <a:fld id="{ACEA1D84-7F88-4BB5-BCCF-8BD11C55E1B5}" type="datetime1">
              <a:rPr lang="nl-NL" altLang="en-US"/>
              <a:pPr>
                <a:defRPr/>
              </a:pPr>
              <a:t>4-5-2018</a:t>
            </a:fld>
            <a:endParaRPr lang="en-US" sz="1800">
              <a:solidFill>
                <a:schemeClr val="tx1"/>
              </a:solidFill>
            </a:endParaRPr>
          </a:p>
        </p:txBody>
      </p:sp>
      <p:sp>
        <p:nvSpPr>
          <p:cNvPr id="8" name="Tijdelijke aanduiding voor voettekst 7">
            <a:extLst>
              <a:ext uri="{FF2B5EF4-FFF2-40B4-BE49-F238E27FC236}">
                <a16:creationId xmlns:a16="http://schemas.microsoft.com/office/drawing/2014/main" id="{29D1A352-39C5-4A77-BF46-0FCC068777F7}"/>
              </a:ext>
            </a:extLst>
          </p:cNvPr>
          <p:cNvSpPr>
            <a:spLocks noGrp="1"/>
          </p:cNvSpPr>
          <p:nvPr>
            <p:ph type="ftr" sz="quarter" idx="11"/>
          </p:nvPr>
        </p:nvSpPr>
        <p:spPr/>
        <p:txBody>
          <a:bodyPr/>
          <a:lstStyle>
            <a:lvl1pPr>
              <a:defRPr/>
            </a:lvl1pPr>
          </a:lstStyle>
          <a:p>
            <a:pPr>
              <a:defRPr/>
            </a:pPr>
            <a:endParaRPr lang="nl-NL" altLang="en-US"/>
          </a:p>
        </p:txBody>
      </p:sp>
      <p:sp>
        <p:nvSpPr>
          <p:cNvPr id="9" name="Tijdelijke aanduiding voor dianummer 8">
            <a:extLst>
              <a:ext uri="{FF2B5EF4-FFF2-40B4-BE49-F238E27FC236}">
                <a16:creationId xmlns:a16="http://schemas.microsoft.com/office/drawing/2014/main" id="{EC38F58A-F20F-4137-8C08-237E546206D7}"/>
              </a:ext>
            </a:extLst>
          </p:cNvPr>
          <p:cNvSpPr>
            <a:spLocks noGrp="1"/>
          </p:cNvSpPr>
          <p:nvPr>
            <p:ph type="sldNum" sz="quarter" idx="12"/>
          </p:nvPr>
        </p:nvSpPr>
        <p:spPr/>
        <p:txBody>
          <a:bodyPr/>
          <a:lstStyle>
            <a:lvl1pPr>
              <a:defRPr/>
            </a:lvl1pPr>
          </a:lstStyle>
          <a:p>
            <a:pPr>
              <a:defRPr/>
            </a:pPr>
            <a:fld id="{16FC9E26-C58E-4D58-860B-2D5D986531EE}"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157570017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datum 2">
            <a:extLst>
              <a:ext uri="{FF2B5EF4-FFF2-40B4-BE49-F238E27FC236}">
                <a16:creationId xmlns:a16="http://schemas.microsoft.com/office/drawing/2014/main" id="{796F1955-A1E3-44C8-BDE8-CFF3E2B96D69}"/>
              </a:ext>
            </a:extLst>
          </p:cNvPr>
          <p:cNvSpPr>
            <a:spLocks noGrp="1"/>
          </p:cNvSpPr>
          <p:nvPr>
            <p:ph type="dt" sz="half" idx="10"/>
          </p:nvPr>
        </p:nvSpPr>
        <p:spPr/>
        <p:txBody>
          <a:bodyPr/>
          <a:lstStyle>
            <a:lvl1pPr>
              <a:defRPr/>
            </a:lvl1pPr>
          </a:lstStyle>
          <a:p>
            <a:pPr>
              <a:defRPr/>
            </a:pPr>
            <a:fld id="{D218ED29-7E88-47BB-8FAD-047C1FF411B7}" type="datetime1">
              <a:rPr lang="nl-NL" altLang="en-US"/>
              <a:pPr>
                <a:defRPr/>
              </a:pPr>
              <a:t>4-5-2018</a:t>
            </a:fld>
            <a:endParaRPr lang="en-US" sz="1800">
              <a:solidFill>
                <a:schemeClr val="tx1"/>
              </a:solidFill>
            </a:endParaRPr>
          </a:p>
        </p:txBody>
      </p:sp>
      <p:sp>
        <p:nvSpPr>
          <p:cNvPr id="4" name="Tijdelijke aanduiding voor voettekst 3">
            <a:extLst>
              <a:ext uri="{FF2B5EF4-FFF2-40B4-BE49-F238E27FC236}">
                <a16:creationId xmlns:a16="http://schemas.microsoft.com/office/drawing/2014/main" id="{78825787-7E7A-4189-8C6C-0DDAC2CABF29}"/>
              </a:ext>
            </a:extLst>
          </p:cNvPr>
          <p:cNvSpPr>
            <a:spLocks noGrp="1"/>
          </p:cNvSpPr>
          <p:nvPr>
            <p:ph type="ftr" sz="quarter" idx="11"/>
          </p:nvPr>
        </p:nvSpPr>
        <p:spPr/>
        <p:txBody>
          <a:bodyPr/>
          <a:lstStyle>
            <a:lvl1pPr>
              <a:defRPr/>
            </a:lvl1pPr>
          </a:lstStyle>
          <a:p>
            <a:pPr>
              <a:defRPr/>
            </a:pPr>
            <a:endParaRPr lang="nl-NL" altLang="en-US"/>
          </a:p>
        </p:txBody>
      </p:sp>
      <p:sp>
        <p:nvSpPr>
          <p:cNvPr id="5" name="Tijdelijke aanduiding voor dianummer 4">
            <a:extLst>
              <a:ext uri="{FF2B5EF4-FFF2-40B4-BE49-F238E27FC236}">
                <a16:creationId xmlns:a16="http://schemas.microsoft.com/office/drawing/2014/main" id="{B770FA97-FD28-4AF2-B846-941B8FDB3D9F}"/>
              </a:ext>
            </a:extLst>
          </p:cNvPr>
          <p:cNvSpPr>
            <a:spLocks noGrp="1"/>
          </p:cNvSpPr>
          <p:nvPr>
            <p:ph type="sldNum" sz="quarter" idx="12"/>
          </p:nvPr>
        </p:nvSpPr>
        <p:spPr/>
        <p:txBody>
          <a:bodyPr/>
          <a:lstStyle>
            <a:lvl1pPr>
              <a:defRPr/>
            </a:lvl1pPr>
          </a:lstStyle>
          <a:p>
            <a:pPr>
              <a:defRPr/>
            </a:pPr>
            <a:fld id="{38569E28-E3C3-4B2A-950E-E604B8C68DF9}"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2971162563"/>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64372B53-A53E-425E-967A-4626EBCFC022}"/>
              </a:ext>
            </a:extLst>
          </p:cNvPr>
          <p:cNvSpPr>
            <a:spLocks noGrp="1"/>
          </p:cNvSpPr>
          <p:nvPr>
            <p:ph type="dt" sz="half" idx="10"/>
          </p:nvPr>
        </p:nvSpPr>
        <p:spPr/>
        <p:txBody>
          <a:bodyPr/>
          <a:lstStyle>
            <a:lvl1pPr>
              <a:defRPr/>
            </a:lvl1pPr>
          </a:lstStyle>
          <a:p>
            <a:pPr>
              <a:defRPr/>
            </a:pPr>
            <a:fld id="{368811F1-8C86-42FA-B904-2AAE4EB8A895}" type="datetime1">
              <a:rPr lang="nl-NL" altLang="en-US"/>
              <a:pPr>
                <a:defRPr/>
              </a:pPr>
              <a:t>4-5-2018</a:t>
            </a:fld>
            <a:endParaRPr lang="en-US" sz="1800">
              <a:solidFill>
                <a:schemeClr val="tx1"/>
              </a:solidFill>
            </a:endParaRPr>
          </a:p>
        </p:txBody>
      </p:sp>
      <p:sp>
        <p:nvSpPr>
          <p:cNvPr id="3" name="Tijdelijke aanduiding voor voettekst 2">
            <a:extLst>
              <a:ext uri="{FF2B5EF4-FFF2-40B4-BE49-F238E27FC236}">
                <a16:creationId xmlns:a16="http://schemas.microsoft.com/office/drawing/2014/main" id="{7E488CED-9F92-4C0B-8DF0-45E53BA2D9B1}"/>
              </a:ext>
            </a:extLst>
          </p:cNvPr>
          <p:cNvSpPr>
            <a:spLocks noGrp="1"/>
          </p:cNvSpPr>
          <p:nvPr>
            <p:ph type="ftr" sz="quarter" idx="11"/>
          </p:nvPr>
        </p:nvSpPr>
        <p:spPr/>
        <p:txBody>
          <a:bodyPr/>
          <a:lstStyle>
            <a:lvl1pPr>
              <a:defRPr/>
            </a:lvl1pPr>
          </a:lstStyle>
          <a:p>
            <a:pPr>
              <a:defRPr/>
            </a:pPr>
            <a:endParaRPr lang="nl-NL" altLang="en-US"/>
          </a:p>
        </p:txBody>
      </p:sp>
      <p:sp>
        <p:nvSpPr>
          <p:cNvPr id="4" name="Tijdelijke aanduiding voor dianummer 3">
            <a:extLst>
              <a:ext uri="{FF2B5EF4-FFF2-40B4-BE49-F238E27FC236}">
                <a16:creationId xmlns:a16="http://schemas.microsoft.com/office/drawing/2014/main" id="{D8DA931E-3B13-4527-8A70-8137EBC43364}"/>
              </a:ext>
            </a:extLst>
          </p:cNvPr>
          <p:cNvSpPr>
            <a:spLocks noGrp="1"/>
          </p:cNvSpPr>
          <p:nvPr>
            <p:ph type="sldNum" sz="quarter" idx="12"/>
          </p:nvPr>
        </p:nvSpPr>
        <p:spPr/>
        <p:txBody>
          <a:bodyPr/>
          <a:lstStyle>
            <a:lvl1pPr>
              <a:defRPr/>
            </a:lvl1pPr>
          </a:lstStyle>
          <a:p>
            <a:pPr>
              <a:defRPr/>
            </a:pPr>
            <a:fld id="{3F572A29-098F-4705-A26A-5FB59294E441}"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2929163679"/>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0" y="273050"/>
            <a:ext cx="4011613" cy="1162050"/>
          </a:xfrm>
        </p:spPr>
        <p:txBody>
          <a:bodyPr anchor="b"/>
          <a:lstStyle>
            <a:lvl1pPr algn="l">
              <a:defRPr sz="2000" b="1"/>
            </a:lvl1pPr>
          </a:lstStyle>
          <a:p>
            <a:r>
              <a:rPr lang="nl-NL"/>
              <a:t>Klik om de stijl te bewerken</a:t>
            </a:r>
          </a:p>
        </p:txBody>
      </p:sp>
      <p:sp>
        <p:nvSpPr>
          <p:cNvPr id="3" name="Tijdelijke aanduiding voor inhoud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a:extLst>
              <a:ext uri="{FF2B5EF4-FFF2-40B4-BE49-F238E27FC236}">
                <a16:creationId xmlns:a16="http://schemas.microsoft.com/office/drawing/2014/main" id="{A93D7D13-F777-47A1-9685-0B4D427E9A16}"/>
              </a:ext>
            </a:extLst>
          </p:cNvPr>
          <p:cNvSpPr>
            <a:spLocks noGrp="1"/>
          </p:cNvSpPr>
          <p:nvPr>
            <p:ph type="dt" sz="half" idx="10"/>
          </p:nvPr>
        </p:nvSpPr>
        <p:spPr/>
        <p:txBody>
          <a:bodyPr/>
          <a:lstStyle>
            <a:lvl1pPr>
              <a:defRPr/>
            </a:lvl1pPr>
          </a:lstStyle>
          <a:p>
            <a:pPr>
              <a:defRPr/>
            </a:pPr>
            <a:fld id="{07BC3E63-65C6-40ED-9283-48CF27C0A7FC}" type="datetime1">
              <a:rPr lang="nl-NL" altLang="en-US"/>
              <a:pPr>
                <a:defRPr/>
              </a:pPr>
              <a:t>4-5-2018</a:t>
            </a:fld>
            <a:endParaRPr lang="en-US" sz="1800">
              <a:solidFill>
                <a:schemeClr val="tx1"/>
              </a:solidFill>
            </a:endParaRPr>
          </a:p>
        </p:txBody>
      </p:sp>
      <p:sp>
        <p:nvSpPr>
          <p:cNvPr id="6" name="Tijdelijke aanduiding voor voettekst 5">
            <a:extLst>
              <a:ext uri="{FF2B5EF4-FFF2-40B4-BE49-F238E27FC236}">
                <a16:creationId xmlns:a16="http://schemas.microsoft.com/office/drawing/2014/main" id="{0909EECC-B0BD-4C85-9DF2-1C422E99EC22}"/>
              </a:ext>
            </a:extLst>
          </p:cNvPr>
          <p:cNvSpPr>
            <a:spLocks noGrp="1"/>
          </p:cNvSpPr>
          <p:nvPr>
            <p:ph type="ftr" sz="quarter" idx="11"/>
          </p:nvPr>
        </p:nvSpPr>
        <p:spPr/>
        <p:txBody>
          <a:bodyPr/>
          <a:lstStyle>
            <a:lvl1pPr>
              <a:defRPr/>
            </a:lvl1pPr>
          </a:lstStyle>
          <a:p>
            <a:pPr>
              <a:defRPr/>
            </a:pPr>
            <a:endParaRPr lang="nl-NL" altLang="en-US"/>
          </a:p>
        </p:txBody>
      </p:sp>
      <p:sp>
        <p:nvSpPr>
          <p:cNvPr id="7" name="Tijdelijke aanduiding voor dianummer 6">
            <a:extLst>
              <a:ext uri="{FF2B5EF4-FFF2-40B4-BE49-F238E27FC236}">
                <a16:creationId xmlns:a16="http://schemas.microsoft.com/office/drawing/2014/main" id="{27140C39-486F-46F7-BDD5-44C1426430F1}"/>
              </a:ext>
            </a:extLst>
          </p:cNvPr>
          <p:cNvSpPr>
            <a:spLocks noGrp="1"/>
          </p:cNvSpPr>
          <p:nvPr>
            <p:ph type="sldNum" sz="quarter" idx="12"/>
          </p:nvPr>
        </p:nvSpPr>
        <p:spPr/>
        <p:txBody>
          <a:bodyPr/>
          <a:lstStyle>
            <a:lvl1pPr>
              <a:defRPr/>
            </a:lvl1pPr>
          </a:lstStyle>
          <a:p>
            <a:pPr>
              <a:defRPr/>
            </a:pPr>
            <a:fld id="{4811DC73-EA1D-409C-89C6-660532406A79}"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150674077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2389188" y="4800600"/>
            <a:ext cx="7315200" cy="566738"/>
          </a:xfrm>
        </p:spPr>
        <p:txBody>
          <a:bodyPr anchor="b"/>
          <a:lstStyle>
            <a:lvl1pPr algn="l">
              <a:defRPr sz="2000" b="1"/>
            </a:lvl1pPr>
          </a:lstStyle>
          <a:p>
            <a:r>
              <a:rPr lang="nl-NL"/>
              <a:t>Klik om de stijl te bewerken</a:t>
            </a:r>
          </a:p>
        </p:txBody>
      </p:sp>
      <p:sp>
        <p:nvSpPr>
          <p:cNvPr id="3" name="Tijdelijke aanduiding voor afbeelding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a:sym typeface="Trebuchet MS" pitchFamily="34" charset="0"/>
            </a:endParaRPr>
          </a:p>
        </p:txBody>
      </p:sp>
      <p:sp>
        <p:nvSpPr>
          <p:cNvPr id="4" name="Tijdelijke aanduiding voor tekst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a:extLst>
              <a:ext uri="{FF2B5EF4-FFF2-40B4-BE49-F238E27FC236}">
                <a16:creationId xmlns:a16="http://schemas.microsoft.com/office/drawing/2014/main" id="{A3ACC54E-8F51-4EED-BEF9-B3DBB7C3B3F9}"/>
              </a:ext>
            </a:extLst>
          </p:cNvPr>
          <p:cNvSpPr>
            <a:spLocks noGrp="1"/>
          </p:cNvSpPr>
          <p:nvPr>
            <p:ph type="dt" sz="half" idx="10"/>
          </p:nvPr>
        </p:nvSpPr>
        <p:spPr/>
        <p:txBody>
          <a:bodyPr/>
          <a:lstStyle>
            <a:lvl1pPr>
              <a:defRPr/>
            </a:lvl1pPr>
          </a:lstStyle>
          <a:p>
            <a:pPr>
              <a:defRPr/>
            </a:pPr>
            <a:fld id="{EBF2471E-00C4-4F04-86DF-07575D67A7DE}" type="datetime1">
              <a:rPr lang="nl-NL" altLang="en-US"/>
              <a:pPr>
                <a:defRPr/>
              </a:pPr>
              <a:t>4-5-2018</a:t>
            </a:fld>
            <a:endParaRPr lang="en-US" sz="1800">
              <a:solidFill>
                <a:schemeClr val="tx1"/>
              </a:solidFill>
            </a:endParaRPr>
          </a:p>
        </p:txBody>
      </p:sp>
      <p:sp>
        <p:nvSpPr>
          <p:cNvPr id="6" name="Tijdelijke aanduiding voor voettekst 5">
            <a:extLst>
              <a:ext uri="{FF2B5EF4-FFF2-40B4-BE49-F238E27FC236}">
                <a16:creationId xmlns:a16="http://schemas.microsoft.com/office/drawing/2014/main" id="{1766F34A-B939-4311-A0DD-ED1830126480}"/>
              </a:ext>
            </a:extLst>
          </p:cNvPr>
          <p:cNvSpPr>
            <a:spLocks noGrp="1"/>
          </p:cNvSpPr>
          <p:nvPr>
            <p:ph type="ftr" sz="quarter" idx="11"/>
          </p:nvPr>
        </p:nvSpPr>
        <p:spPr/>
        <p:txBody>
          <a:bodyPr/>
          <a:lstStyle>
            <a:lvl1pPr>
              <a:defRPr/>
            </a:lvl1pPr>
          </a:lstStyle>
          <a:p>
            <a:pPr>
              <a:defRPr/>
            </a:pPr>
            <a:endParaRPr lang="nl-NL" altLang="en-US"/>
          </a:p>
        </p:txBody>
      </p:sp>
      <p:sp>
        <p:nvSpPr>
          <p:cNvPr id="7" name="Tijdelijke aanduiding voor dianummer 6">
            <a:extLst>
              <a:ext uri="{FF2B5EF4-FFF2-40B4-BE49-F238E27FC236}">
                <a16:creationId xmlns:a16="http://schemas.microsoft.com/office/drawing/2014/main" id="{CE5B1665-1FB7-4079-AEAE-2D3099266E30}"/>
              </a:ext>
            </a:extLst>
          </p:cNvPr>
          <p:cNvSpPr>
            <a:spLocks noGrp="1"/>
          </p:cNvSpPr>
          <p:nvPr>
            <p:ph type="sldNum" sz="quarter" idx="12"/>
          </p:nvPr>
        </p:nvSpPr>
        <p:spPr/>
        <p:txBody>
          <a:bodyPr/>
          <a:lstStyle>
            <a:lvl1pPr>
              <a:defRPr/>
            </a:lvl1pPr>
          </a:lstStyle>
          <a:p>
            <a:pPr>
              <a:defRPr/>
            </a:pPr>
            <a:fld id="{4BE04C2F-D6B4-43FB-978C-A40D7B438C03}"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188521180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verticale tekst 2"/>
          <p:cNvSpPr>
            <a:spLocks noGrp="1"/>
          </p:cNvSpPr>
          <p:nvPr>
            <p:ph type="body" orient="vert" idx="1"/>
          </p:nvPr>
        </p:nvSpPr>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2FF4E32B-1AFA-4A9C-A6E0-C677183FFBEE}"/>
              </a:ext>
            </a:extLst>
          </p:cNvPr>
          <p:cNvSpPr>
            <a:spLocks noGrp="1"/>
          </p:cNvSpPr>
          <p:nvPr>
            <p:ph type="dt" sz="half" idx="10"/>
          </p:nvPr>
        </p:nvSpPr>
        <p:spPr/>
        <p:txBody>
          <a:bodyPr/>
          <a:lstStyle>
            <a:lvl1pPr>
              <a:defRPr/>
            </a:lvl1pPr>
          </a:lstStyle>
          <a:p>
            <a:pPr>
              <a:defRPr/>
            </a:pPr>
            <a:fld id="{5D3BE12E-F6AD-4E08-8C55-530EB258D6B3}"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93FA3852-F555-4F03-BF08-0F15D2E1CF7C}"/>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A06E16E5-1437-4E23-9783-922F6F67F737}"/>
              </a:ext>
            </a:extLst>
          </p:cNvPr>
          <p:cNvSpPr>
            <a:spLocks noGrp="1"/>
          </p:cNvSpPr>
          <p:nvPr>
            <p:ph type="sldNum" sz="quarter" idx="12"/>
          </p:nvPr>
        </p:nvSpPr>
        <p:spPr/>
        <p:txBody>
          <a:bodyPr/>
          <a:lstStyle>
            <a:lvl1pPr>
              <a:defRPr/>
            </a:lvl1pPr>
          </a:lstStyle>
          <a:p>
            <a:pPr>
              <a:defRPr/>
            </a:pPr>
            <a:fld id="{05085BAE-C0E1-44EC-BD98-00A8B7A10544}"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1609711088"/>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7126288" y="609600"/>
            <a:ext cx="2147887" cy="5432425"/>
          </a:xfr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677863" y="609600"/>
            <a:ext cx="6296025" cy="5432425"/>
          </a:xfr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49C89B59-EC62-4198-9FDE-CD3B1A057D14}"/>
              </a:ext>
            </a:extLst>
          </p:cNvPr>
          <p:cNvSpPr>
            <a:spLocks noGrp="1"/>
          </p:cNvSpPr>
          <p:nvPr>
            <p:ph type="dt" sz="half" idx="10"/>
          </p:nvPr>
        </p:nvSpPr>
        <p:spPr/>
        <p:txBody>
          <a:bodyPr/>
          <a:lstStyle>
            <a:lvl1pPr>
              <a:defRPr/>
            </a:lvl1pPr>
          </a:lstStyle>
          <a:p>
            <a:pPr>
              <a:defRPr/>
            </a:pPr>
            <a:fld id="{A283C974-D401-4153-925F-C3ADCB792741}" type="datetime1">
              <a:rPr lang="nl-NL" altLang="en-US"/>
              <a:pPr>
                <a:defRPr/>
              </a:pPr>
              <a:t>4-5-2018</a:t>
            </a:fld>
            <a:endParaRPr lang="en-US" sz="1800">
              <a:solidFill>
                <a:schemeClr val="tx1"/>
              </a:solidFill>
            </a:endParaRPr>
          </a:p>
        </p:txBody>
      </p:sp>
      <p:sp>
        <p:nvSpPr>
          <p:cNvPr id="5" name="Tijdelijke aanduiding voor voettekst 4">
            <a:extLst>
              <a:ext uri="{FF2B5EF4-FFF2-40B4-BE49-F238E27FC236}">
                <a16:creationId xmlns:a16="http://schemas.microsoft.com/office/drawing/2014/main" id="{69F9D50E-3AB4-4A8A-B91E-E5EE0C4825CE}"/>
              </a:ext>
            </a:extLst>
          </p:cNvPr>
          <p:cNvSpPr>
            <a:spLocks noGrp="1"/>
          </p:cNvSpPr>
          <p:nvPr>
            <p:ph type="ftr" sz="quarter" idx="11"/>
          </p:nvPr>
        </p:nvSpPr>
        <p:spPr/>
        <p:txBody>
          <a:bodyPr/>
          <a:lstStyle>
            <a:lvl1pPr>
              <a:defRPr/>
            </a:lvl1pPr>
          </a:lstStyle>
          <a:p>
            <a:pPr>
              <a:defRPr/>
            </a:pPr>
            <a:endParaRPr lang="nl-NL" altLang="en-US"/>
          </a:p>
        </p:txBody>
      </p:sp>
      <p:sp>
        <p:nvSpPr>
          <p:cNvPr id="6" name="Tijdelijke aanduiding voor dianummer 5">
            <a:extLst>
              <a:ext uri="{FF2B5EF4-FFF2-40B4-BE49-F238E27FC236}">
                <a16:creationId xmlns:a16="http://schemas.microsoft.com/office/drawing/2014/main" id="{AE1264E5-C917-44D2-AD68-F8899918372E}"/>
              </a:ext>
            </a:extLst>
          </p:cNvPr>
          <p:cNvSpPr>
            <a:spLocks noGrp="1"/>
          </p:cNvSpPr>
          <p:nvPr>
            <p:ph type="sldNum" sz="quarter" idx="12"/>
          </p:nvPr>
        </p:nvSpPr>
        <p:spPr/>
        <p:txBody>
          <a:bodyPr/>
          <a:lstStyle>
            <a:lvl1pPr>
              <a:defRPr/>
            </a:lvl1pPr>
          </a:lstStyle>
          <a:p>
            <a:pPr>
              <a:defRPr/>
            </a:pPr>
            <a:fld id="{24DF9496-6E0B-4A32-8032-47FF5C97F8FD}" type="slidenum">
              <a:rPr lang="nl-NL" altLang="en-US"/>
              <a:pPr>
                <a:defRPr/>
              </a:pPr>
              <a:t>‹nr.›</a:t>
            </a:fld>
            <a:endParaRPr lang="en-US" altLang="nl-NL" sz="1800">
              <a:solidFill>
                <a:schemeClr val="tx1"/>
              </a:solidFill>
            </a:endParaRPr>
          </a:p>
        </p:txBody>
      </p:sp>
    </p:spTree>
    <p:extLst>
      <p:ext uri="{BB962C8B-B14F-4D97-AF65-F5344CB8AC3E}">
        <p14:creationId xmlns:p14="http://schemas.microsoft.com/office/powerpoint/2010/main" val="15986189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13" Type="http://schemas.openxmlformats.org/officeDocument/2006/relationships/image" Target="../media/image1.jpeg"/><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1026" name="Group 2">
            <a:extLst>
              <a:ext uri="{FF2B5EF4-FFF2-40B4-BE49-F238E27FC236}">
                <a16:creationId xmlns:a16="http://schemas.microsoft.com/office/drawing/2014/main" id="{982023B8-CB83-42EB-987C-5B410C7FD002}"/>
              </a:ext>
            </a:extLst>
          </p:cNvPr>
          <p:cNvGrpSpPr>
            <a:grpSpLocks/>
          </p:cNvGrpSpPr>
          <p:nvPr/>
        </p:nvGrpSpPr>
        <p:grpSpPr bwMode="auto">
          <a:xfrm>
            <a:off x="0" y="-1588"/>
            <a:ext cx="12192000" cy="6859588"/>
            <a:chOff x="0" y="0"/>
            <a:chExt cx="12192000" cy="6866467"/>
          </a:xfrm>
        </p:grpSpPr>
        <p:sp>
          <p:nvSpPr>
            <p:cNvPr id="1032" name="Straight Connector 19">
              <a:extLst>
                <a:ext uri="{FF2B5EF4-FFF2-40B4-BE49-F238E27FC236}">
                  <a16:creationId xmlns:a16="http://schemas.microsoft.com/office/drawing/2014/main" id="{E16AA77E-4387-4FE0-92DB-D2BB8ABDE00A}"/>
                </a:ext>
              </a:extLst>
            </p:cNvPr>
            <p:cNvSpPr>
              <a:spLocks noChangeShapeType="1"/>
            </p:cNvSpPr>
            <p:nvPr/>
          </p:nvSpPr>
          <p:spPr bwMode="auto">
            <a:xfrm>
              <a:off x="9371013" y="7946"/>
              <a:ext cx="1219200" cy="6858521"/>
            </a:xfrm>
            <a:prstGeom prst="line">
              <a:avLst/>
            </a:prstGeom>
            <a:noFill/>
            <a:ln w="9525" cap="rnd">
              <a:solidFill>
                <a:srgbClr val="5FCBEF">
                  <a:alpha val="67058"/>
                </a:srgbClr>
              </a:solidFill>
              <a:round/>
              <a:headEnd/>
              <a:tailEnd/>
            </a:ln>
            <a:extLst>
              <a:ext uri="{909E8E84-426E-40DD-AFC4-6F175D3DCCD1}">
                <a14:hiddenFill xmlns:a14="http://schemas.microsoft.com/office/drawing/2010/main">
                  <a:noFill/>
                </a14:hiddenFill>
              </a:ext>
            </a:extLst>
          </p:spPr>
          <p:txBody>
            <a:bodyPr/>
            <a:lstStyle/>
            <a:p>
              <a:endParaRPr lang="nl-NL"/>
            </a:p>
          </p:txBody>
        </p:sp>
        <p:sp>
          <p:nvSpPr>
            <p:cNvPr id="1033" name="Straight Connector 20">
              <a:extLst>
                <a:ext uri="{FF2B5EF4-FFF2-40B4-BE49-F238E27FC236}">
                  <a16:creationId xmlns:a16="http://schemas.microsoft.com/office/drawing/2014/main" id="{1603250B-6FB8-4A1A-A4AC-94A96D4D169F}"/>
                </a:ext>
              </a:extLst>
            </p:cNvPr>
            <p:cNvSpPr>
              <a:spLocks noChangeShapeType="1"/>
            </p:cNvSpPr>
            <p:nvPr/>
          </p:nvSpPr>
          <p:spPr bwMode="auto">
            <a:xfrm flipH="1">
              <a:off x="7424738" y="3689873"/>
              <a:ext cx="4764087" cy="3176594"/>
            </a:xfrm>
            <a:prstGeom prst="line">
              <a:avLst/>
            </a:prstGeom>
            <a:noFill/>
            <a:ln w="9525" cap="rnd">
              <a:solidFill>
                <a:srgbClr val="5FCBEF">
                  <a:alpha val="67058"/>
                </a:srgbClr>
              </a:solidFill>
              <a:round/>
              <a:headEnd/>
              <a:tailEnd/>
            </a:ln>
            <a:extLst>
              <a:ext uri="{909E8E84-426E-40DD-AFC4-6F175D3DCCD1}">
                <a14:hiddenFill xmlns:a14="http://schemas.microsoft.com/office/drawing/2010/main">
                  <a:noFill/>
                </a14:hiddenFill>
              </a:ext>
            </a:extLst>
          </p:spPr>
          <p:txBody>
            <a:bodyPr/>
            <a:lstStyle/>
            <a:p>
              <a:endParaRPr lang="nl-NL"/>
            </a:p>
          </p:txBody>
        </p:sp>
        <p:sp>
          <p:nvSpPr>
            <p:cNvPr id="1034" name="Rectangle 23">
              <a:extLst>
                <a:ext uri="{FF2B5EF4-FFF2-40B4-BE49-F238E27FC236}">
                  <a16:creationId xmlns:a16="http://schemas.microsoft.com/office/drawing/2014/main" id="{2A447A97-4440-4C33-A257-AAAF5E09C2F1}"/>
                </a:ext>
              </a:extLst>
            </p:cNvPr>
            <p:cNvSpPr>
              <a:spLocks/>
            </p:cNvSpPr>
            <p:nvPr/>
          </p:nvSpPr>
          <p:spPr bwMode="auto">
            <a:xfrm>
              <a:off x="9182100" y="0"/>
              <a:ext cx="3006725" cy="6866467"/>
            </a:xfrm>
            <a:custGeom>
              <a:avLst/>
              <a:gdLst>
                <a:gd name="T0" fmla="*/ 2044684 w 3007349"/>
                <a:gd name="T1" fmla="*/ 0 h 6866467"/>
                <a:gd name="T2" fmla="*/ 3006101 w 3007349"/>
                <a:gd name="T3" fmla="*/ 0 h 6866467"/>
                <a:gd name="T4" fmla="*/ 3006101 w 3007349"/>
                <a:gd name="T5" fmla="*/ 6866467 h 6866467"/>
                <a:gd name="T6" fmla="*/ 0 w 3007349"/>
                <a:gd name="T7" fmla="*/ 6866467 h 6866467"/>
                <a:gd name="T8" fmla="*/ 2044684 w 3007349"/>
                <a:gd name="T9" fmla="*/ 0 h 6866467"/>
                <a:gd name="T10" fmla="*/ 0 60000 65536"/>
                <a:gd name="T11" fmla="*/ 0 60000 65536"/>
                <a:gd name="T12" fmla="*/ 0 60000 65536"/>
                <a:gd name="T13" fmla="*/ 0 60000 65536"/>
                <a:gd name="T14" fmla="*/ 0 60000 65536"/>
                <a:gd name="T15" fmla="*/ 0 w 3007349"/>
                <a:gd name="T16" fmla="*/ 0 h 6866467"/>
                <a:gd name="T17" fmla="*/ 3007349 w 3007349"/>
                <a:gd name="T18" fmla="*/ 6866467 h 6866467"/>
              </a:gdLst>
              <a:ahLst/>
              <a:cxnLst>
                <a:cxn ang="T10">
                  <a:pos x="T0" y="T1"/>
                </a:cxn>
                <a:cxn ang="T11">
                  <a:pos x="T2" y="T3"/>
                </a:cxn>
                <a:cxn ang="T12">
                  <a:pos x="T4" y="T5"/>
                </a:cxn>
                <a:cxn ang="T13">
                  <a:pos x="T6" y="T7"/>
                </a:cxn>
                <a:cxn ang="T14">
                  <a:pos x="T8" y="T9"/>
                </a:cxn>
              </a:cxnLst>
              <a:rect l="T15" t="T16" r="T17" b="T18"/>
              <a:pathLst>
                <a:path w="3007349" h="6866467">
                  <a:moveTo>
                    <a:pt x="2045532" y="0"/>
                  </a:moveTo>
                  <a:lnTo>
                    <a:pt x="3007349" y="0"/>
                  </a:lnTo>
                  <a:lnTo>
                    <a:pt x="3007349" y="6866467"/>
                  </a:lnTo>
                  <a:lnTo>
                    <a:pt x="0" y="6866467"/>
                  </a:lnTo>
                  <a:lnTo>
                    <a:pt x="2045532" y="0"/>
                  </a:lnTo>
                  <a:close/>
                </a:path>
              </a:pathLst>
            </a:custGeom>
            <a:solidFill>
              <a:srgbClr val="5FCBEF">
                <a:alpha val="3607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1035" name="Rectangle 25">
              <a:extLst>
                <a:ext uri="{FF2B5EF4-FFF2-40B4-BE49-F238E27FC236}">
                  <a16:creationId xmlns:a16="http://schemas.microsoft.com/office/drawing/2014/main" id="{57216BA8-B64C-4872-9DCC-88E2C5081D63}"/>
                </a:ext>
              </a:extLst>
            </p:cNvPr>
            <p:cNvSpPr>
              <a:spLocks/>
            </p:cNvSpPr>
            <p:nvPr/>
          </p:nvSpPr>
          <p:spPr bwMode="auto">
            <a:xfrm>
              <a:off x="9602788" y="0"/>
              <a:ext cx="2589212" cy="6866467"/>
            </a:xfrm>
            <a:custGeom>
              <a:avLst/>
              <a:gdLst>
                <a:gd name="T0" fmla="*/ 0 w 2573311"/>
                <a:gd name="T1" fmla="*/ 0 h 6866467"/>
                <a:gd name="T2" fmla="*/ 2605211 w 2573311"/>
                <a:gd name="T3" fmla="*/ 0 h 6866467"/>
                <a:gd name="T4" fmla="*/ 2605211 w 2573311"/>
                <a:gd name="T5" fmla="*/ 6866467 h 6866467"/>
                <a:gd name="T6" fmla="*/ 1217240 w 2573311"/>
                <a:gd name="T7" fmla="*/ 6866467 h 6866467"/>
                <a:gd name="T8" fmla="*/ 0 w 2573311"/>
                <a:gd name="T9" fmla="*/ 0 h 6866467"/>
                <a:gd name="T10" fmla="*/ 0 60000 65536"/>
                <a:gd name="T11" fmla="*/ 0 60000 65536"/>
                <a:gd name="T12" fmla="*/ 0 60000 65536"/>
                <a:gd name="T13" fmla="*/ 0 60000 65536"/>
                <a:gd name="T14" fmla="*/ 0 60000 65536"/>
                <a:gd name="T15" fmla="*/ 0 w 2573311"/>
                <a:gd name="T16" fmla="*/ 0 h 6866467"/>
                <a:gd name="T17" fmla="*/ 2573311 w 2573311"/>
                <a:gd name="T18" fmla="*/ 6866467 h 6866467"/>
              </a:gdLst>
              <a:ahLst/>
              <a:cxnLst>
                <a:cxn ang="T10">
                  <a:pos x="T0" y="T1"/>
                </a:cxn>
                <a:cxn ang="T11">
                  <a:pos x="T2" y="T3"/>
                </a:cxn>
                <a:cxn ang="T12">
                  <a:pos x="T4" y="T5"/>
                </a:cxn>
                <a:cxn ang="T13">
                  <a:pos x="T6" y="T7"/>
                </a:cxn>
                <a:cxn ang="T14">
                  <a:pos x="T8" y="T9"/>
                </a:cxn>
              </a:cxnLst>
              <a:rect l="T15" t="T16" r="T17" b="T18"/>
              <a:pathLst>
                <a:path w="2573311" h="6866467">
                  <a:moveTo>
                    <a:pt x="0" y="0"/>
                  </a:moveTo>
                  <a:lnTo>
                    <a:pt x="2573311" y="0"/>
                  </a:lnTo>
                  <a:lnTo>
                    <a:pt x="2573311" y="6866467"/>
                  </a:lnTo>
                  <a:lnTo>
                    <a:pt x="1202336" y="6866467"/>
                  </a:lnTo>
                  <a:lnTo>
                    <a:pt x="0" y="0"/>
                  </a:lnTo>
                  <a:close/>
                </a:path>
              </a:pathLst>
            </a:custGeom>
            <a:solidFill>
              <a:srgbClr val="5FCBEF">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1036" name="Isosceles Triangle 23">
              <a:extLst>
                <a:ext uri="{FF2B5EF4-FFF2-40B4-BE49-F238E27FC236}">
                  <a16:creationId xmlns:a16="http://schemas.microsoft.com/office/drawing/2014/main" id="{7CD8F31A-9B78-476F-B496-DD21D88E7B0C}"/>
                </a:ext>
              </a:extLst>
            </p:cNvPr>
            <p:cNvSpPr>
              <a:spLocks noChangeArrowheads="1"/>
            </p:cNvSpPr>
            <p:nvPr/>
          </p:nvSpPr>
          <p:spPr bwMode="auto">
            <a:xfrm>
              <a:off x="8932863" y="3055824"/>
              <a:ext cx="3259137" cy="3810643"/>
            </a:xfrm>
            <a:prstGeom prst="triangle">
              <a:avLst>
                <a:gd name="adj" fmla="val 100000"/>
              </a:avLst>
            </a:prstGeom>
            <a:solidFill>
              <a:srgbClr val="16B0E3">
                <a:alpha val="6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SimSun"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SimSun"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9pPr>
            </a:lstStyle>
            <a:p>
              <a:pPr eaLnBrk="1" hangingPunct="1">
                <a:defRPr/>
              </a:pPr>
              <a:endParaRPr lang="nl-NL" altLang="en-US"/>
            </a:p>
          </p:txBody>
        </p:sp>
        <p:sp>
          <p:nvSpPr>
            <p:cNvPr id="1037" name="Rectangle 27">
              <a:extLst>
                <a:ext uri="{FF2B5EF4-FFF2-40B4-BE49-F238E27FC236}">
                  <a16:creationId xmlns:a16="http://schemas.microsoft.com/office/drawing/2014/main" id="{72F5C829-91E8-41DF-A532-09A70CBA7C43}"/>
                </a:ext>
              </a:extLst>
            </p:cNvPr>
            <p:cNvSpPr>
              <a:spLocks/>
            </p:cNvSpPr>
            <p:nvPr/>
          </p:nvSpPr>
          <p:spPr bwMode="auto">
            <a:xfrm>
              <a:off x="9334500" y="0"/>
              <a:ext cx="2854325" cy="6866467"/>
            </a:xfrm>
            <a:custGeom>
              <a:avLst/>
              <a:gdLst>
                <a:gd name="T0" fmla="*/ 0 w 2858013"/>
                <a:gd name="T1" fmla="*/ 0 h 6866467"/>
                <a:gd name="T2" fmla="*/ 2850642 w 2858013"/>
                <a:gd name="T3" fmla="*/ 0 h 6866467"/>
                <a:gd name="T4" fmla="*/ 2850642 w 2858013"/>
                <a:gd name="T5" fmla="*/ 6866467 h 6866467"/>
                <a:gd name="T6" fmla="*/ 2467562 w 2858013"/>
                <a:gd name="T7" fmla="*/ 6866467 h 6866467"/>
                <a:gd name="T8" fmla="*/ 0 w 2858013"/>
                <a:gd name="T9" fmla="*/ 0 h 6866467"/>
                <a:gd name="T10" fmla="*/ 0 60000 65536"/>
                <a:gd name="T11" fmla="*/ 0 60000 65536"/>
                <a:gd name="T12" fmla="*/ 0 60000 65536"/>
                <a:gd name="T13" fmla="*/ 0 60000 65536"/>
                <a:gd name="T14" fmla="*/ 0 60000 65536"/>
                <a:gd name="T15" fmla="*/ 0 w 2858013"/>
                <a:gd name="T16" fmla="*/ 0 h 6866467"/>
                <a:gd name="T17" fmla="*/ 2858013 w 2858013"/>
                <a:gd name="T18" fmla="*/ 6866467 h 6866467"/>
              </a:gdLst>
              <a:ahLst/>
              <a:cxnLst>
                <a:cxn ang="T10">
                  <a:pos x="T0" y="T1"/>
                </a:cxn>
                <a:cxn ang="T11">
                  <a:pos x="T2" y="T3"/>
                </a:cxn>
                <a:cxn ang="T12">
                  <a:pos x="T4" y="T5"/>
                </a:cxn>
                <a:cxn ang="T13">
                  <a:pos x="T6" y="T7"/>
                </a:cxn>
                <a:cxn ang="T14">
                  <a:pos x="T8" y="T9"/>
                </a:cxn>
              </a:cxnLst>
              <a:rect l="T15" t="T16" r="T17" b="T18"/>
              <a:pathLst>
                <a:path w="2858013" h="6866467">
                  <a:moveTo>
                    <a:pt x="0" y="0"/>
                  </a:moveTo>
                  <a:lnTo>
                    <a:pt x="2858013" y="0"/>
                  </a:lnTo>
                  <a:lnTo>
                    <a:pt x="2858013" y="6866467"/>
                  </a:lnTo>
                  <a:lnTo>
                    <a:pt x="2473942" y="6866467"/>
                  </a:lnTo>
                  <a:lnTo>
                    <a:pt x="0" y="0"/>
                  </a:lnTo>
                  <a:close/>
                </a:path>
              </a:pathLst>
            </a:custGeom>
            <a:solidFill>
              <a:srgbClr val="16B0E3">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1038" name="Rectangle 28">
              <a:extLst>
                <a:ext uri="{FF2B5EF4-FFF2-40B4-BE49-F238E27FC236}">
                  <a16:creationId xmlns:a16="http://schemas.microsoft.com/office/drawing/2014/main" id="{35E001EC-9870-430F-9E6E-32B24FEB99FA}"/>
                </a:ext>
              </a:extLst>
            </p:cNvPr>
            <p:cNvSpPr>
              <a:spLocks/>
            </p:cNvSpPr>
            <p:nvPr/>
          </p:nvSpPr>
          <p:spPr bwMode="auto">
            <a:xfrm>
              <a:off x="10898188" y="0"/>
              <a:ext cx="1290637" cy="6866467"/>
            </a:xfrm>
            <a:custGeom>
              <a:avLst/>
              <a:gdLst>
                <a:gd name="T0" fmla="*/ 1020593 w 1290094"/>
                <a:gd name="T1" fmla="*/ 0 h 6858000"/>
                <a:gd name="T2" fmla="*/ 1291180 w 1290094"/>
                <a:gd name="T3" fmla="*/ 0 h 6858000"/>
                <a:gd name="T4" fmla="*/ 1291180 w 1290094"/>
                <a:gd name="T5" fmla="*/ 6874944 h 6858000"/>
                <a:gd name="T6" fmla="*/ 0 w 1290094"/>
                <a:gd name="T7" fmla="*/ 6874944 h 6858000"/>
                <a:gd name="T8" fmla="*/ 1020593 w 1290094"/>
                <a:gd name="T9" fmla="*/ 0 h 6858000"/>
                <a:gd name="T10" fmla="*/ 0 60000 65536"/>
                <a:gd name="T11" fmla="*/ 0 60000 65536"/>
                <a:gd name="T12" fmla="*/ 0 60000 65536"/>
                <a:gd name="T13" fmla="*/ 0 60000 65536"/>
                <a:gd name="T14" fmla="*/ 0 60000 65536"/>
                <a:gd name="T15" fmla="*/ 0 w 1290094"/>
                <a:gd name="T16" fmla="*/ 0 h 6858000"/>
                <a:gd name="T17" fmla="*/ 1290094 w 1290094"/>
                <a:gd name="T18" fmla="*/ 6858000 h 6858000"/>
              </a:gdLst>
              <a:ahLst/>
              <a:cxnLst>
                <a:cxn ang="T10">
                  <a:pos x="T0" y="T1"/>
                </a:cxn>
                <a:cxn ang="T11">
                  <a:pos x="T2" y="T3"/>
                </a:cxn>
                <a:cxn ang="T12">
                  <a:pos x="T4" y="T5"/>
                </a:cxn>
                <a:cxn ang="T13">
                  <a:pos x="T6" y="T7"/>
                </a:cxn>
                <a:cxn ang="T14">
                  <a:pos x="T8" y="T9"/>
                </a:cxn>
              </a:cxnLst>
              <a:rect l="T15" t="T16" r="T17" b="T18"/>
              <a:pathLst>
                <a:path w="1290094" h="6858000">
                  <a:moveTo>
                    <a:pt x="1019735" y="0"/>
                  </a:moveTo>
                  <a:lnTo>
                    <a:pt x="1290094" y="0"/>
                  </a:lnTo>
                  <a:lnTo>
                    <a:pt x="1290094" y="6858000"/>
                  </a:lnTo>
                  <a:lnTo>
                    <a:pt x="0" y="6858000"/>
                  </a:lnTo>
                  <a:lnTo>
                    <a:pt x="1019735" y="0"/>
                  </a:lnTo>
                  <a:close/>
                </a:path>
              </a:pathLst>
            </a:custGeom>
            <a:solidFill>
              <a:srgbClr val="2E83C3">
                <a:alpha val="6901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2" name="Rectangle 29">
              <a:extLst>
                <a:ext uri="{FF2B5EF4-FFF2-40B4-BE49-F238E27FC236}">
                  <a16:creationId xmlns:a16="http://schemas.microsoft.com/office/drawing/2014/main" id="{EA8B8A3C-7D59-4414-AADA-8C8530E5ED07}"/>
                </a:ext>
              </a:extLst>
            </p:cNvPr>
            <p:cNvSpPr>
              <a:spLocks/>
            </p:cNvSpPr>
            <p:nvPr/>
          </p:nvSpPr>
          <p:spPr bwMode="auto">
            <a:xfrm>
              <a:off x="10939463" y="0"/>
              <a:ext cx="1249362" cy="6866467"/>
            </a:xfrm>
            <a:custGeom>
              <a:avLst/>
              <a:gdLst>
                <a:gd name="T0" fmla="*/ 0 w 1249825"/>
                <a:gd name="T1" fmla="*/ 0 h 6858000"/>
                <a:gd name="T2" fmla="*/ 1248899 w 1249825"/>
                <a:gd name="T3" fmla="*/ 0 h 6858000"/>
                <a:gd name="T4" fmla="*/ 1248899 w 1249825"/>
                <a:gd name="T5" fmla="*/ 6874944 h 6858000"/>
                <a:gd name="T6" fmla="*/ 1108560 w 1249825"/>
                <a:gd name="T7" fmla="*/ 6874944 h 6858000"/>
                <a:gd name="T8" fmla="*/ 0 w 1249825"/>
                <a:gd name="T9" fmla="*/ 0 h 6858000"/>
                <a:gd name="T10" fmla="*/ 0 60000 65536"/>
                <a:gd name="T11" fmla="*/ 0 60000 65536"/>
                <a:gd name="T12" fmla="*/ 0 60000 65536"/>
                <a:gd name="T13" fmla="*/ 0 60000 65536"/>
                <a:gd name="T14" fmla="*/ 0 60000 65536"/>
                <a:gd name="T15" fmla="*/ 0 w 1249825"/>
                <a:gd name="T16" fmla="*/ 0 h 6858000"/>
                <a:gd name="T17" fmla="*/ 1249825 w 1249825"/>
                <a:gd name="T18" fmla="*/ 6858000 h 6858000"/>
              </a:gdLst>
              <a:ahLst/>
              <a:cxnLst>
                <a:cxn ang="T10">
                  <a:pos x="T0" y="T1"/>
                </a:cxn>
                <a:cxn ang="T11">
                  <a:pos x="T2" y="T3"/>
                </a:cxn>
                <a:cxn ang="T12">
                  <a:pos x="T4" y="T5"/>
                </a:cxn>
                <a:cxn ang="T13">
                  <a:pos x="T6" y="T7"/>
                </a:cxn>
                <a:cxn ang="T14">
                  <a:pos x="T8" y="T9"/>
                </a:cxn>
              </a:cxnLst>
              <a:rect l="T15" t="T16" r="T17" b="T18"/>
              <a:pathLst>
                <a:path w="1249825" h="6858000">
                  <a:moveTo>
                    <a:pt x="0" y="0"/>
                  </a:moveTo>
                  <a:lnTo>
                    <a:pt x="1249825" y="0"/>
                  </a:lnTo>
                  <a:lnTo>
                    <a:pt x="1249825" y="6858000"/>
                  </a:lnTo>
                  <a:lnTo>
                    <a:pt x="1109382" y="6858000"/>
                  </a:lnTo>
                  <a:lnTo>
                    <a:pt x="0" y="0"/>
                  </a:lnTo>
                  <a:close/>
                </a:path>
              </a:pathLst>
            </a:custGeom>
            <a:solidFill>
              <a:srgbClr val="22629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3" name="Isosceles Triangle 27">
              <a:extLst>
                <a:ext uri="{FF2B5EF4-FFF2-40B4-BE49-F238E27FC236}">
                  <a16:creationId xmlns:a16="http://schemas.microsoft.com/office/drawing/2014/main" id="{84E9626A-B7E3-4116-9D54-35AB660333DA}"/>
                </a:ext>
              </a:extLst>
            </p:cNvPr>
            <p:cNvSpPr>
              <a:spLocks noChangeArrowheads="1"/>
            </p:cNvSpPr>
            <p:nvPr/>
          </p:nvSpPr>
          <p:spPr bwMode="auto">
            <a:xfrm>
              <a:off x="10371138" y="3597705"/>
              <a:ext cx="1817687" cy="3268762"/>
            </a:xfrm>
            <a:prstGeom prst="triangle">
              <a:avLst>
                <a:gd name="adj" fmla="val 100000"/>
              </a:avLst>
            </a:prstGeom>
            <a:solidFill>
              <a:srgbClr val="16B0E3">
                <a:alpha val="6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SimSun"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SimSun"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9pPr>
            </a:lstStyle>
            <a:p>
              <a:pPr eaLnBrk="1" hangingPunct="1">
                <a:defRPr/>
              </a:pPr>
              <a:endParaRPr lang="nl-NL" altLang="en-US"/>
            </a:p>
          </p:txBody>
        </p:sp>
        <p:sp>
          <p:nvSpPr>
            <p:cNvPr id="4" name="Isosceles Triangle 18">
              <a:extLst>
                <a:ext uri="{FF2B5EF4-FFF2-40B4-BE49-F238E27FC236}">
                  <a16:creationId xmlns:a16="http://schemas.microsoft.com/office/drawing/2014/main" id="{88B74033-2B0A-44E3-99EF-03C75BB04A83}"/>
                </a:ext>
              </a:extLst>
            </p:cNvPr>
            <p:cNvSpPr>
              <a:spLocks noChangeArrowheads="1"/>
            </p:cNvSpPr>
            <p:nvPr/>
          </p:nvSpPr>
          <p:spPr bwMode="auto">
            <a:xfrm>
              <a:off x="0" y="4021992"/>
              <a:ext cx="449263" cy="2844475"/>
            </a:xfrm>
            <a:prstGeom prst="triangle">
              <a:avLst>
                <a:gd name="adj" fmla="val 0"/>
              </a:avLst>
            </a:prstGeom>
            <a:solidFill>
              <a:srgbClr val="5FCBEF">
                <a:alpha val="6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SimSun"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SimSun"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9pPr>
            </a:lstStyle>
            <a:p>
              <a:pPr eaLnBrk="1" hangingPunct="1">
                <a:defRPr/>
              </a:pPr>
              <a:endParaRPr lang="nl-NL" altLang="en-US"/>
            </a:p>
          </p:txBody>
        </p:sp>
      </p:grpSp>
      <p:sp>
        <p:nvSpPr>
          <p:cNvPr id="1027" name="Title Placeholder 1">
            <a:extLst>
              <a:ext uri="{FF2B5EF4-FFF2-40B4-BE49-F238E27FC236}">
                <a16:creationId xmlns:a16="http://schemas.microsoft.com/office/drawing/2014/main" id="{2B8E44DA-10A9-46D3-9213-BB716662380B}"/>
              </a:ext>
            </a:extLst>
          </p:cNvPr>
          <p:cNvSpPr>
            <a:spLocks noGrp="1" noChangeArrowheads="1"/>
          </p:cNvSpPr>
          <p:nvPr>
            <p:ph type="title" idx="4294967295"/>
          </p:nvPr>
        </p:nvSpPr>
        <p:spPr bwMode="auto">
          <a:xfrm>
            <a:off x="677863" y="609600"/>
            <a:ext cx="8596312"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nl-NL" altLang="zh-CN">
                <a:sym typeface="Trebuchet MS" panose="020B0603020202020204" pitchFamily="34" charset="0"/>
              </a:rPr>
              <a:t>Klik om de stijl te bewerken</a:t>
            </a:r>
          </a:p>
        </p:txBody>
      </p:sp>
      <p:sp>
        <p:nvSpPr>
          <p:cNvPr id="1028" name="Text Placeholder 2">
            <a:extLst>
              <a:ext uri="{FF2B5EF4-FFF2-40B4-BE49-F238E27FC236}">
                <a16:creationId xmlns:a16="http://schemas.microsoft.com/office/drawing/2014/main" id="{FBD5AE5D-21F5-46E3-98B5-45A07F089C3E}"/>
              </a:ext>
            </a:extLst>
          </p:cNvPr>
          <p:cNvSpPr>
            <a:spLocks noGrp="1" noChangeArrowheads="1"/>
          </p:cNvSpPr>
          <p:nvPr>
            <p:ph type="body" idx="1"/>
          </p:nvPr>
        </p:nvSpPr>
        <p:spPr bwMode="auto">
          <a:xfrm>
            <a:off x="677863" y="2160588"/>
            <a:ext cx="8596312" cy="388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nl-NL" altLang="zh-CN">
                <a:sym typeface="Trebuchet MS" panose="020B0603020202020204" pitchFamily="34" charset="0"/>
              </a:rPr>
              <a:t>Klik om de modelstijlen te bewerken</a:t>
            </a:r>
          </a:p>
          <a:p>
            <a:pPr lvl="1"/>
            <a:r>
              <a:rPr lang="nl-NL" altLang="zh-CN">
                <a:sym typeface="Trebuchet MS" panose="020B0603020202020204" pitchFamily="34" charset="0"/>
              </a:rPr>
              <a:t>Tweede niveau</a:t>
            </a:r>
          </a:p>
          <a:p>
            <a:pPr lvl="2"/>
            <a:r>
              <a:rPr lang="nl-NL" altLang="zh-CN">
                <a:sym typeface="Trebuchet MS" panose="020B0603020202020204" pitchFamily="34" charset="0"/>
              </a:rPr>
              <a:t>Derde niveau</a:t>
            </a:r>
          </a:p>
          <a:p>
            <a:pPr lvl="3"/>
            <a:r>
              <a:rPr lang="nl-NL" altLang="zh-CN">
                <a:sym typeface="Trebuchet MS" panose="020B0603020202020204" pitchFamily="34" charset="0"/>
              </a:rPr>
              <a:t>Vierde niveau</a:t>
            </a:r>
          </a:p>
          <a:p>
            <a:pPr lvl="4"/>
            <a:r>
              <a:rPr lang="nl-NL" altLang="zh-CN">
                <a:sym typeface="Trebuchet MS" panose="020B0603020202020204" pitchFamily="34" charset="0"/>
              </a:rPr>
              <a:t>Vijfde niveau</a:t>
            </a:r>
          </a:p>
        </p:txBody>
      </p:sp>
      <p:sp>
        <p:nvSpPr>
          <p:cNvPr id="1039" name="Date Placeholder 3">
            <a:extLst>
              <a:ext uri="{FF2B5EF4-FFF2-40B4-BE49-F238E27FC236}">
                <a16:creationId xmlns:a16="http://schemas.microsoft.com/office/drawing/2014/main" id="{8B23D6E5-90CD-4A5C-AC0F-C286BE76AFE1}"/>
              </a:ext>
            </a:extLst>
          </p:cNvPr>
          <p:cNvSpPr>
            <a:spLocks noGrp="1" noChangeArrowheads="1"/>
          </p:cNvSpPr>
          <p:nvPr>
            <p:ph type="dt" sz="half" idx="2"/>
          </p:nvPr>
        </p:nvSpPr>
        <p:spPr bwMode="auto">
          <a:xfrm>
            <a:off x="7205663" y="6042025"/>
            <a:ext cx="911225"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900">
                <a:solidFill>
                  <a:srgbClr val="898989"/>
                </a:solidFill>
              </a:defRPr>
            </a:lvl1pPr>
          </a:lstStyle>
          <a:p>
            <a:pPr>
              <a:defRPr/>
            </a:pPr>
            <a:fld id="{B3AD7901-569D-4D9F-95C2-0098F4955046}" type="datetime1">
              <a:rPr lang="nl-NL" altLang="en-US"/>
              <a:pPr>
                <a:defRPr/>
              </a:pPr>
              <a:t>4-5-2018</a:t>
            </a:fld>
            <a:endParaRPr lang="en-US"/>
          </a:p>
        </p:txBody>
      </p:sp>
      <p:sp>
        <p:nvSpPr>
          <p:cNvPr id="1040" name="Footer Placeholder 4">
            <a:extLst>
              <a:ext uri="{FF2B5EF4-FFF2-40B4-BE49-F238E27FC236}">
                <a16:creationId xmlns:a16="http://schemas.microsoft.com/office/drawing/2014/main" id="{3B2D0848-BFB0-4A5C-A686-7A2A5A715E7A}"/>
              </a:ext>
            </a:extLst>
          </p:cNvPr>
          <p:cNvSpPr>
            <a:spLocks noGrp="1" noChangeArrowheads="1"/>
          </p:cNvSpPr>
          <p:nvPr>
            <p:ph type="ftr" sz="quarter" idx="3"/>
          </p:nvPr>
        </p:nvSpPr>
        <p:spPr bwMode="auto">
          <a:xfrm>
            <a:off x="677863" y="6042025"/>
            <a:ext cx="6297612"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900">
                <a:solidFill>
                  <a:srgbClr val="898989"/>
                </a:solidFill>
              </a:defRPr>
            </a:lvl1pPr>
          </a:lstStyle>
          <a:p>
            <a:pPr>
              <a:defRPr/>
            </a:pPr>
            <a:endParaRPr lang="nl-NL" altLang="en-US"/>
          </a:p>
        </p:txBody>
      </p:sp>
      <p:sp>
        <p:nvSpPr>
          <p:cNvPr id="1041" name="Slide Number Placeholder 5">
            <a:extLst>
              <a:ext uri="{FF2B5EF4-FFF2-40B4-BE49-F238E27FC236}">
                <a16:creationId xmlns:a16="http://schemas.microsoft.com/office/drawing/2014/main" id="{CF3B0090-494B-483B-8A3E-D0993E38ADC1}"/>
              </a:ext>
            </a:extLst>
          </p:cNvPr>
          <p:cNvSpPr>
            <a:spLocks noGrp="1" noChangeArrowheads="1"/>
          </p:cNvSpPr>
          <p:nvPr>
            <p:ph type="sldNum" sz="quarter" idx="4"/>
          </p:nvPr>
        </p:nvSpPr>
        <p:spPr bwMode="auto">
          <a:xfrm>
            <a:off x="8591550" y="6042025"/>
            <a:ext cx="682625"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900">
                <a:solidFill>
                  <a:schemeClr val="accent1"/>
                </a:solidFill>
              </a:defRPr>
            </a:lvl1pPr>
          </a:lstStyle>
          <a:p>
            <a:pPr>
              <a:defRPr/>
            </a:pPr>
            <a:fld id="{CF40C83A-08B8-4149-8CE6-3CCACC2E3FFB}" type="slidenum">
              <a:rPr lang="nl-NL" altLang="en-US"/>
              <a:pPr>
                <a:defRPr/>
              </a:pPr>
              <a:t>‹nr.›</a:t>
            </a:fld>
            <a:endParaRPr lang="en-US" altLang="nl-NL"/>
          </a:p>
        </p:txBody>
      </p:sp>
    </p:spTree>
  </p:cSld>
  <p:clrMap bg1="lt1" tx1="dk1" bg2="lt2" tx2="dk2" accent1="accent1" accent2="accent2" accent3="accent3" accent4="accent4" accent5="accent5" accent6="accent6" hlink="hlink" folHlink="folHlink"/>
  <p:sldLayoutIdLst>
    <p:sldLayoutId id="2147484837" r:id="rId1"/>
    <p:sldLayoutId id="2147484838" r:id="rId2"/>
    <p:sldLayoutId id="2147484839" r:id="rId3"/>
    <p:sldLayoutId id="2147484840" r:id="rId4"/>
    <p:sldLayoutId id="2147484841" r:id="rId5"/>
    <p:sldLayoutId id="2147484842" r:id="rId6"/>
    <p:sldLayoutId id="2147484843" r:id="rId7"/>
    <p:sldLayoutId id="2147484844" r:id="rId8"/>
    <p:sldLayoutId id="2147484845" r:id="rId9"/>
    <p:sldLayoutId id="2147484846" r:id="rId10"/>
    <p:sldLayoutId id="2147484847" r:id="rId11"/>
  </p:sldLayoutIdLst>
  <p:txStyles>
    <p:titleStyle>
      <a:lvl1pPr marL="457200" indent="-457200" algn="l" rtl="0" eaLnBrk="0" fontAlgn="base" hangingPunct="0">
        <a:spcBef>
          <a:spcPct val="0"/>
        </a:spcBef>
        <a:spcAft>
          <a:spcPct val="0"/>
        </a:spcAft>
        <a:defRPr sz="3600">
          <a:solidFill>
            <a:schemeClr val="accent1"/>
          </a:solidFill>
          <a:latin typeface="+mj-lt"/>
          <a:ea typeface="+mj-ea"/>
          <a:cs typeface="+mj-cs"/>
          <a:sym typeface="Trebuchet MS" panose="020B0603020202020204" pitchFamily="34" charset="0"/>
        </a:defRPr>
      </a:lvl1pPr>
      <a:lvl2pPr marL="4572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anose="020B0603020202020204" pitchFamily="34" charset="0"/>
        </a:defRPr>
      </a:lvl2pPr>
      <a:lvl3pPr marL="4572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anose="020B0603020202020204" pitchFamily="34" charset="0"/>
        </a:defRPr>
      </a:lvl3pPr>
      <a:lvl4pPr marL="4572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anose="020B0603020202020204" pitchFamily="34" charset="0"/>
        </a:defRPr>
      </a:lvl4pPr>
      <a:lvl5pPr marL="4572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anose="020B0603020202020204" pitchFamily="34" charset="0"/>
        </a:defRPr>
      </a:lvl5pPr>
      <a:lvl6pPr marL="9144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itchFamily="34" charset="0"/>
        </a:defRPr>
      </a:lvl6pPr>
      <a:lvl7pPr marL="13716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itchFamily="34" charset="0"/>
        </a:defRPr>
      </a:lvl7pPr>
      <a:lvl8pPr marL="18288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itchFamily="34" charset="0"/>
        </a:defRPr>
      </a:lvl8pPr>
      <a:lvl9pPr marL="22860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itchFamily="34" charset="0"/>
        </a:defRPr>
      </a:lvl9pPr>
    </p:titleStyle>
    <p:bodyStyle>
      <a:lvl1pPr marL="342900" indent="-342900" algn="l" defTabSz="457200" rtl="0" eaLnBrk="0" fontAlgn="base" hangingPunct="0">
        <a:spcBef>
          <a:spcPts val="1000"/>
        </a:spcBef>
        <a:spcAft>
          <a:spcPct val="0"/>
        </a:spcAft>
        <a:buClr>
          <a:schemeClr val="accent1"/>
        </a:buClr>
        <a:buSzPct val="80000"/>
        <a:buFont typeface="Wingdings 3" panose="05040102010807070707" pitchFamily="18" charset="2"/>
        <a:buChar char=""/>
        <a:defRPr>
          <a:solidFill>
            <a:srgbClr val="3F3F3F"/>
          </a:solidFill>
          <a:latin typeface="+mn-lt"/>
          <a:ea typeface="+mn-ea"/>
          <a:cs typeface="+mn-cs"/>
          <a:sym typeface="Trebuchet MS" panose="020B0603020202020204" pitchFamily="34" charset="0"/>
        </a:defRPr>
      </a:lvl1pPr>
      <a:lvl2pPr marL="742950" indent="-28575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600">
          <a:solidFill>
            <a:srgbClr val="3F3F3F"/>
          </a:solidFill>
          <a:latin typeface="+mn-lt"/>
          <a:ea typeface="+mn-ea"/>
          <a:cs typeface="+mn-cs"/>
          <a:sym typeface="Trebuchet MS" panose="020B0603020202020204" pitchFamily="34" charset="0"/>
        </a:defRPr>
      </a:lvl2pPr>
      <a:lvl3pPr marL="11430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400">
          <a:solidFill>
            <a:srgbClr val="3F3F3F"/>
          </a:solidFill>
          <a:latin typeface="+mn-lt"/>
          <a:ea typeface="+mn-ea"/>
          <a:cs typeface="+mn-cs"/>
          <a:sym typeface="Trebuchet MS" panose="020B0603020202020204" pitchFamily="34" charset="0"/>
        </a:defRPr>
      </a:lvl3pPr>
      <a:lvl4pPr marL="16002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mn-lt"/>
          <a:ea typeface="+mn-ea"/>
          <a:cs typeface="+mn-cs"/>
          <a:sym typeface="Trebuchet MS" panose="020B0603020202020204" pitchFamily="34" charset="0"/>
        </a:defRPr>
      </a:lvl4pPr>
      <a:lvl5pPr marL="20574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mn-lt"/>
          <a:ea typeface="+mn-ea"/>
          <a:cs typeface="+mn-cs"/>
          <a:sym typeface="Trebuchet MS" panose="020B0603020202020204" pitchFamily="34" charset="0"/>
        </a:defRPr>
      </a:lvl5pPr>
      <a:lvl6pPr marL="2514600" indent="-228600" algn="l" defTabSz="457200" rtl="0" eaLnBrk="0" fontAlgn="base" hangingPunct="0">
        <a:spcBef>
          <a:spcPts val="1000"/>
        </a:spcBef>
        <a:spcAft>
          <a:spcPct val="0"/>
        </a:spcAft>
        <a:buClr>
          <a:schemeClr val="accent1"/>
        </a:buClr>
        <a:buSzPct val="80000"/>
        <a:buFont typeface="Wingdings 3" pitchFamily="18" charset="2"/>
        <a:buChar char=""/>
        <a:defRPr sz="1200">
          <a:solidFill>
            <a:srgbClr val="3F3F3F"/>
          </a:solidFill>
          <a:latin typeface="+mn-lt"/>
          <a:ea typeface="+mn-ea"/>
          <a:cs typeface="+mn-cs"/>
          <a:sym typeface="Trebuchet MS" pitchFamily="34" charset="0"/>
        </a:defRPr>
      </a:lvl6pPr>
      <a:lvl7pPr marL="2971800" indent="-228600" algn="l" defTabSz="457200" rtl="0" eaLnBrk="0" fontAlgn="base" hangingPunct="0">
        <a:spcBef>
          <a:spcPts val="1000"/>
        </a:spcBef>
        <a:spcAft>
          <a:spcPct val="0"/>
        </a:spcAft>
        <a:buClr>
          <a:schemeClr val="accent1"/>
        </a:buClr>
        <a:buSzPct val="80000"/>
        <a:buFont typeface="Wingdings 3" pitchFamily="18" charset="2"/>
        <a:buChar char=""/>
        <a:defRPr sz="1200">
          <a:solidFill>
            <a:srgbClr val="3F3F3F"/>
          </a:solidFill>
          <a:latin typeface="+mn-lt"/>
          <a:ea typeface="+mn-ea"/>
          <a:cs typeface="+mn-cs"/>
          <a:sym typeface="Trebuchet MS" pitchFamily="34" charset="0"/>
        </a:defRPr>
      </a:lvl7pPr>
      <a:lvl8pPr marL="3429000" indent="-228600" algn="l" defTabSz="457200" rtl="0" eaLnBrk="0" fontAlgn="base" hangingPunct="0">
        <a:spcBef>
          <a:spcPts val="1000"/>
        </a:spcBef>
        <a:spcAft>
          <a:spcPct val="0"/>
        </a:spcAft>
        <a:buClr>
          <a:schemeClr val="accent1"/>
        </a:buClr>
        <a:buSzPct val="80000"/>
        <a:buFont typeface="Wingdings 3" pitchFamily="18" charset="2"/>
        <a:buChar char=""/>
        <a:defRPr sz="1200">
          <a:solidFill>
            <a:srgbClr val="3F3F3F"/>
          </a:solidFill>
          <a:latin typeface="+mn-lt"/>
          <a:ea typeface="+mn-ea"/>
          <a:cs typeface="+mn-cs"/>
          <a:sym typeface="Trebuchet MS" pitchFamily="34" charset="0"/>
        </a:defRPr>
      </a:lvl8pPr>
      <a:lvl9pPr marL="3886200" indent="-228600" algn="l" defTabSz="457200" rtl="0" eaLnBrk="0" fontAlgn="base" hangingPunct="0">
        <a:spcBef>
          <a:spcPts val="1000"/>
        </a:spcBef>
        <a:spcAft>
          <a:spcPct val="0"/>
        </a:spcAft>
        <a:buClr>
          <a:schemeClr val="accent1"/>
        </a:buClr>
        <a:buSzPct val="80000"/>
        <a:buFont typeface="Wingdings 3" pitchFamily="18" charset="2"/>
        <a:buChar char=""/>
        <a:defRPr sz="1200">
          <a:solidFill>
            <a:srgbClr val="3F3F3F"/>
          </a:solidFill>
          <a:latin typeface="+mn-lt"/>
          <a:ea typeface="+mn-ea"/>
          <a:cs typeface="+mn-cs"/>
          <a:sym typeface="Trebuchet MS" pitchFamily="34" charset="0"/>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10242" name="Group 2">
            <a:extLst>
              <a:ext uri="{FF2B5EF4-FFF2-40B4-BE49-F238E27FC236}">
                <a16:creationId xmlns:a16="http://schemas.microsoft.com/office/drawing/2014/main" id="{B6451F67-C82F-4E5A-AC6A-E3A858D8F892}"/>
              </a:ext>
            </a:extLst>
          </p:cNvPr>
          <p:cNvGrpSpPr>
            <a:grpSpLocks/>
          </p:cNvGrpSpPr>
          <p:nvPr/>
        </p:nvGrpSpPr>
        <p:grpSpPr bwMode="auto">
          <a:xfrm>
            <a:off x="0" y="-1588"/>
            <a:ext cx="12192000" cy="6859588"/>
            <a:chOff x="0" y="0"/>
            <a:chExt cx="12192000" cy="6866467"/>
          </a:xfrm>
        </p:grpSpPr>
        <p:sp>
          <p:nvSpPr>
            <p:cNvPr id="10248" name="Straight Connector 19">
              <a:extLst>
                <a:ext uri="{FF2B5EF4-FFF2-40B4-BE49-F238E27FC236}">
                  <a16:creationId xmlns:a16="http://schemas.microsoft.com/office/drawing/2014/main" id="{BB676674-021D-424B-BB5E-9DEB804780FB}"/>
                </a:ext>
              </a:extLst>
            </p:cNvPr>
            <p:cNvSpPr>
              <a:spLocks noChangeShapeType="1"/>
            </p:cNvSpPr>
            <p:nvPr/>
          </p:nvSpPr>
          <p:spPr bwMode="auto">
            <a:xfrm>
              <a:off x="9371013" y="7946"/>
              <a:ext cx="1219200" cy="6858521"/>
            </a:xfrm>
            <a:prstGeom prst="line">
              <a:avLst/>
            </a:prstGeom>
            <a:noFill/>
            <a:ln w="9525" cap="rnd">
              <a:solidFill>
                <a:srgbClr val="5FCBEF">
                  <a:alpha val="67058"/>
                </a:srgbClr>
              </a:solidFill>
              <a:round/>
              <a:headEnd/>
              <a:tailEnd/>
            </a:ln>
            <a:extLst>
              <a:ext uri="{909E8E84-426E-40DD-AFC4-6F175D3DCCD1}">
                <a14:hiddenFill xmlns:a14="http://schemas.microsoft.com/office/drawing/2010/main">
                  <a:noFill/>
                </a14:hiddenFill>
              </a:ext>
            </a:extLst>
          </p:spPr>
          <p:txBody>
            <a:bodyPr/>
            <a:lstStyle/>
            <a:p>
              <a:endParaRPr lang="nl-NL"/>
            </a:p>
          </p:txBody>
        </p:sp>
        <p:sp>
          <p:nvSpPr>
            <p:cNvPr id="10249" name="Straight Connector 20">
              <a:extLst>
                <a:ext uri="{FF2B5EF4-FFF2-40B4-BE49-F238E27FC236}">
                  <a16:creationId xmlns:a16="http://schemas.microsoft.com/office/drawing/2014/main" id="{5730AC10-610B-474F-B97D-3CBDC2B6368C}"/>
                </a:ext>
              </a:extLst>
            </p:cNvPr>
            <p:cNvSpPr>
              <a:spLocks noChangeShapeType="1"/>
            </p:cNvSpPr>
            <p:nvPr/>
          </p:nvSpPr>
          <p:spPr bwMode="auto">
            <a:xfrm flipH="1">
              <a:off x="7424738" y="3689873"/>
              <a:ext cx="4764087" cy="3176594"/>
            </a:xfrm>
            <a:prstGeom prst="line">
              <a:avLst/>
            </a:prstGeom>
            <a:noFill/>
            <a:ln w="9525" cap="rnd">
              <a:solidFill>
                <a:srgbClr val="5FCBEF">
                  <a:alpha val="67058"/>
                </a:srgbClr>
              </a:solidFill>
              <a:round/>
              <a:headEnd/>
              <a:tailEnd/>
            </a:ln>
            <a:extLst>
              <a:ext uri="{909E8E84-426E-40DD-AFC4-6F175D3DCCD1}">
                <a14:hiddenFill xmlns:a14="http://schemas.microsoft.com/office/drawing/2010/main">
                  <a:noFill/>
                </a14:hiddenFill>
              </a:ext>
            </a:extLst>
          </p:spPr>
          <p:txBody>
            <a:bodyPr/>
            <a:lstStyle/>
            <a:p>
              <a:endParaRPr lang="nl-NL"/>
            </a:p>
          </p:txBody>
        </p:sp>
        <p:sp>
          <p:nvSpPr>
            <p:cNvPr id="10250" name="Rectangle 23">
              <a:extLst>
                <a:ext uri="{FF2B5EF4-FFF2-40B4-BE49-F238E27FC236}">
                  <a16:creationId xmlns:a16="http://schemas.microsoft.com/office/drawing/2014/main" id="{AC4E2A34-653A-4E89-A0A3-C1E39EF5DE12}"/>
                </a:ext>
              </a:extLst>
            </p:cNvPr>
            <p:cNvSpPr>
              <a:spLocks/>
            </p:cNvSpPr>
            <p:nvPr/>
          </p:nvSpPr>
          <p:spPr bwMode="auto">
            <a:xfrm>
              <a:off x="9182100" y="0"/>
              <a:ext cx="3006725" cy="6866467"/>
            </a:xfrm>
            <a:custGeom>
              <a:avLst/>
              <a:gdLst>
                <a:gd name="T0" fmla="*/ 2044684 w 3007349"/>
                <a:gd name="T1" fmla="*/ 0 h 6866467"/>
                <a:gd name="T2" fmla="*/ 3006101 w 3007349"/>
                <a:gd name="T3" fmla="*/ 0 h 6866467"/>
                <a:gd name="T4" fmla="*/ 3006101 w 3007349"/>
                <a:gd name="T5" fmla="*/ 6866467 h 6866467"/>
                <a:gd name="T6" fmla="*/ 0 w 3007349"/>
                <a:gd name="T7" fmla="*/ 6866467 h 6866467"/>
                <a:gd name="T8" fmla="*/ 2044684 w 3007349"/>
                <a:gd name="T9" fmla="*/ 0 h 6866467"/>
                <a:gd name="T10" fmla="*/ 0 60000 65536"/>
                <a:gd name="T11" fmla="*/ 0 60000 65536"/>
                <a:gd name="T12" fmla="*/ 0 60000 65536"/>
                <a:gd name="T13" fmla="*/ 0 60000 65536"/>
                <a:gd name="T14" fmla="*/ 0 60000 65536"/>
                <a:gd name="T15" fmla="*/ 0 w 3007349"/>
                <a:gd name="T16" fmla="*/ 0 h 6866467"/>
                <a:gd name="T17" fmla="*/ 3007349 w 3007349"/>
                <a:gd name="T18" fmla="*/ 6866467 h 6866467"/>
              </a:gdLst>
              <a:ahLst/>
              <a:cxnLst>
                <a:cxn ang="T10">
                  <a:pos x="T0" y="T1"/>
                </a:cxn>
                <a:cxn ang="T11">
                  <a:pos x="T2" y="T3"/>
                </a:cxn>
                <a:cxn ang="T12">
                  <a:pos x="T4" y="T5"/>
                </a:cxn>
                <a:cxn ang="T13">
                  <a:pos x="T6" y="T7"/>
                </a:cxn>
                <a:cxn ang="T14">
                  <a:pos x="T8" y="T9"/>
                </a:cxn>
              </a:cxnLst>
              <a:rect l="T15" t="T16" r="T17" b="T18"/>
              <a:pathLst>
                <a:path w="3007349" h="6866467">
                  <a:moveTo>
                    <a:pt x="2045532" y="0"/>
                  </a:moveTo>
                  <a:lnTo>
                    <a:pt x="3007349" y="0"/>
                  </a:lnTo>
                  <a:lnTo>
                    <a:pt x="3007349" y="6866467"/>
                  </a:lnTo>
                  <a:lnTo>
                    <a:pt x="0" y="6866467"/>
                  </a:lnTo>
                  <a:lnTo>
                    <a:pt x="2045532" y="0"/>
                  </a:lnTo>
                  <a:close/>
                </a:path>
              </a:pathLst>
            </a:custGeom>
            <a:solidFill>
              <a:srgbClr val="5FCBEF">
                <a:alpha val="3607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10251" name="Rectangle 25">
              <a:extLst>
                <a:ext uri="{FF2B5EF4-FFF2-40B4-BE49-F238E27FC236}">
                  <a16:creationId xmlns:a16="http://schemas.microsoft.com/office/drawing/2014/main" id="{EA22B34E-7357-4DD6-9D04-5902F6877A23}"/>
                </a:ext>
              </a:extLst>
            </p:cNvPr>
            <p:cNvSpPr>
              <a:spLocks/>
            </p:cNvSpPr>
            <p:nvPr/>
          </p:nvSpPr>
          <p:spPr bwMode="auto">
            <a:xfrm>
              <a:off x="9602788" y="0"/>
              <a:ext cx="2589212" cy="6866467"/>
            </a:xfrm>
            <a:custGeom>
              <a:avLst/>
              <a:gdLst>
                <a:gd name="T0" fmla="*/ 0 w 2573311"/>
                <a:gd name="T1" fmla="*/ 0 h 6866467"/>
                <a:gd name="T2" fmla="*/ 2605211 w 2573311"/>
                <a:gd name="T3" fmla="*/ 0 h 6866467"/>
                <a:gd name="T4" fmla="*/ 2605211 w 2573311"/>
                <a:gd name="T5" fmla="*/ 6866467 h 6866467"/>
                <a:gd name="T6" fmla="*/ 1217240 w 2573311"/>
                <a:gd name="T7" fmla="*/ 6866467 h 6866467"/>
                <a:gd name="T8" fmla="*/ 0 w 2573311"/>
                <a:gd name="T9" fmla="*/ 0 h 6866467"/>
                <a:gd name="T10" fmla="*/ 0 60000 65536"/>
                <a:gd name="T11" fmla="*/ 0 60000 65536"/>
                <a:gd name="T12" fmla="*/ 0 60000 65536"/>
                <a:gd name="T13" fmla="*/ 0 60000 65536"/>
                <a:gd name="T14" fmla="*/ 0 60000 65536"/>
                <a:gd name="T15" fmla="*/ 0 w 2573311"/>
                <a:gd name="T16" fmla="*/ 0 h 6866467"/>
                <a:gd name="T17" fmla="*/ 2573311 w 2573311"/>
                <a:gd name="T18" fmla="*/ 6866467 h 6866467"/>
              </a:gdLst>
              <a:ahLst/>
              <a:cxnLst>
                <a:cxn ang="T10">
                  <a:pos x="T0" y="T1"/>
                </a:cxn>
                <a:cxn ang="T11">
                  <a:pos x="T2" y="T3"/>
                </a:cxn>
                <a:cxn ang="T12">
                  <a:pos x="T4" y="T5"/>
                </a:cxn>
                <a:cxn ang="T13">
                  <a:pos x="T6" y="T7"/>
                </a:cxn>
                <a:cxn ang="T14">
                  <a:pos x="T8" y="T9"/>
                </a:cxn>
              </a:cxnLst>
              <a:rect l="T15" t="T16" r="T17" b="T18"/>
              <a:pathLst>
                <a:path w="2573311" h="6866467">
                  <a:moveTo>
                    <a:pt x="0" y="0"/>
                  </a:moveTo>
                  <a:lnTo>
                    <a:pt x="2573311" y="0"/>
                  </a:lnTo>
                  <a:lnTo>
                    <a:pt x="2573311" y="6866467"/>
                  </a:lnTo>
                  <a:lnTo>
                    <a:pt x="1202336" y="6866467"/>
                  </a:lnTo>
                  <a:lnTo>
                    <a:pt x="0" y="0"/>
                  </a:lnTo>
                  <a:close/>
                </a:path>
              </a:pathLst>
            </a:custGeom>
            <a:solidFill>
              <a:srgbClr val="5FCBEF">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10252" name="Isosceles Triangle 23">
              <a:extLst>
                <a:ext uri="{FF2B5EF4-FFF2-40B4-BE49-F238E27FC236}">
                  <a16:creationId xmlns:a16="http://schemas.microsoft.com/office/drawing/2014/main" id="{06E3CB83-B9DA-4016-9D3A-92E4D1FBDEE9}"/>
                </a:ext>
              </a:extLst>
            </p:cNvPr>
            <p:cNvSpPr>
              <a:spLocks noChangeArrowheads="1"/>
            </p:cNvSpPr>
            <p:nvPr/>
          </p:nvSpPr>
          <p:spPr bwMode="auto">
            <a:xfrm>
              <a:off x="8932863" y="3055824"/>
              <a:ext cx="3259137" cy="3810643"/>
            </a:xfrm>
            <a:prstGeom prst="triangle">
              <a:avLst>
                <a:gd name="adj" fmla="val 100000"/>
              </a:avLst>
            </a:prstGeom>
            <a:solidFill>
              <a:srgbClr val="16B0E3">
                <a:alpha val="6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SimSun"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SimSun"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9pPr>
            </a:lstStyle>
            <a:p>
              <a:pPr eaLnBrk="1" hangingPunct="1">
                <a:defRPr/>
              </a:pPr>
              <a:endParaRPr lang="nl-NL" altLang="en-US"/>
            </a:p>
          </p:txBody>
        </p:sp>
        <p:sp>
          <p:nvSpPr>
            <p:cNvPr id="10253" name="Rectangle 27">
              <a:extLst>
                <a:ext uri="{FF2B5EF4-FFF2-40B4-BE49-F238E27FC236}">
                  <a16:creationId xmlns:a16="http://schemas.microsoft.com/office/drawing/2014/main" id="{829D9E13-08DE-4E8E-A288-8EDFAE09983F}"/>
                </a:ext>
              </a:extLst>
            </p:cNvPr>
            <p:cNvSpPr>
              <a:spLocks/>
            </p:cNvSpPr>
            <p:nvPr/>
          </p:nvSpPr>
          <p:spPr bwMode="auto">
            <a:xfrm>
              <a:off x="9334500" y="0"/>
              <a:ext cx="2854325" cy="6866467"/>
            </a:xfrm>
            <a:custGeom>
              <a:avLst/>
              <a:gdLst>
                <a:gd name="T0" fmla="*/ 0 w 2858013"/>
                <a:gd name="T1" fmla="*/ 0 h 6866467"/>
                <a:gd name="T2" fmla="*/ 2850642 w 2858013"/>
                <a:gd name="T3" fmla="*/ 0 h 6866467"/>
                <a:gd name="T4" fmla="*/ 2850642 w 2858013"/>
                <a:gd name="T5" fmla="*/ 6866467 h 6866467"/>
                <a:gd name="T6" fmla="*/ 2467562 w 2858013"/>
                <a:gd name="T7" fmla="*/ 6866467 h 6866467"/>
                <a:gd name="T8" fmla="*/ 0 w 2858013"/>
                <a:gd name="T9" fmla="*/ 0 h 6866467"/>
                <a:gd name="T10" fmla="*/ 0 60000 65536"/>
                <a:gd name="T11" fmla="*/ 0 60000 65536"/>
                <a:gd name="T12" fmla="*/ 0 60000 65536"/>
                <a:gd name="T13" fmla="*/ 0 60000 65536"/>
                <a:gd name="T14" fmla="*/ 0 60000 65536"/>
                <a:gd name="T15" fmla="*/ 0 w 2858013"/>
                <a:gd name="T16" fmla="*/ 0 h 6866467"/>
                <a:gd name="T17" fmla="*/ 2858013 w 2858013"/>
                <a:gd name="T18" fmla="*/ 6866467 h 6866467"/>
              </a:gdLst>
              <a:ahLst/>
              <a:cxnLst>
                <a:cxn ang="T10">
                  <a:pos x="T0" y="T1"/>
                </a:cxn>
                <a:cxn ang="T11">
                  <a:pos x="T2" y="T3"/>
                </a:cxn>
                <a:cxn ang="T12">
                  <a:pos x="T4" y="T5"/>
                </a:cxn>
                <a:cxn ang="T13">
                  <a:pos x="T6" y="T7"/>
                </a:cxn>
                <a:cxn ang="T14">
                  <a:pos x="T8" y="T9"/>
                </a:cxn>
              </a:cxnLst>
              <a:rect l="T15" t="T16" r="T17" b="T18"/>
              <a:pathLst>
                <a:path w="2858013" h="6866467">
                  <a:moveTo>
                    <a:pt x="0" y="0"/>
                  </a:moveTo>
                  <a:lnTo>
                    <a:pt x="2858013" y="0"/>
                  </a:lnTo>
                  <a:lnTo>
                    <a:pt x="2858013" y="6866467"/>
                  </a:lnTo>
                  <a:lnTo>
                    <a:pt x="2473942" y="6866467"/>
                  </a:lnTo>
                  <a:lnTo>
                    <a:pt x="0" y="0"/>
                  </a:lnTo>
                  <a:close/>
                </a:path>
              </a:pathLst>
            </a:custGeom>
            <a:solidFill>
              <a:srgbClr val="16B0E3">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10254" name="Rectangle 28">
              <a:extLst>
                <a:ext uri="{FF2B5EF4-FFF2-40B4-BE49-F238E27FC236}">
                  <a16:creationId xmlns:a16="http://schemas.microsoft.com/office/drawing/2014/main" id="{424F91A1-CA89-4B23-BD1D-8E3A8CC8703C}"/>
                </a:ext>
              </a:extLst>
            </p:cNvPr>
            <p:cNvSpPr>
              <a:spLocks/>
            </p:cNvSpPr>
            <p:nvPr/>
          </p:nvSpPr>
          <p:spPr bwMode="auto">
            <a:xfrm>
              <a:off x="10898188" y="0"/>
              <a:ext cx="1290637" cy="6866467"/>
            </a:xfrm>
            <a:custGeom>
              <a:avLst/>
              <a:gdLst>
                <a:gd name="T0" fmla="*/ 1020593 w 1290094"/>
                <a:gd name="T1" fmla="*/ 0 h 6858000"/>
                <a:gd name="T2" fmla="*/ 1291180 w 1290094"/>
                <a:gd name="T3" fmla="*/ 0 h 6858000"/>
                <a:gd name="T4" fmla="*/ 1291180 w 1290094"/>
                <a:gd name="T5" fmla="*/ 6874944 h 6858000"/>
                <a:gd name="T6" fmla="*/ 0 w 1290094"/>
                <a:gd name="T7" fmla="*/ 6874944 h 6858000"/>
                <a:gd name="T8" fmla="*/ 1020593 w 1290094"/>
                <a:gd name="T9" fmla="*/ 0 h 6858000"/>
                <a:gd name="T10" fmla="*/ 0 60000 65536"/>
                <a:gd name="T11" fmla="*/ 0 60000 65536"/>
                <a:gd name="T12" fmla="*/ 0 60000 65536"/>
                <a:gd name="T13" fmla="*/ 0 60000 65536"/>
                <a:gd name="T14" fmla="*/ 0 60000 65536"/>
                <a:gd name="T15" fmla="*/ 0 w 1290094"/>
                <a:gd name="T16" fmla="*/ 0 h 6858000"/>
                <a:gd name="T17" fmla="*/ 1290094 w 1290094"/>
                <a:gd name="T18" fmla="*/ 6858000 h 6858000"/>
              </a:gdLst>
              <a:ahLst/>
              <a:cxnLst>
                <a:cxn ang="T10">
                  <a:pos x="T0" y="T1"/>
                </a:cxn>
                <a:cxn ang="T11">
                  <a:pos x="T2" y="T3"/>
                </a:cxn>
                <a:cxn ang="T12">
                  <a:pos x="T4" y="T5"/>
                </a:cxn>
                <a:cxn ang="T13">
                  <a:pos x="T6" y="T7"/>
                </a:cxn>
                <a:cxn ang="T14">
                  <a:pos x="T8" y="T9"/>
                </a:cxn>
              </a:cxnLst>
              <a:rect l="T15" t="T16" r="T17" b="T18"/>
              <a:pathLst>
                <a:path w="1290094" h="6858000">
                  <a:moveTo>
                    <a:pt x="1019735" y="0"/>
                  </a:moveTo>
                  <a:lnTo>
                    <a:pt x="1290094" y="0"/>
                  </a:lnTo>
                  <a:lnTo>
                    <a:pt x="1290094" y="6858000"/>
                  </a:lnTo>
                  <a:lnTo>
                    <a:pt x="0" y="6858000"/>
                  </a:lnTo>
                  <a:lnTo>
                    <a:pt x="1019735" y="0"/>
                  </a:lnTo>
                  <a:close/>
                </a:path>
              </a:pathLst>
            </a:custGeom>
            <a:solidFill>
              <a:srgbClr val="2E83C3">
                <a:alpha val="6901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10255" name="Rectangle 29">
              <a:extLst>
                <a:ext uri="{FF2B5EF4-FFF2-40B4-BE49-F238E27FC236}">
                  <a16:creationId xmlns:a16="http://schemas.microsoft.com/office/drawing/2014/main" id="{F2DDD519-4B6D-4414-A34E-4F4201F9F27E}"/>
                </a:ext>
              </a:extLst>
            </p:cNvPr>
            <p:cNvSpPr>
              <a:spLocks/>
            </p:cNvSpPr>
            <p:nvPr/>
          </p:nvSpPr>
          <p:spPr bwMode="auto">
            <a:xfrm>
              <a:off x="10939463" y="0"/>
              <a:ext cx="1249362" cy="6866467"/>
            </a:xfrm>
            <a:custGeom>
              <a:avLst/>
              <a:gdLst>
                <a:gd name="T0" fmla="*/ 0 w 1249825"/>
                <a:gd name="T1" fmla="*/ 0 h 6858000"/>
                <a:gd name="T2" fmla="*/ 1248899 w 1249825"/>
                <a:gd name="T3" fmla="*/ 0 h 6858000"/>
                <a:gd name="T4" fmla="*/ 1248899 w 1249825"/>
                <a:gd name="T5" fmla="*/ 6874944 h 6858000"/>
                <a:gd name="T6" fmla="*/ 1108560 w 1249825"/>
                <a:gd name="T7" fmla="*/ 6874944 h 6858000"/>
                <a:gd name="T8" fmla="*/ 0 w 1249825"/>
                <a:gd name="T9" fmla="*/ 0 h 6858000"/>
                <a:gd name="T10" fmla="*/ 0 60000 65536"/>
                <a:gd name="T11" fmla="*/ 0 60000 65536"/>
                <a:gd name="T12" fmla="*/ 0 60000 65536"/>
                <a:gd name="T13" fmla="*/ 0 60000 65536"/>
                <a:gd name="T14" fmla="*/ 0 60000 65536"/>
                <a:gd name="T15" fmla="*/ 0 w 1249825"/>
                <a:gd name="T16" fmla="*/ 0 h 6858000"/>
                <a:gd name="T17" fmla="*/ 1249825 w 1249825"/>
                <a:gd name="T18" fmla="*/ 6858000 h 6858000"/>
              </a:gdLst>
              <a:ahLst/>
              <a:cxnLst>
                <a:cxn ang="T10">
                  <a:pos x="T0" y="T1"/>
                </a:cxn>
                <a:cxn ang="T11">
                  <a:pos x="T2" y="T3"/>
                </a:cxn>
                <a:cxn ang="T12">
                  <a:pos x="T4" y="T5"/>
                </a:cxn>
                <a:cxn ang="T13">
                  <a:pos x="T6" y="T7"/>
                </a:cxn>
                <a:cxn ang="T14">
                  <a:pos x="T8" y="T9"/>
                </a:cxn>
              </a:cxnLst>
              <a:rect l="T15" t="T16" r="T17" b="T18"/>
              <a:pathLst>
                <a:path w="1249825" h="6858000">
                  <a:moveTo>
                    <a:pt x="0" y="0"/>
                  </a:moveTo>
                  <a:lnTo>
                    <a:pt x="1249825" y="0"/>
                  </a:lnTo>
                  <a:lnTo>
                    <a:pt x="1249825" y="6858000"/>
                  </a:lnTo>
                  <a:lnTo>
                    <a:pt x="1109382" y="6858000"/>
                  </a:lnTo>
                  <a:lnTo>
                    <a:pt x="0" y="0"/>
                  </a:lnTo>
                  <a:close/>
                </a:path>
              </a:pathLst>
            </a:custGeom>
            <a:solidFill>
              <a:srgbClr val="22629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10256" name="Isosceles Triangle 27">
              <a:extLst>
                <a:ext uri="{FF2B5EF4-FFF2-40B4-BE49-F238E27FC236}">
                  <a16:creationId xmlns:a16="http://schemas.microsoft.com/office/drawing/2014/main" id="{77DA3D7F-A85D-4A71-AE06-1D5153AC1AAD}"/>
                </a:ext>
              </a:extLst>
            </p:cNvPr>
            <p:cNvSpPr>
              <a:spLocks noChangeArrowheads="1"/>
            </p:cNvSpPr>
            <p:nvPr/>
          </p:nvSpPr>
          <p:spPr bwMode="auto">
            <a:xfrm>
              <a:off x="10371138" y="3597705"/>
              <a:ext cx="1817687" cy="3268762"/>
            </a:xfrm>
            <a:prstGeom prst="triangle">
              <a:avLst>
                <a:gd name="adj" fmla="val 100000"/>
              </a:avLst>
            </a:prstGeom>
            <a:solidFill>
              <a:srgbClr val="16B0E3">
                <a:alpha val="6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SimSun"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SimSun"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9pPr>
            </a:lstStyle>
            <a:p>
              <a:pPr eaLnBrk="1" hangingPunct="1">
                <a:defRPr/>
              </a:pPr>
              <a:endParaRPr lang="nl-NL" altLang="en-US"/>
            </a:p>
          </p:txBody>
        </p:sp>
        <p:sp>
          <p:nvSpPr>
            <p:cNvPr id="10257" name="Isosceles Triangle 18">
              <a:extLst>
                <a:ext uri="{FF2B5EF4-FFF2-40B4-BE49-F238E27FC236}">
                  <a16:creationId xmlns:a16="http://schemas.microsoft.com/office/drawing/2014/main" id="{A3885D5B-7132-417B-B71E-8BF10D8E5BD7}"/>
                </a:ext>
              </a:extLst>
            </p:cNvPr>
            <p:cNvSpPr>
              <a:spLocks noChangeArrowheads="1"/>
            </p:cNvSpPr>
            <p:nvPr/>
          </p:nvSpPr>
          <p:spPr bwMode="auto">
            <a:xfrm>
              <a:off x="0" y="4021992"/>
              <a:ext cx="449263" cy="2844475"/>
            </a:xfrm>
            <a:prstGeom prst="triangle">
              <a:avLst>
                <a:gd name="adj" fmla="val 0"/>
              </a:avLst>
            </a:prstGeom>
            <a:solidFill>
              <a:srgbClr val="5FCBEF">
                <a:alpha val="6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SimSun"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SimSun"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9pPr>
            </a:lstStyle>
            <a:p>
              <a:pPr eaLnBrk="1" hangingPunct="1">
                <a:defRPr/>
              </a:pPr>
              <a:endParaRPr lang="nl-NL" altLang="en-US"/>
            </a:p>
          </p:txBody>
        </p:sp>
      </p:grpSp>
      <p:sp>
        <p:nvSpPr>
          <p:cNvPr id="10243" name="Title Placeholder 1">
            <a:extLst>
              <a:ext uri="{FF2B5EF4-FFF2-40B4-BE49-F238E27FC236}">
                <a16:creationId xmlns:a16="http://schemas.microsoft.com/office/drawing/2014/main" id="{45011B62-5D7B-4611-88C1-D9591FFEF67F}"/>
              </a:ext>
            </a:extLst>
          </p:cNvPr>
          <p:cNvSpPr>
            <a:spLocks noGrp="1" noChangeArrowheads="1"/>
          </p:cNvSpPr>
          <p:nvPr>
            <p:ph type="title" idx="4294967295"/>
          </p:nvPr>
        </p:nvSpPr>
        <p:spPr bwMode="auto">
          <a:xfrm>
            <a:off x="677863" y="609600"/>
            <a:ext cx="8596312"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nl-NL" altLang="zh-CN">
                <a:sym typeface="Trebuchet MS" panose="020B0603020202020204" pitchFamily="34" charset="0"/>
              </a:rPr>
              <a:t>Klik om de stijl te bewerken</a:t>
            </a:r>
          </a:p>
        </p:txBody>
      </p:sp>
      <p:sp>
        <p:nvSpPr>
          <p:cNvPr id="10244" name="Text Placeholder 2">
            <a:extLst>
              <a:ext uri="{FF2B5EF4-FFF2-40B4-BE49-F238E27FC236}">
                <a16:creationId xmlns:a16="http://schemas.microsoft.com/office/drawing/2014/main" id="{27AF7601-A8BF-4D01-963C-F266DB028B7B}"/>
              </a:ext>
            </a:extLst>
          </p:cNvPr>
          <p:cNvSpPr>
            <a:spLocks noGrp="1" noChangeArrowheads="1"/>
          </p:cNvSpPr>
          <p:nvPr>
            <p:ph type="body" idx="1"/>
          </p:nvPr>
        </p:nvSpPr>
        <p:spPr bwMode="auto">
          <a:xfrm>
            <a:off x="677863" y="2160588"/>
            <a:ext cx="8596312" cy="388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nl-NL" altLang="zh-CN">
                <a:sym typeface="Trebuchet MS" panose="020B0603020202020204" pitchFamily="34" charset="0"/>
              </a:rPr>
              <a:t>Klik om de modelstijlen te bewerken</a:t>
            </a:r>
          </a:p>
          <a:p>
            <a:pPr lvl="1"/>
            <a:r>
              <a:rPr lang="nl-NL" altLang="zh-CN">
                <a:sym typeface="Trebuchet MS" panose="020B0603020202020204" pitchFamily="34" charset="0"/>
              </a:rPr>
              <a:t>Tweede niveau</a:t>
            </a:r>
          </a:p>
          <a:p>
            <a:pPr lvl="2"/>
            <a:r>
              <a:rPr lang="nl-NL" altLang="zh-CN">
                <a:sym typeface="Trebuchet MS" panose="020B0603020202020204" pitchFamily="34" charset="0"/>
              </a:rPr>
              <a:t>Derde niveau</a:t>
            </a:r>
          </a:p>
          <a:p>
            <a:pPr lvl="3"/>
            <a:r>
              <a:rPr lang="nl-NL" altLang="zh-CN">
                <a:sym typeface="Trebuchet MS" panose="020B0603020202020204" pitchFamily="34" charset="0"/>
              </a:rPr>
              <a:t>Vierde niveau</a:t>
            </a:r>
          </a:p>
          <a:p>
            <a:pPr lvl="4"/>
            <a:r>
              <a:rPr lang="nl-NL" altLang="zh-CN">
                <a:sym typeface="Trebuchet MS" panose="020B0603020202020204" pitchFamily="34" charset="0"/>
              </a:rPr>
              <a:t>Vijfde niveau</a:t>
            </a:r>
          </a:p>
        </p:txBody>
      </p:sp>
      <p:sp>
        <p:nvSpPr>
          <p:cNvPr id="11279" name="Tijdelijke aanduiding voor datum 3">
            <a:extLst>
              <a:ext uri="{FF2B5EF4-FFF2-40B4-BE49-F238E27FC236}">
                <a16:creationId xmlns:a16="http://schemas.microsoft.com/office/drawing/2014/main" id="{ED1D6444-853D-4E36-98A9-020ACA02DDF9}"/>
              </a:ext>
            </a:extLst>
          </p:cNvPr>
          <p:cNvSpPr>
            <a:spLocks noGrp="1" noChangeArrowheads="1"/>
          </p:cNvSpPr>
          <p:nvPr>
            <p:ph type="dt" sz="half" idx="2"/>
          </p:nvPr>
        </p:nvSpPr>
        <p:spPr bwMode="auto">
          <a:xfrm>
            <a:off x="7205663" y="6042025"/>
            <a:ext cx="911225"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900">
                <a:solidFill>
                  <a:srgbClr val="898989"/>
                </a:solidFill>
              </a:defRPr>
            </a:lvl1pPr>
          </a:lstStyle>
          <a:p>
            <a:pPr>
              <a:defRPr/>
            </a:pPr>
            <a:fld id="{547E4E29-86E5-43C3-B377-D04CBDAFF68A}" type="datetime1">
              <a:rPr lang="nl-NL" altLang="en-US"/>
              <a:pPr>
                <a:defRPr/>
              </a:pPr>
              <a:t>4-5-2018</a:t>
            </a:fld>
            <a:endParaRPr lang="en-US"/>
          </a:p>
        </p:txBody>
      </p:sp>
      <p:sp>
        <p:nvSpPr>
          <p:cNvPr id="11280" name="Tijdelijke aanduiding voor voettekst 4">
            <a:extLst>
              <a:ext uri="{FF2B5EF4-FFF2-40B4-BE49-F238E27FC236}">
                <a16:creationId xmlns:a16="http://schemas.microsoft.com/office/drawing/2014/main" id="{F310D038-BA92-47A5-8939-DEDC510A7EB6}"/>
              </a:ext>
            </a:extLst>
          </p:cNvPr>
          <p:cNvSpPr>
            <a:spLocks noGrp="1" noChangeArrowheads="1"/>
          </p:cNvSpPr>
          <p:nvPr>
            <p:ph type="ftr" sz="quarter" idx="3"/>
          </p:nvPr>
        </p:nvSpPr>
        <p:spPr bwMode="auto">
          <a:xfrm>
            <a:off x="677863" y="6042025"/>
            <a:ext cx="6297612"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900">
                <a:solidFill>
                  <a:srgbClr val="898989"/>
                </a:solidFill>
              </a:defRPr>
            </a:lvl1pPr>
          </a:lstStyle>
          <a:p>
            <a:pPr>
              <a:defRPr/>
            </a:pPr>
            <a:endParaRPr lang="nl-NL" altLang="en-US"/>
          </a:p>
        </p:txBody>
      </p:sp>
      <p:sp>
        <p:nvSpPr>
          <p:cNvPr id="11281" name="Tijdelijke aanduiding voor dianummer 5">
            <a:extLst>
              <a:ext uri="{FF2B5EF4-FFF2-40B4-BE49-F238E27FC236}">
                <a16:creationId xmlns:a16="http://schemas.microsoft.com/office/drawing/2014/main" id="{B272CDAE-BE2C-4610-BD1C-C70CC5A06E1F}"/>
              </a:ext>
            </a:extLst>
          </p:cNvPr>
          <p:cNvSpPr>
            <a:spLocks noGrp="1" noChangeArrowheads="1"/>
          </p:cNvSpPr>
          <p:nvPr>
            <p:ph type="sldNum" sz="quarter" idx="4"/>
          </p:nvPr>
        </p:nvSpPr>
        <p:spPr bwMode="auto">
          <a:xfrm>
            <a:off x="8591550" y="6042025"/>
            <a:ext cx="682625"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900">
                <a:solidFill>
                  <a:schemeClr val="accent1"/>
                </a:solidFill>
              </a:defRPr>
            </a:lvl1pPr>
          </a:lstStyle>
          <a:p>
            <a:pPr>
              <a:defRPr/>
            </a:pPr>
            <a:fld id="{477ABC4F-1118-46D7-AFE3-27FBD4BDE6F8}" type="slidenum">
              <a:rPr lang="nl-NL" altLang="en-US"/>
              <a:pPr>
                <a:defRPr/>
              </a:pPr>
              <a:t>‹nr.›</a:t>
            </a:fld>
            <a:endParaRPr lang="en-US" altLang="nl-NL"/>
          </a:p>
        </p:txBody>
      </p:sp>
    </p:spTree>
  </p:cSld>
  <p:clrMap bg1="lt1" tx1="dk1" bg2="lt2" tx2="dk2" accent1="accent1" accent2="accent2" accent3="accent3" accent4="accent4" accent5="accent5" accent6="accent6" hlink="hlink" folHlink="folHlink"/>
  <p:sldLayoutIdLst>
    <p:sldLayoutId id="2147484936" r:id="rId1"/>
    <p:sldLayoutId id="2147484937" r:id="rId2"/>
    <p:sldLayoutId id="2147484938" r:id="rId3"/>
    <p:sldLayoutId id="2147484939" r:id="rId4"/>
    <p:sldLayoutId id="2147484940" r:id="rId5"/>
    <p:sldLayoutId id="2147484941" r:id="rId6"/>
    <p:sldLayoutId id="2147484942" r:id="rId7"/>
    <p:sldLayoutId id="2147484943" r:id="rId8"/>
    <p:sldLayoutId id="2147484944" r:id="rId9"/>
    <p:sldLayoutId id="2147484945" r:id="rId10"/>
    <p:sldLayoutId id="2147484946" r:id="rId11"/>
  </p:sldLayoutIdLst>
  <p:txStyles>
    <p:titleStyle>
      <a:lvl1pPr marL="457200" indent="-457200" algn="l" rtl="0" eaLnBrk="0" fontAlgn="base" hangingPunct="0">
        <a:spcBef>
          <a:spcPct val="0"/>
        </a:spcBef>
        <a:spcAft>
          <a:spcPct val="0"/>
        </a:spcAft>
        <a:defRPr sz="3600">
          <a:solidFill>
            <a:schemeClr val="accent1"/>
          </a:solidFill>
          <a:latin typeface="+mj-lt"/>
          <a:ea typeface="+mj-ea"/>
          <a:cs typeface="+mj-cs"/>
          <a:sym typeface="Trebuchet MS" panose="020B0603020202020204" pitchFamily="34" charset="0"/>
        </a:defRPr>
      </a:lvl1pPr>
      <a:lvl2pPr marL="4572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anose="020B0603020202020204" pitchFamily="34" charset="0"/>
        </a:defRPr>
      </a:lvl2pPr>
      <a:lvl3pPr marL="4572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anose="020B0603020202020204" pitchFamily="34" charset="0"/>
        </a:defRPr>
      </a:lvl3pPr>
      <a:lvl4pPr marL="4572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anose="020B0603020202020204" pitchFamily="34" charset="0"/>
        </a:defRPr>
      </a:lvl4pPr>
      <a:lvl5pPr marL="4572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anose="020B0603020202020204" pitchFamily="34" charset="0"/>
        </a:defRPr>
      </a:lvl5pPr>
      <a:lvl6pPr marL="9144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itchFamily="34" charset="0"/>
        </a:defRPr>
      </a:lvl6pPr>
      <a:lvl7pPr marL="13716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itchFamily="34" charset="0"/>
        </a:defRPr>
      </a:lvl7pPr>
      <a:lvl8pPr marL="18288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itchFamily="34" charset="0"/>
        </a:defRPr>
      </a:lvl8pPr>
      <a:lvl9pPr marL="22860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itchFamily="34" charset="0"/>
        </a:defRPr>
      </a:lvl9pPr>
    </p:titleStyle>
    <p:bodyStyle>
      <a:lvl1pPr marL="342900" indent="-342900" algn="l" defTabSz="457200" rtl="0" eaLnBrk="0" fontAlgn="base" hangingPunct="0">
        <a:spcBef>
          <a:spcPts val="1000"/>
        </a:spcBef>
        <a:spcAft>
          <a:spcPct val="0"/>
        </a:spcAft>
        <a:buClr>
          <a:schemeClr val="accent1"/>
        </a:buClr>
        <a:buSzPct val="80000"/>
        <a:buFont typeface="Wingdings 3" panose="05040102010807070707" pitchFamily="18" charset="2"/>
        <a:buChar char=""/>
        <a:defRPr>
          <a:solidFill>
            <a:srgbClr val="3F3F3F"/>
          </a:solidFill>
          <a:latin typeface="+mn-lt"/>
          <a:ea typeface="+mn-ea"/>
          <a:cs typeface="+mn-cs"/>
          <a:sym typeface="Trebuchet MS" panose="020B0603020202020204" pitchFamily="34" charset="0"/>
        </a:defRPr>
      </a:lvl1pPr>
      <a:lvl2pPr marL="742950" indent="-28575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600">
          <a:solidFill>
            <a:srgbClr val="3F3F3F"/>
          </a:solidFill>
          <a:latin typeface="+mn-lt"/>
          <a:ea typeface="+mn-ea"/>
          <a:cs typeface="+mn-cs"/>
          <a:sym typeface="Trebuchet MS" panose="020B0603020202020204" pitchFamily="34" charset="0"/>
        </a:defRPr>
      </a:lvl2pPr>
      <a:lvl3pPr marL="11430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400">
          <a:solidFill>
            <a:srgbClr val="3F3F3F"/>
          </a:solidFill>
          <a:latin typeface="+mn-lt"/>
          <a:ea typeface="+mn-ea"/>
          <a:cs typeface="+mn-cs"/>
          <a:sym typeface="Trebuchet MS" panose="020B0603020202020204" pitchFamily="34" charset="0"/>
        </a:defRPr>
      </a:lvl3pPr>
      <a:lvl4pPr marL="16002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mn-lt"/>
          <a:ea typeface="+mn-ea"/>
          <a:cs typeface="+mn-cs"/>
          <a:sym typeface="Trebuchet MS" panose="020B0603020202020204" pitchFamily="34" charset="0"/>
        </a:defRPr>
      </a:lvl4pPr>
      <a:lvl5pPr marL="20574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mn-lt"/>
          <a:ea typeface="+mn-ea"/>
          <a:cs typeface="+mn-cs"/>
          <a:sym typeface="Trebuchet MS" panose="020B0603020202020204" pitchFamily="34" charset="0"/>
        </a:defRPr>
      </a:lvl5pPr>
      <a:lvl6pPr marL="2514600" indent="-228600" algn="l" defTabSz="457200" rtl="0" eaLnBrk="0" fontAlgn="base" hangingPunct="0">
        <a:spcBef>
          <a:spcPts val="1000"/>
        </a:spcBef>
        <a:spcAft>
          <a:spcPct val="0"/>
        </a:spcAft>
        <a:buClr>
          <a:schemeClr val="accent1"/>
        </a:buClr>
        <a:buSzPct val="80000"/>
        <a:buFont typeface="Wingdings 3" pitchFamily="18" charset="2"/>
        <a:buChar char=""/>
        <a:defRPr sz="1200">
          <a:solidFill>
            <a:srgbClr val="3F3F3F"/>
          </a:solidFill>
          <a:latin typeface="+mn-lt"/>
          <a:ea typeface="+mn-ea"/>
          <a:cs typeface="+mn-cs"/>
          <a:sym typeface="Trebuchet MS" pitchFamily="34" charset="0"/>
        </a:defRPr>
      </a:lvl6pPr>
      <a:lvl7pPr marL="2971800" indent="-228600" algn="l" defTabSz="457200" rtl="0" eaLnBrk="0" fontAlgn="base" hangingPunct="0">
        <a:spcBef>
          <a:spcPts val="1000"/>
        </a:spcBef>
        <a:spcAft>
          <a:spcPct val="0"/>
        </a:spcAft>
        <a:buClr>
          <a:schemeClr val="accent1"/>
        </a:buClr>
        <a:buSzPct val="80000"/>
        <a:buFont typeface="Wingdings 3" pitchFamily="18" charset="2"/>
        <a:buChar char=""/>
        <a:defRPr sz="1200">
          <a:solidFill>
            <a:srgbClr val="3F3F3F"/>
          </a:solidFill>
          <a:latin typeface="+mn-lt"/>
          <a:ea typeface="+mn-ea"/>
          <a:cs typeface="+mn-cs"/>
          <a:sym typeface="Trebuchet MS" pitchFamily="34" charset="0"/>
        </a:defRPr>
      </a:lvl7pPr>
      <a:lvl8pPr marL="3429000" indent="-228600" algn="l" defTabSz="457200" rtl="0" eaLnBrk="0" fontAlgn="base" hangingPunct="0">
        <a:spcBef>
          <a:spcPts val="1000"/>
        </a:spcBef>
        <a:spcAft>
          <a:spcPct val="0"/>
        </a:spcAft>
        <a:buClr>
          <a:schemeClr val="accent1"/>
        </a:buClr>
        <a:buSzPct val="80000"/>
        <a:buFont typeface="Wingdings 3" pitchFamily="18" charset="2"/>
        <a:buChar char=""/>
        <a:defRPr sz="1200">
          <a:solidFill>
            <a:srgbClr val="3F3F3F"/>
          </a:solidFill>
          <a:latin typeface="+mn-lt"/>
          <a:ea typeface="+mn-ea"/>
          <a:cs typeface="+mn-cs"/>
          <a:sym typeface="Trebuchet MS" pitchFamily="34" charset="0"/>
        </a:defRPr>
      </a:lvl8pPr>
      <a:lvl9pPr marL="3886200" indent="-228600" algn="l" defTabSz="457200" rtl="0" eaLnBrk="0" fontAlgn="base" hangingPunct="0">
        <a:spcBef>
          <a:spcPts val="1000"/>
        </a:spcBef>
        <a:spcAft>
          <a:spcPct val="0"/>
        </a:spcAft>
        <a:buClr>
          <a:schemeClr val="accent1"/>
        </a:buClr>
        <a:buSzPct val="80000"/>
        <a:buFont typeface="Wingdings 3" pitchFamily="18" charset="2"/>
        <a:buChar char=""/>
        <a:defRPr sz="1200">
          <a:solidFill>
            <a:srgbClr val="3F3F3F"/>
          </a:solidFill>
          <a:latin typeface="+mn-lt"/>
          <a:ea typeface="+mn-ea"/>
          <a:cs typeface="+mn-cs"/>
          <a:sym typeface="Trebuchet MS" pitchFamily="34" charset="0"/>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11266" name="Group 2">
            <a:extLst>
              <a:ext uri="{FF2B5EF4-FFF2-40B4-BE49-F238E27FC236}">
                <a16:creationId xmlns:a16="http://schemas.microsoft.com/office/drawing/2014/main" id="{05A27341-47D3-48F0-AFE1-5B262F253B5E}"/>
              </a:ext>
            </a:extLst>
          </p:cNvPr>
          <p:cNvGrpSpPr>
            <a:grpSpLocks/>
          </p:cNvGrpSpPr>
          <p:nvPr/>
        </p:nvGrpSpPr>
        <p:grpSpPr bwMode="auto">
          <a:xfrm>
            <a:off x="0" y="-1588"/>
            <a:ext cx="12192000" cy="6859588"/>
            <a:chOff x="0" y="0"/>
            <a:chExt cx="12192000" cy="6866467"/>
          </a:xfrm>
        </p:grpSpPr>
        <p:sp>
          <p:nvSpPr>
            <p:cNvPr id="11272" name="Straight Connector 19">
              <a:extLst>
                <a:ext uri="{FF2B5EF4-FFF2-40B4-BE49-F238E27FC236}">
                  <a16:creationId xmlns:a16="http://schemas.microsoft.com/office/drawing/2014/main" id="{41491514-2661-4075-83AC-D0363D440A4B}"/>
                </a:ext>
              </a:extLst>
            </p:cNvPr>
            <p:cNvSpPr>
              <a:spLocks noChangeShapeType="1"/>
            </p:cNvSpPr>
            <p:nvPr/>
          </p:nvSpPr>
          <p:spPr bwMode="auto">
            <a:xfrm>
              <a:off x="9371013" y="7946"/>
              <a:ext cx="1219200" cy="6858521"/>
            </a:xfrm>
            <a:prstGeom prst="line">
              <a:avLst/>
            </a:prstGeom>
            <a:noFill/>
            <a:ln w="9525" cap="rnd">
              <a:solidFill>
                <a:srgbClr val="5FCBEF">
                  <a:alpha val="67058"/>
                </a:srgbClr>
              </a:solidFill>
              <a:round/>
              <a:headEnd/>
              <a:tailEnd/>
            </a:ln>
            <a:extLst>
              <a:ext uri="{909E8E84-426E-40DD-AFC4-6F175D3DCCD1}">
                <a14:hiddenFill xmlns:a14="http://schemas.microsoft.com/office/drawing/2010/main">
                  <a:noFill/>
                </a14:hiddenFill>
              </a:ext>
            </a:extLst>
          </p:spPr>
          <p:txBody>
            <a:bodyPr/>
            <a:lstStyle/>
            <a:p>
              <a:endParaRPr lang="nl-NL"/>
            </a:p>
          </p:txBody>
        </p:sp>
        <p:sp>
          <p:nvSpPr>
            <p:cNvPr id="11273" name="Straight Connector 20">
              <a:extLst>
                <a:ext uri="{FF2B5EF4-FFF2-40B4-BE49-F238E27FC236}">
                  <a16:creationId xmlns:a16="http://schemas.microsoft.com/office/drawing/2014/main" id="{72CC7835-4E6E-4F56-B63E-092FB294F2DC}"/>
                </a:ext>
              </a:extLst>
            </p:cNvPr>
            <p:cNvSpPr>
              <a:spLocks noChangeShapeType="1"/>
            </p:cNvSpPr>
            <p:nvPr/>
          </p:nvSpPr>
          <p:spPr bwMode="auto">
            <a:xfrm flipH="1">
              <a:off x="7424738" y="3689873"/>
              <a:ext cx="4764087" cy="3176594"/>
            </a:xfrm>
            <a:prstGeom prst="line">
              <a:avLst/>
            </a:prstGeom>
            <a:noFill/>
            <a:ln w="9525" cap="rnd">
              <a:solidFill>
                <a:srgbClr val="5FCBEF">
                  <a:alpha val="67058"/>
                </a:srgbClr>
              </a:solidFill>
              <a:round/>
              <a:headEnd/>
              <a:tailEnd/>
            </a:ln>
            <a:extLst>
              <a:ext uri="{909E8E84-426E-40DD-AFC4-6F175D3DCCD1}">
                <a14:hiddenFill xmlns:a14="http://schemas.microsoft.com/office/drawing/2010/main">
                  <a:noFill/>
                </a14:hiddenFill>
              </a:ext>
            </a:extLst>
          </p:spPr>
          <p:txBody>
            <a:bodyPr/>
            <a:lstStyle/>
            <a:p>
              <a:endParaRPr lang="nl-NL"/>
            </a:p>
          </p:txBody>
        </p:sp>
        <p:sp>
          <p:nvSpPr>
            <p:cNvPr id="11274" name="Rectangle 23">
              <a:extLst>
                <a:ext uri="{FF2B5EF4-FFF2-40B4-BE49-F238E27FC236}">
                  <a16:creationId xmlns:a16="http://schemas.microsoft.com/office/drawing/2014/main" id="{4B583368-7FD7-4492-84C2-0DCCEFA6A348}"/>
                </a:ext>
              </a:extLst>
            </p:cNvPr>
            <p:cNvSpPr>
              <a:spLocks/>
            </p:cNvSpPr>
            <p:nvPr/>
          </p:nvSpPr>
          <p:spPr bwMode="auto">
            <a:xfrm>
              <a:off x="9182100" y="0"/>
              <a:ext cx="3006725" cy="6866467"/>
            </a:xfrm>
            <a:custGeom>
              <a:avLst/>
              <a:gdLst>
                <a:gd name="T0" fmla="*/ 2044684 w 3007349"/>
                <a:gd name="T1" fmla="*/ 0 h 6866467"/>
                <a:gd name="T2" fmla="*/ 3006101 w 3007349"/>
                <a:gd name="T3" fmla="*/ 0 h 6866467"/>
                <a:gd name="T4" fmla="*/ 3006101 w 3007349"/>
                <a:gd name="T5" fmla="*/ 6866467 h 6866467"/>
                <a:gd name="T6" fmla="*/ 0 w 3007349"/>
                <a:gd name="T7" fmla="*/ 6866467 h 6866467"/>
                <a:gd name="T8" fmla="*/ 2044684 w 3007349"/>
                <a:gd name="T9" fmla="*/ 0 h 6866467"/>
                <a:gd name="T10" fmla="*/ 0 60000 65536"/>
                <a:gd name="T11" fmla="*/ 0 60000 65536"/>
                <a:gd name="T12" fmla="*/ 0 60000 65536"/>
                <a:gd name="T13" fmla="*/ 0 60000 65536"/>
                <a:gd name="T14" fmla="*/ 0 60000 65536"/>
                <a:gd name="T15" fmla="*/ 0 w 3007349"/>
                <a:gd name="T16" fmla="*/ 0 h 6866467"/>
                <a:gd name="T17" fmla="*/ 3007349 w 3007349"/>
                <a:gd name="T18" fmla="*/ 6866467 h 6866467"/>
              </a:gdLst>
              <a:ahLst/>
              <a:cxnLst>
                <a:cxn ang="T10">
                  <a:pos x="T0" y="T1"/>
                </a:cxn>
                <a:cxn ang="T11">
                  <a:pos x="T2" y="T3"/>
                </a:cxn>
                <a:cxn ang="T12">
                  <a:pos x="T4" y="T5"/>
                </a:cxn>
                <a:cxn ang="T13">
                  <a:pos x="T6" y="T7"/>
                </a:cxn>
                <a:cxn ang="T14">
                  <a:pos x="T8" y="T9"/>
                </a:cxn>
              </a:cxnLst>
              <a:rect l="T15" t="T16" r="T17" b="T18"/>
              <a:pathLst>
                <a:path w="3007349" h="6866467">
                  <a:moveTo>
                    <a:pt x="2045532" y="0"/>
                  </a:moveTo>
                  <a:lnTo>
                    <a:pt x="3007349" y="0"/>
                  </a:lnTo>
                  <a:lnTo>
                    <a:pt x="3007349" y="6866467"/>
                  </a:lnTo>
                  <a:lnTo>
                    <a:pt x="0" y="6866467"/>
                  </a:lnTo>
                  <a:lnTo>
                    <a:pt x="2045532" y="0"/>
                  </a:lnTo>
                  <a:close/>
                </a:path>
              </a:pathLst>
            </a:custGeom>
            <a:solidFill>
              <a:srgbClr val="5FCBEF">
                <a:alpha val="3607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11275" name="Rectangle 25">
              <a:extLst>
                <a:ext uri="{FF2B5EF4-FFF2-40B4-BE49-F238E27FC236}">
                  <a16:creationId xmlns:a16="http://schemas.microsoft.com/office/drawing/2014/main" id="{37587E26-8B46-42F2-86DD-AC69E59C8F36}"/>
                </a:ext>
              </a:extLst>
            </p:cNvPr>
            <p:cNvSpPr>
              <a:spLocks/>
            </p:cNvSpPr>
            <p:nvPr/>
          </p:nvSpPr>
          <p:spPr bwMode="auto">
            <a:xfrm>
              <a:off x="9602788" y="0"/>
              <a:ext cx="2589212" cy="6866467"/>
            </a:xfrm>
            <a:custGeom>
              <a:avLst/>
              <a:gdLst>
                <a:gd name="T0" fmla="*/ 0 w 2573311"/>
                <a:gd name="T1" fmla="*/ 0 h 6866467"/>
                <a:gd name="T2" fmla="*/ 2605211 w 2573311"/>
                <a:gd name="T3" fmla="*/ 0 h 6866467"/>
                <a:gd name="T4" fmla="*/ 2605211 w 2573311"/>
                <a:gd name="T5" fmla="*/ 6866467 h 6866467"/>
                <a:gd name="T6" fmla="*/ 1217240 w 2573311"/>
                <a:gd name="T7" fmla="*/ 6866467 h 6866467"/>
                <a:gd name="T8" fmla="*/ 0 w 2573311"/>
                <a:gd name="T9" fmla="*/ 0 h 6866467"/>
                <a:gd name="T10" fmla="*/ 0 60000 65536"/>
                <a:gd name="T11" fmla="*/ 0 60000 65536"/>
                <a:gd name="T12" fmla="*/ 0 60000 65536"/>
                <a:gd name="T13" fmla="*/ 0 60000 65536"/>
                <a:gd name="T14" fmla="*/ 0 60000 65536"/>
                <a:gd name="T15" fmla="*/ 0 w 2573311"/>
                <a:gd name="T16" fmla="*/ 0 h 6866467"/>
                <a:gd name="T17" fmla="*/ 2573311 w 2573311"/>
                <a:gd name="T18" fmla="*/ 6866467 h 6866467"/>
              </a:gdLst>
              <a:ahLst/>
              <a:cxnLst>
                <a:cxn ang="T10">
                  <a:pos x="T0" y="T1"/>
                </a:cxn>
                <a:cxn ang="T11">
                  <a:pos x="T2" y="T3"/>
                </a:cxn>
                <a:cxn ang="T12">
                  <a:pos x="T4" y="T5"/>
                </a:cxn>
                <a:cxn ang="T13">
                  <a:pos x="T6" y="T7"/>
                </a:cxn>
                <a:cxn ang="T14">
                  <a:pos x="T8" y="T9"/>
                </a:cxn>
              </a:cxnLst>
              <a:rect l="T15" t="T16" r="T17" b="T18"/>
              <a:pathLst>
                <a:path w="2573311" h="6866467">
                  <a:moveTo>
                    <a:pt x="0" y="0"/>
                  </a:moveTo>
                  <a:lnTo>
                    <a:pt x="2573311" y="0"/>
                  </a:lnTo>
                  <a:lnTo>
                    <a:pt x="2573311" y="6866467"/>
                  </a:lnTo>
                  <a:lnTo>
                    <a:pt x="1202336" y="6866467"/>
                  </a:lnTo>
                  <a:lnTo>
                    <a:pt x="0" y="0"/>
                  </a:lnTo>
                  <a:close/>
                </a:path>
              </a:pathLst>
            </a:custGeom>
            <a:solidFill>
              <a:srgbClr val="5FCBEF">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11276" name="Isosceles Triangle 23">
              <a:extLst>
                <a:ext uri="{FF2B5EF4-FFF2-40B4-BE49-F238E27FC236}">
                  <a16:creationId xmlns:a16="http://schemas.microsoft.com/office/drawing/2014/main" id="{36AD1619-16EA-4E92-B02E-E8C8DC13D436}"/>
                </a:ext>
              </a:extLst>
            </p:cNvPr>
            <p:cNvSpPr>
              <a:spLocks noChangeArrowheads="1"/>
            </p:cNvSpPr>
            <p:nvPr/>
          </p:nvSpPr>
          <p:spPr bwMode="auto">
            <a:xfrm>
              <a:off x="8932863" y="3055824"/>
              <a:ext cx="3259137" cy="3810643"/>
            </a:xfrm>
            <a:prstGeom prst="triangle">
              <a:avLst>
                <a:gd name="adj" fmla="val 100000"/>
              </a:avLst>
            </a:prstGeom>
            <a:solidFill>
              <a:srgbClr val="16B0E3">
                <a:alpha val="6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SimSun"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SimSun"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9pPr>
            </a:lstStyle>
            <a:p>
              <a:pPr eaLnBrk="1" hangingPunct="1">
                <a:defRPr/>
              </a:pPr>
              <a:endParaRPr lang="nl-NL" altLang="en-US"/>
            </a:p>
          </p:txBody>
        </p:sp>
        <p:sp>
          <p:nvSpPr>
            <p:cNvPr id="11277" name="Rectangle 27">
              <a:extLst>
                <a:ext uri="{FF2B5EF4-FFF2-40B4-BE49-F238E27FC236}">
                  <a16:creationId xmlns:a16="http://schemas.microsoft.com/office/drawing/2014/main" id="{15C1B729-5192-4F3C-9FD5-3AF0FC9C6DB7}"/>
                </a:ext>
              </a:extLst>
            </p:cNvPr>
            <p:cNvSpPr>
              <a:spLocks/>
            </p:cNvSpPr>
            <p:nvPr/>
          </p:nvSpPr>
          <p:spPr bwMode="auto">
            <a:xfrm>
              <a:off x="9334500" y="0"/>
              <a:ext cx="2854325" cy="6866467"/>
            </a:xfrm>
            <a:custGeom>
              <a:avLst/>
              <a:gdLst>
                <a:gd name="T0" fmla="*/ 0 w 2858013"/>
                <a:gd name="T1" fmla="*/ 0 h 6866467"/>
                <a:gd name="T2" fmla="*/ 2850642 w 2858013"/>
                <a:gd name="T3" fmla="*/ 0 h 6866467"/>
                <a:gd name="T4" fmla="*/ 2850642 w 2858013"/>
                <a:gd name="T5" fmla="*/ 6866467 h 6866467"/>
                <a:gd name="T6" fmla="*/ 2467562 w 2858013"/>
                <a:gd name="T7" fmla="*/ 6866467 h 6866467"/>
                <a:gd name="T8" fmla="*/ 0 w 2858013"/>
                <a:gd name="T9" fmla="*/ 0 h 6866467"/>
                <a:gd name="T10" fmla="*/ 0 60000 65536"/>
                <a:gd name="T11" fmla="*/ 0 60000 65536"/>
                <a:gd name="T12" fmla="*/ 0 60000 65536"/>
                <a:gd name="T13" fmla="*/ 0 60000 65536"/>
                <a:gd name="T14" fmla="*/ 0 60000 65536"/>
                <a:gd name="T15" fmla="*/ 0 w 2858013"/>
                <a:gd name="T16" fmla="*/ 0 h 6866467"/>
                <a:gd name="T17" fmla="*/ 2858013 w 2858013"/>
                <a:gd name="T18" fmla="*/ 6866467 h 6866467"/>
              </a:gdLst>
              <a:ahLst/>
              <a:cxnLst>
                <a:cxn ang="T10">
                  <a:pos x="T0" y="T1"/>
                </a:cxn>
                <a:cxn ang="T11">
                  <a:pos x="T2" y="T3"/>
                </a:cxn>
                <a:cxn ang="T12">
                  <a:pos x="T4" y="T5"/>
                </a:cxn>
                <a:cxn ang="T13">
                  <a:pos x="T6" y="T7"/>
                </a:cxn>
                <a:cxn ang="T14">
                  <a:pos x="T8" y="T9"/>
                </a:cxn>
              </a:cxnLst>
              <a:rect l="T15" t="T16" r="T17" b="T18"/>
              <a:pathLst>
                <a:path w="2858013" h="6866467">
                  <a:moveTo>
                    <a:pt x="0" y="0"/>
                  </a:moveTo>
                  <a:lnTo>
                    <a:pt x="2858013" y="0"/>
                  </a:lnTo>
                  <a:lnTo>
                    <a:pt x="2858013" y="6866467"/>
                  </a:lnTo>
                  <a:lnTo>
                    <a:pt x="2473942" y="6866467"/>
                  </a:lnTo>
                  <a:lnTo>
                    <a:pt x="0" y="0"/>
                  </a:lnTo>
                  <a:close/>
                </a:path>
              </a:pathLst>
            </a:custGeom>
            <a:solidFill>
              <a:srgbClr val="16B0E3">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11278" name="Rectangle 28">
              <a:extLst>
                <a:ext uri="{FF2B5EF4-FFF2-40B4-BE49-F238E27FC236}">
                  <a16:creationId xmlns:a16="http://schemas.microsoft.com/office/drawing/2014/main" id="{DBCB9ED2-3825-4BE6-97E4-5F4FD67EC26F}"/>
                </a:ext>
              </a:extLst>
            </p:cNvPr>
            <p:cNvSpPr>
              <a:spLocks/>
            </p:cNvSpPr>
            <p:nvPr/>
          </p:nvSpPr>
          <p:spPr bwMode="auto">
            <a:xfrm>
              <a:off x="10898188" y="0"/>
              <a:ext cx="1290637" cy="6866467"/>
            </a:xfrm>
            <a:custGeom>
              <a:avLst/>
              <a:gdLst>
                <a:gd name="T0" fmla="*/ 1020593 w 1290094"/>
                <a:gd name="T1" fmla="*/ 0 h 6858000"/>
                <a:gd name="T2" fmla="*/ 1291180 w 1290094"/>
                <a:gd name="T3" fmla="*/ 0 h 6858000"/>
                <a:gd name="T4" fmla="*/ 1291180 w 1290094"/>
                <a:gd name="T5" fmla="*/ 6874944 h 6858000"/>
                <a:gd name="T6" fmla="*/ 0 w 1290094"/>
                <a:gd name="T7" fmla="*/ 6874944 h 6858000"/>
                <a:gd name="T8" fmla="*/ 1020593 w 1290094"/>
                <a:gd name="T9" fmla="*/ 0 h 6858000"/>
                <a:gd name="T10" fmla="*/ 0 60000 65536"/>
                <a:gd name="T11" fmla="*/ 0 60000 65536"/>
                <a:gd name="T12" fmla="*/ 0 60000 65536"/>
                <a:gd name="T13" fmla="*/ 0 60000 65536"/>
                <a:gd name="T14" fmla="*/ 0 60000 65536"/>
                <a:gd name="T15" fmla="*/ 0 w 1290094"/>
                <a:gd name="T16" fmla="*/ 0 h 6858000"/>
                <a:gd name="T17" fmla="*/ 1290094 w 1290094"/>
                <a:gd name="T18" fmla="*/ 6858000 h 6858000"/>
              </a:gdLst>
              <a:ahLst/>
              <a:cxnLst>
                <a:cxn ang="T10">
                  <a:pos x="T0" y="T1"/>
                </a:cxn>
                <a:cxn ang="T11">
                  <a:pos x="T2" y="T3"/>
                </a:cxn>
                <a:cxn ang="T12">
                  <a:pos x="T4" y="T5"/>
                </a:cxn>
                <a:cxn ang="T13">
                  <a:pos x="T6" y="T7"/>
                </a:cxn>
                <a:cxn ang="T14">
                  <a:pos x="T8" y="T9"/>
                </a:cxn>
              </a:cxnLst>
              <a:rect l="T15" t="T16" r="T17" b="T18"/>
              <a:pathLst>
                <a:path w="1290094" h="6858000">
                  <a:moveTo>
                    <a:pt x="1019735" y="0"/>
                  </a:moveTo>
                  <a:lnTo>
                    <a:pt x="1290094" y="0"/>
                  </a:lnTo>
                  <a:lnTo>
                    <a:pt x="1290094" y="6858000"/>
                  </a:lnTo>
                  <a:lnTo>
                    <a:pt x="0" y="6858000"/>
                  </a:lnTo>
                  <a:lnTo>
                    <a:pt x="1019735" y="0"/>
                  </a:lnTo>
                  <a:close/>
                </a:path>
              </a:pathLst>
            </a:custGeom>
            <a:solidFill>
              <a:srgbClr val="2E83C3">
                <a:alpha val="6901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11279" name="Rectangle 29">
              <a:extLst>
                <a:ext uri="{FF2B5EF4-FFF2-40B4-BE49-F238E27FC236}">
                  <a16:creationId xmlns:a16="http://schemas.microsoft.com/office/drawing/2014/main" id="{9BD56F83-FEF3-45D5-9576-3A842AC4946E}"/>
                </a:ext>
              </a:extLst>
            </p:cNvPr>
            <p:cNvSpPr>
              <a:spLocks/>
            </p:cNvSpPr>
            <p:nvPr/>
          </p:nvSpPr>
          <p:spPr bwMode="auto">
            <a:xfrm>
              <a:off x="10939463" y="0"/>
              <a:ext cx="1249362" cy="6866467"/>
            </a:xfrm>
            <a:custGeom>
              <a:avLst/>
              <a:gdLst>
                <a:gd name="T0" fmla="*/ 0 w 1249825"/>
                <a:gd name="T1" fmla="*/ 0 h 6858000"/>
                <a:gd name="T2" fmla="*/ 1248899 w 1249825"/>
                <a:gd name="T3" fmla="*/ 0 h 6858000"/>
                <a:gd name="T4" fmla="*/ 1248899 w 1249825"/>
                <a:gd name="T5" fmla="*/ 6874944 h 6858000"/>
                <a:gd name="T6" fmla="*/ 1108560 w 1249825"/>
                <a:gd name="T7" fmla="*/ 6874944 h 6858000"/>
                <a:gd name="T8" fmla="*/ 0 w 1249825"/>
                <a:gd name="T9" fmla="*/ 0 h 6858000"/>
                <a:gd name="T10" fmla="*/ 0 60000 65536"/>
                <a:gd name="T11" fmla="*/ 0 60000 65536"/>
                <a:gd name="T12" fmla="*/ 0 60000 65536"/>
                <a:gd name="T13" fmla="*/ 0 60000 65536"/>
                <a:gd name="T14" fmla="*/ 0 60000 65536"/>
                <a:gd name="T15" fmla="*/ 0 w 1249825"/>
                <a:gd name="T16" fmla="*/ 0 h 6858000"/>
                <a:gd name="T17" fmla="*/ 1249825 w 1249825"/>
                <a:gd name="T18" fmla="*/ 6858000 h 6858000"/>
              </a:gdLst>
              <a:ahLst/>
              <a:cxnLst>
                <a:cxn ang="T10">
                  <a:pos x="T0" y="T1"/>
                </a:cxn>
                <a:cxn ang="T11">
                  <a:pos x="T2" y="T3"/>
                </a:cxn>
                <a:cxn ang="T12">
                  <a:pos x="T4" y="T5"/>
                </a:cxn>
                <a:cxn ang="T13">
                  <a:pos x="T6" y="T7"/>
                </a:cxn>
                <a:cxn ang="T14">
                  <a:pos x="T8" y="T9"/>
                </a:cxn>
              </a:cxnLst>
              <a:rect l="T15" t="T16" r="T17" b="T18"/>
              <a:pathLst>
                <a:path w="1249825" h="6858000">
                  <a:moveTo>
                    <a:pt x="0" y="0"/>
                  </a:moveTo>
                  <a:lnTo>
                    <a:pt x="1249825" y="0"/>
                  </a:lnTo>
                  <a:lnTo>
                    <a:pt x="1249825" y="6858000"/>
                  </a:lnTo>
                  <a:lnTo>
                    <a:pt x="1109382" y="6858000"/>
                  </a:lnTo>
                  <a:lnTo>
                    <a:pt x="0" y="0"/>
                  </a:lnTo>
                  <a:close/>
                </a:path>
              </a:pathLst>
            </a:custGeom>
            <a:solidFill>
              <a:srgbClr val="22629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11280" name="Isosceles Triangle 27">
              <a:extLst>
                <a:ext uri="{FF2B5EF4-FFF2-40B4-BE49-F238E27FC236}">
                  <a16:creationId xmlns:a16="http://schemas.microsoft.com/office/drawing/2014/main" id="{D02FEB3E-A310-45E1-B10B-88E1A98950CC}"/>
                </a:ext>
              </a:extLst>
            </p:cNvPr>
            <p:cNvSpPr>
              <a:spLocks noChangeArrowheads="1"/>
            </p:cNvSpPr>
            <p:nvPr/>
          </p:nvSpPr>
          <p:spPr bwMode="auto">
            <a:xfrm>
              <a:off x="10371138" y="3597705"/>
              <a:ext cx="1817687" cy="3268762"/>
            </a:xfrm>
            <a:prstGeom prst="triangle">
              <a:avLst>
                <a:gd name="adj" fmla="val 100000"/>
              </a:avLst>
            </a:prstGeom>
            <a:solidFill>
              <a:srgbClr val="16B0E3">
                <a:alpha val="6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SimSun"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SimSun"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9pPr>
            </a:lstStyle>
            <a:p>
              <a:pPr eaLnBrk="1" hangingPunct="1">
                <a:defRPr/>
              </a:pPr>
              <a:endParaRPr lang="nl-NL" altLang="en-US"/>
            </a:p>
          </p:txBody>
        </p:sp>
        <p:sp>
          <p:nvSpPr>
            <p:cNvPr id="11281" name="Isosceles Triangle 18">
              <a:extLst>
                <a:ext uri="{FF2B5EF4-FFF2-40B4-BE49-F238E27FC236}">
                  <a16:creationId xmlns:a16="http://schemas.microsoft.com/office/drawing/2014/main" id="{74E6E739-B96C-4AC4-A067-1918DA373319}"/>
                </a:ext>
              </a:extLst>
            </p:cNvPr>
            <p:cNvSpPr>
              <a:spLocks noChangeArrowheads="1"/>
            </p:cNvSpPr>
            <p:nvPr/>
          </p:nvSpPr>
          <p:spPr bwMode="auto">
            <a:xfrm>
              <a:off x="0" y="4021992"/>
              <a:ext cx="449263" cy="2844475"/>
            </a:xfrm>
            <a:prstGeom prst="triangle">
              <a:avLst>
                <a:gd name="adj" fmla="val 0"/>
              </a:avLst>
            </a:prstGeom>
            <a:solidFill>
              <a:srgbClr val="5FCBEF">
                <a:alpha val="6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SimSun"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SimSun"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9pPr>
            </a:lstStyle>
            <a:p>
              <a:pPr eaLnBrk="1" hangingPunct="1">
                <a:defRPr/>
              </a:pPr>
              <a:endParaRPr lang="nl-NL" altLang="en-US"/>
            </a:p>
          </p:txBody>
        </p:sp>
      </p:grpSp>
      <p:sp>
        <p:nvSpPr>
          <p:cNvPr id="11267" name="Title Placeholder 1">
            <a:extLst>
              <a:ext uri="{FF2B5EF4-FFF2-40B4-BE49-F238E27FC236}">
                <a16:creationId xmlns:a16="http://schemas.microsoft.com/office/drawing/2014/main" id="{DAE172A2-6EC9-4B75-8A7B-7B17F07D6703}"/>
              </a:ext>
            </a:extLst>
          </p:cNvPr>
          <p:cNvSpPr>
            <a:spLocks noGrp="1" noChangeArrowheads="1"/>
          </p:cNvSpPr>
          <p:nvPr>
            <p:ph type="title" idx="4294967295"/>
          </p:nvPr>
        </p:nvSpPr>
        <p:spPr bwMode="auto">
          <a:xfrm>
            <a:off x="677863" y="609600"/>
            <a:ext cx="8596312"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nl-NL" altLang="zh-CN">
                <a:sym typeface="Trebuchet MS" panose="020B0603020202020204" pitchFamily="34" charset="0"/>
              </a:rPr>
              <a:t>Klik om de stijl te bewerken</a:t>
            </a:r>
          </a:p>
        </p:txBody>
      </p:sp>
      <p:sp>
        <p:nvSpPr>
          <p:cNvPr id="11268" name="Text Placeholder 2">
            <a:extLst>
              <a:ext uri="{FF2B5EF4-FFF2-40B4-BE49-F238E27FC236}">
                <a16:creationId xmlns:a16="http://schemas.microsoft.com/office/drawing/2014/main" id="{418774DF-8FC7-4C97-A2D5-5B1D238B0DE6}"/>
              </a:ext>
            </a:extLst>
          </p:cNvPr>
          <p:cNvSpPr>
            <a:spLocks noGrp="1" noChangeArrowheads="1"/>
          </p:cNvSpPr>
          <p:nvPr>
            <p:ph type="body" idx="1"/>
          </p:nvPr>
        </p:nvSpPr>
        <p:spPr bwMode="auto">
          <a:xfrm>
            <a:off x="677863" y="2160588"/>
            <a:ext cx="8596312" cy="388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nl-NL" altLang="zh-CN">
                <a:sym typeface="Trebuchet MS" panose="020B0603020202020204" pitchFamily="34" charset="0"/>
              </a:rPr>
              <a:t>Klik om de modelstijlen te bewerken</a:t>
            </a:r>
          </a:p>
          <a:p>
            <a:pPr lvl="1"/>
            <a:r>
              <a:rPr lang="nl-NL" altLang="zh-CN">
                <a:sym typeface="Trebuchet MS" panose="020B0603020202020204" pitchFamily="34" charset="0"/>
              </a:rPr>
              <a:t>Tweede niveau</a:t>
            </a:r>
          </a:p>
          <a:p>
            <a:pPr lvl="2"/>
            <a:r>
              <a:rPr lang="nl-NL" altLang="zh-CN">
                <a:sym typeface="Trebuchet MS" panose="020B0603020202020204" pitchFamily="34" charset="0"/>
              </a:rPr>
              <a:t>Derde niveau</a:t>
            </a:r>
          </a:p>
          <a:p>
            <a:pPr lvl="3"/>
            <a:r>
              <a:rPr lang="nl-NL" altLang="zh-CN">
                <a:sym typeface="Trebuchet MS" panose="020B0603020202020204" pitchFamily="34" charset="0"/>
              </a:rPr>
              <a:t>Vierde niveau</a:t>
            </a:r>
          </a:p>
          <a:p>
            <a:pPr lvl="4"/>
            <a:r>
              <a:rPr lang="nl-NL" altLang="zh-CN">
                <a:sym typeface="Trebuchet MS" panose="020B0603020202020204" pitchFamily="34" charset="0"/>
              </a:rPr>
              <a:t>Vijfde niveau</a:t>
            </a:r>
          </a:p>
        </p:txBody>
      </p:sp>
      <p:sp>
        <p:nvSpPr>
          <p:cNvPr id="12303" name="Tijdelijke aanduiding voor datum 3">
            <a:extLst>
              <a:ext uri="{FF2B5EF4-FFF2-40B4-BE49-F238E27FC236}">
                <a16:creationId xmlns:a16="http://schemas.microsoft.com/office/drawing/2014/main" id="{82A9283B-C6D6-4D9B-B34D-C6193E7FBC50}"/>
              </a:ext>
            </a:extLst>
          </p:cNvPr>
          <p:cNvSpPr>
            <a:spLocks noGrp="1" noChangeArrowheads="1"/>
          </p:cNvSpPr>
          <p:nvPr>
            <p:ph type="dt" sz="half" idx="2"/>
          </p:nvPr>
        </p:nvSpPr>
        <p:spPr bwMode="auto">
          <a:xfrm>
            <a:off x="7205663" y="6042025"/>
            <a:ext cx="911225"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900">
                <a:solidFill>
                  <a:srgbClr val="898989"/>
                </a:solidFill>
              </a:defRPr>
            </a:lvl1pPr>
          </a:lstStyle>
          <a:p>
            <a:pPr>
              <a:defRPr/>
            </a:pPr>
            <a:fld id="{7968ED04-2DFB-40CF-B2BA-397CE1601495}" type="datetime1">
              <a:rPr lang="nl-NL" altLang="en-US"/>
              <a:pPr>
                <a:defRPr/>
              </a:pPr>
              <a:t>4-5-2018</a:t>
            </a:fld>
            <a:endParaRPr lang="en-US"/>
          </a:p>
        </p:txBody>
      </p:sp>
      <p:sp>
        <p:nvSpPr>
          <p:cNvPr id="12304" name="Tijdelijke aanduiding voor voettekst 4">
            <a:extLst>
              <a:ext uri="{FF2B5EF4-FFF2-40B4-BE49-F238E27FC236}">
                <a16:creationId xmlns:a16="http://schemas.microsoft.com/office/drawing/2014/main" id="{EF44A4ED-69B1-4760-A40C-6D4CA9EFA5EA}"/>
              </a:ext>
            </a:extLst>
          </p:cNvPr>
          <p:cNvSpPr>
            <a:spLocks noGrp="1" noChangeArrowheads="1"/>
          </p:cNvSpPr>
          <p:nvPr>
            <p:ph type="ftr" sz="quarter" idx="3"/>
          </p:nvPr>
        </p:nvSpPr>
        <p:spPr bwMode="auto">
          <a:xfrm>
            <a:off x="677863" y="6042025"/>
            <a:ext cx="6297612"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900">
                <a:solidFill>
                  <a:srgbClr val="898989"/>
                </a:solidFill>
              </a:defRPr>
            </a:lvl1pPr>
          </a:lstStyle>
          <a:p>
            <a:pPr>
              <a:defRPr/>
            </a:pPr>
            <a:endParaRPr lang="nl-NL" altLang="en-US"/>
          </a:p>
        </p:txBody>
      </p:sp>
      <p:sp>
        <p:nvSpPr>
          <p:cNvPr id="12305" name="Tijdelijke aanduiding voor dianummer 5">
            <a:extLst>
              <a:ext uri="{FF2B5EF4-FFF2-40B4-BE49-F238E27FC236}">
                <a16:creationId xmlns:a16="http://schemas.microsoft.com/office/drawing/2014/main" id="{226A4CE2-C973-435A-91E5-670A7983D1D9}"/>
              </a:ext>
            </a:extLst>
          </p:cNvPr>
          <p:cNvSpPr>
            <a:spLocks noGrp="1" noChangeArrowheads="1"/>
          </p:cNvSpPr>
          <p:nvPr>
            <p:ph type="sldNum" sz="quarter" idx="4"/>
          </p:nvPr>
        </p:nvSpPr>
        <p:spPr bwMode="auto">
          <a:xfrm>
            <a:off x="8591550" y="6042025"/>
            <a:ext cx="682625"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900">
                <a:solidFill>
                  <a:schemeClr val="accent1"/>
                </a:solidFill>
              </a:defRPr>
            </a:lvl1pPr>
          </a:lstStyle>
          <a:p>
            <a:pPr>
              <a:defRPr/>
            </a:pPr>
            <a:fld id="{D174E7DC-411E-4327-80C4-C01E61B7C1F3}" type="slidenum">
              <a:rPr lang="nl-NL" altLang="en-US"/>
              <a:pPr>
                <a:defRPr/>
              </a:pPr>
              <a:t>‹nr.›</a:t>
            </a:fld>
            <a:endParaRPr lang="en-US" altLang="nl-NL"/>
          </a:p>
        </p:txBody>
      </p:sp>
    </p:spTree>
  </p:cSld>
  <p:clrMap bg1="lt1" tx1="dk1" bg2="lt2" tx2="dk2" accent1="accent1" accent2="accent2" accent3="accent3" accent4="accent4" accent5="accent5" accent6="accent6" hlink="hlink" folHlink="folHlink"/>
  <p:sldLayoutIdLst>
    <p:sldLayoutId id="2147484947" r:id="rId1"/>
    <p:sldLayoutId id="2147484948" r:id="rId2"/>
    <p:sldLayoutId id="2147484949" r:id="rId3"/>
    <p:sldLayoutId id="2147484950" r:id="rId4"/>
    <p:sldLayoutId id="2147484951" r:id="rId5"/>
    <p:sldLayoutId id="2147484952" r:id="rId6"/>
    <p:sldLayoutId id="2147484953" r:id="rId7"/>
    <p:sldLayoutId id="2147484954" r:id="rId8"/>
    <p:sldLayoutId id="2147484955" r:id="rId9"/>
    <p:sldLayoutId id="2147484956" r:id="rId10"/>
    <p:sldLayoutId id="2147484957" r:id="rId11"/>
  </p:sldLayoutIdLst>
  <p:txStyles>
    <p:titleStyle>
      <a:lvl1pPr marL="457200" indent="-457200" algn="l" rtl="0" eaLnBrk="0" fontAlgn="base" hangingPunct="0">
        <a:spcBef>
          <a:spcPct val="0"/>
        </a:spcBef>
        <a:spcAft>
          <a:spcPct val="0"/>
        </a:spcAft>
        <a:defRPr sz="3600">
          <a:solidFill>
            <a:schemeClr val="accent1"/>
          </a:solidFill>
          <a:latin typeface="+mj-lt"/>
          <a:ea typeface="+mj-ea"/>
          <a:cs typeface="+mj-cs"/>
          <a:sym typeface="Trebuchet MS" panose="020B0603020202020204" pitchFamily="34" charset="0"/>
        </a:defRPr>
      </a:lvl1pPr>
      <a:lvl2pPr marL="4572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anose="020B0603020202020204" pitchFamily="34" charset="0"/>
        </a:defRPr>
      </a:lvl2pPr>
      <a:lvl3pPr marL="4572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anose="020B0603020202020204" pitchFamily="34" charset="0"/>
        </a:defRPr>
      </a:lvl3pPr>
      <a:lvl4pPr marL="4572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anose="020B0603020202020204" pitchFamily="34" charset="0"/>
        </a:defRPr>
      </a:lvl4pPr>
      <a:lvl5pPr marL="4572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anose="020B0603020202020204" pitchFamily="34" charset="0"/>
        </a:defRPr>
      </a:lvl5pPr>
      <a:lvl6pPr marL="9144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itchFamily="34" charset="0"/>
        </a:defRPr>
      </a:lvl6pPr>
      <a:lvl7pPr marL="13716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itchFamily="34" charset="0"/>
        </a:defRPr>
      </a:lvl7pPr>
      <a:lvl8pPr marL="18288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itchFamily="34" charset="0"/>
        </a:defRPr>
      </a:lvl8pPr>
      <a:lvl9pPr marL="22860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itchFamily="34" charset="0"/>
        </a:defRPr>
      </a:lvl9pPr>
    </p:titleStyle>
    <p:bodyStyle>
      <a:lvl1pPr marL="342900" indent="-342900" algn="l" defTabSz="457200" rtl="0" eaLnBrk="0" fontAlgn="base" hangingPunct="0">
        <a:spcBef>
          <a:spcPts val="1000"/>
        </a:spcBef>
        <a:spcAft>
          <a:spcPct val="0"/>
        </a:spcAft>
        <a:buClr>
          <a:schemeClr val="accent1"/>
        </a:buClr>
        <a:buSzPct val="80000"/>
        <a:buFont typeface="Wingdings 3" panose="05040102010807070707" pitchFamily="18" charset="2"/>
        <a:buChar char=""/>
        <a:defRPr>
          <a:solidFill>
            <a:srgbClr val="3F3F3F"/>
          </a:solidFill>
          <a:latin typeface="+mn-lt"/>
          <a:ea typeface="+mn-ea"/>
          <a:cs typeface="+mn-cs"/>
          <a:sym typeface="Trebuchet MS" panose="020B0603020202020204" pitchFamily="34" charset="0"/>
        </a:defRPr>
      </a:lvl1pPr>
      <a:lvl2pPr marL="742950" indent="-28575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600">
          <a:solidFill>
            <a:srgbClr val="3F3F3F"/>
          </a:solidFill>
          <a:latin typeface="+mn-lt"/>
          <a:ea typeface="+mn-ea"/>
          <a:cs typeface="+mn-cs"/>
          <a:sym typeface="Trebuchet MS" panose="020B0603020202020204" pitchFamily="34" charset="0"/>
        </a:defRPr>
      </a:lvl2pPr>
      <a:lvl3pPr marL="11430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400">
          <a:solidFill>
            <a:srgbClr val="3F3F3F"/>
          </a:solidFill>
          <a:latin typeface="+mn-lt"/>
          <a:ea typeface="+mn-ea"/>
          <a:cs typeface="+mn-cs"/>
          <a:sym typeface="Trebuchet MS" panose="020B0603020202020204" pitchFamily="34" charset="0"/>
        </a:defRPr>
      </a:lvl3pPr>
      <a:lvl4pPr marL="16002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mn-lt"/>
          <a:ea typeface="+mn-ea"/>
          <a:cs typeface="+mn-cs"/>
          <a:sym typeface="Trebuchet MS" panose="020B0603020202020204" pitchFamily="34" charset="0"/>
        </a:defRPr>
      </a:lvl4pPr>
      <a:lvl5pPr marL="20574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mn-lt"/>
          <a:ea typeface="+mn-ea"/>
          <a:cs typeface="+mn-cs"/>
          <a:sym typeface="Trebuchet MS" panose="020B0603020202020204" pitchFamily="34" charset="0"/>
        </a:defRPr>
      </a:lvl5pPr>
      <a:lvl6pPr marL="2514600" indent="-228600" algn="l" defTabSz="457200" rtl="0" eaLnBrk="0" fontAlgn="base" hangingPunct="0">
        <a:spcBef>
          <a:spcPts val="1000"/>
        </a:spcBef>
        <a:spcAft>
          <a:spcPct val="0"/>
        </a:spcAft>
        <a:buClr>
          <a:schemeClr val="accent1"/>
        </a:buClr>
        <a:buSzPct val="80000"/>
        <a:buFont typeface="Wingdings 3" pitchFamily="18" charset="2"/>
        <a:buChar char=""/>
        <a:defRPr sz="1200">
          <a:solidFill>
            <a:srgbClr val="3F3F3F"/>
          </a:solidFill>
          <a:latin typeface="+mn-lt"/>
          <a:ea typeface="+mn-ea"/>
          <a:cs typeface="+mn-cs"/>
          <a:sym typeface="Trebuchet MS" pitchFamily="34" charset="0"/>
        </a:defRPr>
      </a:lvl6pPr>
      <a:lvl7pPr marL="2971800" indent="-228600" algn="l" defTabSz="457200" rtl="0" eaLnBrk="0" fontAlgn="base" hangingPunct="0">
        <a:spcBef>
          <a:spcPts val="1000"/>
        </a:spcBef>
        <a:spcAft>
          <a:spcPct val="0"/>
        </a:spcAft>
        <a:buClr>
          <a:schemeClr val="accent1"/>
        </a:buClr>
        <a:buSzPct val="80000"/>
        <a:buFont typeface="Wingdings 3" pitchFamily="18" charset="2"/>
        <a:buChar char=""/>
        <a:defRPr sz="1200">
          <a:solidFill>
            <a:srgbClr val="3F3F3F"/>
          </a:solidFill>
          <a:latin typeface="+mn-lt"/>
          <a:ea typeface="+mn-ea"/>
          <a:cs typeface="+mn-cs"/>
          <a:sym typeface="Trebuchet MS" pitchFamily="34" charset="0"/>
        </a:defRPr>
      </a:lvl7pPr>
      <a:lvl8pPr marL="3429000" indent="-228600" algn="l" defTabSz="457200" rtl="0" eaLnBrk="0" fontAlgn="base" hangingPunct="0">
        <a:spcBef>
          <a:spcPts val="1000"/>
        </a:spcBef>
        <a:spcAft>
          <a:spcPct val="0"/>
        </a:spcAft>
        <a:buClr>
          <a:schemeClr val="accent1"/>
        </a:buClr>
        <a:buSzPct val="80000"/>
        <a:buFont typeface="Wingdings 3" pitchFamily="18" charset="2"/>
        <a:buChar char=""/>
        <a:defRPr sz="1200">
          <a:solidFill>
            <a:srgbClr val="3F3F3F"/>
          </a:solidFill>
          <a:latin typeface="+mn-lt"/>
          <a:ea typeface="+mn-ea"/>
          <a:cs typeface="+mn-cs"/>
          <a:sym typeface="Trebuchet MS" pitchFamily="34" charset="0"/>
        </a:defRPr>
      </a:lvl8pPr>
      <a:lvl9pPr marL="3886200" indent="-228600" algn="l" defTabSz="457200" rtl="0" eaLnBrk="0" fontAlgn="base" hangingPunct="0">
        <a:spcBef>
          <a:spcPts val="1000"/>
        </a:spcBef>
        <a:spcAft>
          <a:spcPct val="0"/>
        </a:spcAft>
        <a:buClr>
          <a:schemeClr val="accent1"/>
        </a:buClr>
        <a:buSzPct val="80000"/>
        <a:buFont typeface="Wingdings 3" pitchFamily="18" charset="2"/>
        <a:buChar char=""/>
        <a:defRPr sz="1200">
          <a:solidFill>
            <a:srgbClr val="3F3F3F"/>
          </a:solidFill>
          <a:latin typeface="+mn-lt"/>
          <a:ea typeface="+mn-ea"/>
          <a:cs typeface="+mn-cs"/>
          <a:sym typeface="Trebuchet MS" pitchFamily="34" charset="0"/>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197D6A2-7AF3-4F02-9A8C-FFB1BA402EAE}"/>
              </a:ext>
            </a:extLst>
          </p:cNvPr>
          <p:cNvSpPr/>
          <p:nvPr/>
        </p:nvSpPr>
        <p:spPr>
          <a:xfrm>
            <a:off x="0" y="2019300"/>
            <a:ext cx="12192000" cy="4106863"/>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12291" name="Picture 6">
            <a:extLst>
              <a:ext uri="{FF2B5EF4-FFF2-40B4-BE49-F238E27FC236}">
                <a16:creationId xmlns:a16="http://schemas.microsoft.com/office/drawing/2014/main" id="{EFB75669-1AD1-4C1F-B3B7-D5B2A21F95DC}"/>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t="1538" b="-1538"/>
          <a:stretch>
            <a:fillRect/>
          </a:stretch>
        </p:blipFill>
        <p:spPr bwMode="black">
          <a:xfrm>
            <a:off x="0" y="6126163"/>
            <a:ext cx="12192000"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Placeholder 1">
            <a:extLst>
              <a:ext uri="{FF2B5EF4-FFF2-40B4-BE49-F238E27FC236}">
                <a16:creationId xmlns:a16="http://schemas.microsoft.com/office/drawing/2014/main" id="{011FF8CF-5CB7-46E7-8508-7E3FFD831ADF}"/>
              </a:ext>
            </a:extLst>
          </p:cNvPr>
          <p:cNvSpPr>
            <a:spLocks noGrp="1"/>
          </p:cNvSpPr>
          <p:nvPr>
            <p:ph type="title"/>
          </p:nvPr>
        </p:nvSpPr>
        <p:spPr>
          <a:xfrm>
            <a:off x="1450975" y="804863"/>
            <a:ext cx="9604375" cy="1049337"/>
          </a:xfrm>
          <a:prstGeom prst="rect">
            <a:avLst/>
          </a:prstGeom>
        </p:spPr>
        <p:txBody>
          <a:bodyPr vert="horz" lIns="91440" tIns="45720" rIns="91440" bIns="45720" rtlCol="0" anchor="t">
            <a:normAutofit/>
          </a:bodyPr>
          <a:lstStyle/>
          <a:p>
            <a:r>
              <a:rPr lang="nl-NL"/>
              <a:t>Klik om stijl te bewerken</a:t>
            </a:r>
            <a:endParaRPr lang="en-US" dirty="0"/>
          </a:p>
        </p:txBody>
      </p:sp>
      <p:sp>
        <p:nvSpPr>
          <p:cNvPr id="12293" name="Text Placeholder 2">
            <a:extLst>
              <a:ext uri="{FF2B5EF4-FFF2-40B4-BE49-F238E27FC236}">
                <a16:creationId xmlns:a16="http://schemas.microsoft.com/office/drawing/2014/main" id="{B23E5F22-918E-4069-A7F0-2BAB424DC6A8}"/>
              </a:ext>
            </a:extLst>
          </p:cNvPr>
          <p:cNvSpPr>
            <a:spLocks noGrp="1" noChangeArrowheads="1"/>
          </p:cNvSpPr>
          <p:nvPr>
            <p:ph type="body" idx="1"/>
          </p:nvPr>
        </p:nvSpPr>
        <p:spPr bwMode="auto">
          <a:xfrm>
            <a:off x="1450975" y="2016125"/>
            <a:ext cx="9604375" cy="344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nl-NL"/>
              <a:t>Edit Master text styles</a:t>
            </a:r>
          </a:p>
          <a:p>
            <a:pPr lvl="1"/>
            <a:r>
              <a:rPr lang="en-US" altLang="nl-NL"/>
              <a:t>Second level</a:t>
            </a:r>
          </a:p>
          <a:p>
            <a:pPr lvl="2"/>
            <a:r>
              <a:rPr lang="en-US" altLang="nl-NL"/>
              <a:t>Third level</a:t>
            </a:r>
          </a:p>
          <a:p>
            <a:pPr lvl="3"/>
            <a:r>
              <a:rPr lang="en-US" altLang="nl-NL"/>
              <a:t>Fourth level</a:t>
            </a:r>
          </a:p>
          <a:p>
            <a:pPr lvl="4"/>
            <a:r>
              <a:rPr lang="en-US" altLang="nl-NL"/>
              <a:t>Fifth level</a:t>
            </a:r>
          </a:p>
        </p:txBody>
      </p:sp>
      <p:sp>
        <p:nvSpPr>
          <p:cNvPr id="4" name="Date Placeholder 3">
            <a:extLst>
              <a:ext uri="{FF2B5EF4-FFF2-40B4-BE49-F238E27FC236}">
                <a16:creationId xmlns:a16="http://schemas.microsoft.com/office/drawing/2014/main" id="{D2CC24A3-BA22-4E9E-804A-F3305893CECA}"/>
              </a:ext>
            </a:extLst>
          </p:cNvPr>
          <p:cNvSpPr>
            <a:spLocks noGrp="1"/>
          </p:cNvSpPr>
          <p:nvPr>
            <p:ph type="dt" sz="half" idx="2"/>
          </p:nvPr>
        </p:nvSpPr>
        <p:spPr>
          <a:xfrm>
            <a:off x="7554913" y="330200"/>
            <a:ext cx="3500437" cy="309563"/>
          </a:xfrm>
          <a:prstGeom prst="rect">
            <a:avLst/>
          </a:prstGeom>
        </p:spPr>
        <p:txBody>
          <a:bodyPr vert="horz" lIns="91440" tIns="45720" rIns="91440" bIns="45720" rtlCol="0" anchor="ctr"/>
          <a:lstStyle>
            <a:lvl1pPr algn="r" eaLnBrk="1" hangingPunct="1">
              <a:buFont typeface="Arial" panose="020B0604020202020204" pitchFamily="34" charset="0"/>
              <a:buNone/>
              <a:defRPr sz="1000">
                <a:solidFill>
                  <a:schemeClr val="tx1">
                    <a:tint val="75000"/>
                  </a:schemeClr>
                </a:solidFill>
              </a:defRPr>
            </a:lvl1pPr>
          </a:lstStyle>
          <a:p>
            <a:pPr>
              <a:defRPr/>
            </a:pPr>
            <a:fld id="{7AB0F844-1368-4659-83AA-B4E6A7285118}" type="datetime1">
              <a:rPr lang="nl-NL" altLang="en-US"/>
              <a:pPr>
                <a:defRPr/>
              </a:pPr>
              <a:t>4-5-2018</a:t>
            </a:fld>
            <a:endParaRPr lang="en-US"/>
          </a:p>
        </p:txBody>
      </p:sp>
      <p:sp>
        <p:nvSpPr>
          <p:cNvPr id="5" name="Footer Placeholder 4">
            <a:extLst>
              <a:ext uri="{FF2B5EF4-FFF2-40B4-BE49-F238E27FC236}">
                <a16:creationId xmlns:a16="http://schemas.microsoft.com/office/drawing/2014/main" id="{D88C0BB2-A075-4C1D-BC07-ECCB54DBF6AF}"/>
              </a:ext>
            </a:extLst>
          </p:cNvPr>
          <p:cNvSpPr>
            <a:spLocks noGrp="1"/>
          </p:cNvSpPr>
          <p:nvPr>
            <p:ph type="ftr" sz="quarter" idx="3"/>
          </p:nvPr>
        </p:nvSpPr>
        <p:spPr>
          <a:xfrm>
            <a:off x="1450975" y="328613"/>
            <a:ext cx="5938838" cy="309562"/>
          </a:xfrm>
          <a:prstGeom prst="rect">
            <a:avLst/>
          </a:prstGeom>
        </p:spPr>
        <p:txBody>
          <a:bodyPr vert="horz" lIns="91440" tIns="45720" rIns="91440" bIns="45720" rtlCol="0" anchor="ctr"/>
          <a:lstStyle>
            <a:lvl1pPr algn="l" eaLnBrk="1" hangingPunct="1">
              <a:buFont typeface="Arial" panose="020B0604020202020204" pitchFamily="34" charset="0"/>
              <a:buNone/>
              <a:defRPr sz="1000">
                <a:solidFill>
                  <a:schemeClr val="tx1">
                    <a:tint val="75000"/>
                  </a:schemeClr>
                </a:solidFill>
              </a:defRPr>
            </a:lvl1pPr>
          </a:lstStyle>
          <a:p>
            <a:pPr>
              <a:defRPr/>
            </a:pPr>
            <a:endParaRPr lang="nl-NL" altLang="en-US"/>
          </a:p>
        </p:txBody>
      </p:sp>
      <p:sp>
        <p:nvSpPr>
          <p:cNvPr id="6" name="Slide Number Placeholder 5">
            <a:extLst>
              <a:ext uri="{FF2B5EF4-FFF2-40B4-BE49-F238E27FC236}">
                <a16:creationId xmlns:a16="http://schemas.microsoft.com/office/drawing/2014/main" id="{8388C6C3-59A8-41B5-8477-ACC87C8482FE}"/>
              </a:ext>
            </a:extLst>
          </p:cNvPr>
          <p:cNvSpPr>
            <a:spLocks noGrp="1"/>
          </p:cNvSpPr>
          <p:nvPr>
            <p:ph type="sldNum" sz="quarter" idx="4"/>
          </p:nvPr>
        </p:nvSpPr>
        <p:spPr>
          <a:xfrm>
            <a:off x="479425" y="798513"/>
            <a:ext cx="811213" cy="504825"/>
          </a:xfrm>
          <a:prstGeom prst="rect">
            <a:avLst/>
          </a:prstGeom>
        </p:spPr>
        <p:txBody>
          <a:bodyPr vert="horz" lIns="91440" tIns="45720" rIns="91440" bIns="45720" rtlCol="0" anchor="t"/>
          <a:lstStyle>
            <a:lvl1pPr algn="r" eaLnBrk="1" hangingPunct="1">
              <a:buFont typeface="Arial" panose="020B0604020202020204" pitchFamily="34" charset="0"/>
              <a:buNone/>
              <a:defRPr sz="2800">
                <a:solidFill>
                  <a:schemeClr val="accent1"/>
                </a:solidFill>
              </a:defRPr>
            </a:lvl1pPr>
          </a:lstStyle>
          <a:p>
            <a:pPr>
              <a:defRPr/>
            </a:pPr>
            <a:fld id="{F1775223-D0B5-48DB-9BE7-A57C73F5025E}" type="slidenum">
              <a:rPr lang="nl-NL" altLang="en-US"/>
              <a:pPr>
                <a:defRPr/>
              </a:pPr>
              <a:t>‹nr.›</a:t>
            </a:fld>
            <a:endParaRPr lang="en-US" altLang="nl-NL"/>
          </a:p>
        </p:txBody>
      </p:sp>
      <p:cxnSp>
        <p:nvCxnSpPr>
          <p:cNvPr id="10" name="Straight Connector 9">
            <a:extLst>
              <a:ext uri="{FF2B5EF4-FFF2-40B4-BE49-F238E27FC236}">
                <a16:creationId xmlns:a16="http://schemas.microsoft.com/office/drawing/2014/main" id="{3679D897-7216-4421-B311-66A11195C0CA}"/>
              </a:ext>
            </a:extLst>
          </p:cNvPr>
          <p:cNvCxnSpPr/>
          <p:nvPr/>
        </p:nvCxnSpPr>
        <p:spPr>
          <a:xfrm>
            <a:off x="0" y="6127750"/>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4958" r:id="rId1"/>
    <p:sldLayoutId id="2147484959" r:id="rId2"/>
    <p:sldLayoutId id="2147484960" r:id="rId3"/>
    <p:sldLayoutId id="2147484961" r:id="rId4"/>
    <p:sldLayoutId id="2147484962" r:id="rId5"/>
    <p:sldLayoutId id="2147484963" r:id="rId6"/>
    <p:sldLayoutId id="2147484964" r:id="rId7"/>
    <p:sldLayoutId id="2147484965" r:id="rId8"/>
    <p:sldLayoutId id="2147484966" r:id="rId9"/>
    <p:sldLayoutId id="2147484967" r:id="rId10"/>
    <p:sldLayoutId id="2147484968" r:id="rId11"/>
  </p:sldLayoutIdLst>
  <p:txStyles>
    <p:titleStyle>
      <a:lvl1pPr algn="l" rtl="0" eaLnBrk="0" fontAlgn="base" hangingPunct="0">
        <a:lnSpc>
          <a:spcPct val="90000"/>
        </a:lnSpc>
        <a:spcBef>
          <a:spcPct val="0"/>
        </a:spcBef>
        <a:spcAft>
          <a:spcPct val="0"/>
        </a:spcAft>
        <a:defRPr sz="3200" kern="1200" cap="all">
          <a:solidFill>
            <a:schemeClr val="tx1"/>
          </a:solidFill>
          <a:latin typeface="+mj-lt"/>
          <a:ea typeface="+mj-ea"/>
          <a:cs typeface="+mj-cs"/>
        </a:defRPr>
      </a:lvl1pPr>
      <a:lvl2pPr algn="l" rtl="0" eaLnBrk="0" fontAlgn="base" hangingPunct="0">
        <a:lnSpc>
          <a:spcPct val="90000"/>
        </a:lnSpc>
        <a:spcBef>
          <a:spcPct val="0"/>
        </a:spcBef>
        <a:spcAft>
          <a:spcPct val="0"/>
        </a:spcAft>
        <a:defRPr sz="3200">
          <a:solidFill>
            <a:schemeClr val="tx1"/>
          </a:solidFill>
          <a:latin typeface="Gill Sans MT" panose="020B0502020104020203" pitchFamily="34" charset="0"/>
          <a:ea typeface="等线 Light" panose="02010600030101010101" pitchFamily="2" charset="-122"/>
        </a:defRPr>
      </a:lvl2pPr>
      <a:lvl3pPr algn="l" rtl="0" eaLnBrk="0" fontAlgn="base" hangingPunct="0">
        <a:lnSpc>
          <a:spcPct val="90000"/>
        </a:lnSpc>
        <a:spcBef>
          <a:spcPct val="0"/>
        </a:spcBef>
        <a:spcAft>
          <a:spcPct val="0"/>
        </a:spcAft>
        <a:defRPr sz="3200">
          <a:solidFill>
            <a:schemeClr val="tx1"/>
          </a:solidFill>
          <a:latin typeface="Gill Sans MT" panose="020B0502020104020203" pitchFamily="34" charset="0"/>
          <a:ea typeface="等线 Light" panose="02010600030101010101" pitchFamily="2" charset="-122"/>
        </a:defRPr>
      </a:lvl3pPr>
      <a:lvl4pPr algn="l" rtl="0" eaLnBrk="0" fontAlgn="base" hangingPunct="0">
        <a:lnSpc>
          <a:spcPct val="90000"/>
        </a:lnSpc>
        <a:spcBef>
          <a:spcPct val="0"/>
        </a:spcBef>
        <a:spcAft>
          <a:spcPct val="0"/>
        </a:spcAft>
        <a:defRPr sz="3200">
          <a:solidFill>
            <a:schemeClr val="tx1"/>
          </a:solidFill>
          <a:latin typeface="Gill Sans MT" panose="020B0502020104020203" pitchFamily="34" charset="0"/>
          <a:ea typeface="等线 Light" panose="02010600030101010101" pitchFamily="2" charset="-122"/>
        </a:defRPr>
      </a:lvl4pPr>
      <a:lvl5pPr algn="l" rtl="0" eaLnBrk="0" fontAlgn="base" hangingPunct="0">
        <a:lnSpc>
          <a:spcPct val="90000"/>
        </a:lnSpc>
        <a:spcBef>
          <a:spcPct val="0"/>
        </a:spcBef>
        <a:spcAft>
          <a:spcPct val="0"/>
        </a:spcAft>
        <a:defRPr sz="3200">
          <a:solidFill>
            <a:schemeClr val="tx1"/>
          </a:solidFill>
          <a:latin typeface="Gill Sans MT" panose="020B0502020104020203" pitchFamily="34" charset="0"/>
          <a:ea typeface="等线 Light" panose="02010600030101010101" pitchFamily="2" charset="-122"/>
        </a:defRPr>
      </a:lvl5pPr>
      <a:lvl6pPr marL="457200" algn="l" rtl="0" fontAlgn="base">
        <a:lnSpc>
          <a:spcPct val="90000"/>
        </a:lnSpc>
        <a:spcBef>
          <a:spcPct val="0"/>
        </a:spcBef>
        <a:spcAft>
          <a:spcPct val="0"/>
        </a:spcAft>
        <a:defRPr sz="3200">
          <a:solidFill>
            <a:schemeClr val="tx1"/>
          </a:solidFill>
          <a:latin typeface="Gill Sans MT" panose="020B0502020104020203" pitchFamily="34" charset="0"/>
          <a:ea typeface="等线 Light" panose="02010600030101010101" pitchFamily="2" charset="-122"/>
        </a:defRPr>
      </a:lvl6pPr>
      <a:lvl7pPr marL="914400" algn="l" rtl="0" fontAlgn="base">
        <a:lnSpc>
          <a:spcPct val="90000"/>
        </a:lnSpc>
        <a:spcBef>
          <a:spcPct val="0"/>
        </a:spcBef>
        <a:spcAft>
          <a:spcPct val="0"/>
        </a:spcAft>
        <a:defRPr sz="3200">
          <a:solidFill>
            <a:schemeClr val="tx1"/>
          </a:solidFill>
          <a:latin typeface="Gill Sans MT" panose="020B0502020104020203" pitchFamily="34" charset="0"/>
          <a:ea typeface="等线 Light" panose="02010600030101010101" pitchFamily="2" charset="-122"/>
        </a:defRPr>
      </a:lvl7pPr>
      <a:lvl8pPr marL="1371600" algn="l" rtl="0" fontAlgn="base">
        <a:lnSpc>
          <a:spcPct val="90000"/>
        </a:lnSpc>
        <a:spcBef>
          <a:spcPct val="0"/>
        </a:spcBef>
        <a:spcAft>
          <a:spcPct val="0"/>
        </a:spcAft>
        <a:defRPr sz="3200">
          <a:solidFill>
            <a:schemeClr val="tx1"/>
          </a:solidFill>
          <a:latin typeface="Gill Sans MT" panose="020B0502020104020203" pitchFamily="34" charset="0"/>
          <a:ea typeface="等线 Light" panose="02010600030101010101" pitchFamily="2" charset="-122"/>
        </a:defRPr>
      </a:lvl8pPr>
      <a:lvl9pPr marL="1828800" algn="l" rtl="0" fontAlgn="base">
        <a:lnSpc>
          <a:spcPct val="90000"/>
        </a:lnSpc>
        <a:spcBef>
          <a:spcPct val="0"/>
        </a:spcBef>
        <a:spcAft>
          <a:spcPct val="0"/>
        </a:spcAft>
        <a:defRPr sz="3200">
          <a:solidFill>
            <a:schemeClr val="tx1"/>
          </a:solidFill>
          <a:latin typeface="Gill Sans MT" panose="020B0502020104020203" pitchFamily="34" charset="0"/>
          <a:ea typeface="等线 Light" panose="02010600030101010101" pitchFamily="2" charset="-122"/>
        </a:defRPr>
      </a:lvl9pPr>
    </p:titleStyle>
    <p:bodyStyle>
      <a:lvl1pPr marL="228600" indent="-228600" algn="l" rtl="0" eaLnBrk="0" fontAlgn="base" hangingPunct="0">
        <a:lnSpc>
          <a:spcPct val="120000"/>
        </a:lnSpc>
        <a:spcBef>
          <a:spcPts val="1000"/>
        </a:spcBef>
        <a:spcAft>
          <a:spcPct val="0"/>
        </a:spcAft>
        <a:buClr>
          <a:schemeClr val="accent1"/>
        </a:buClr>
        <a:buSzPct val="100000"/>
        <a:buFont typeface="Arial" panose="020B0604020202020204" pitchFamily="34" charset="0"/>
        <a:buChar char="•"/>
        <a:defRPr sz="2000" kern="1200">
          <a:solidFill>
            <a:schemeClr val="tx1"/>
          </a:solidFill>
          <a:latin typeface="+mn-lt"/>
          <a:ea typeface="+mn-ea"/>
          <a:cs typeface="+mn-cs"/>
        </a:defRPr>
      </a:lvl1pPr>
      <a:lvl2pPr marL="685800" indent="-228600" algn="l" rtl="0" eaLnBrk="0" fontAlgn="base" hangingPunct="0">
        <a:lnSpc>
          <a:spcPct val="120000"/>
        </a:lnSpc>
        <a:spcBef>
          <a:spcPts val="500"/>
        </a:spcBef>
        <a:spcAft>
          <a:spcPct val="0"/>
        </a:spcAft>
        <a:buClr>
          <a:schemeClr val="accent1"/>
        </a:buClr>
        <a:buSzPct val="100000"/>
        <a:buFont typeface="Arial" panose="020B0604020202020204" pitchFamily="34" charset="0"/>
        <a:buChar char="•"/>
        <a:defRPr kern="1200">
          <a:solidFill>
            <a:schemeClr val="tx1"/>
          </a:solidFill>
          <a:latin typeface="+mn-lt"/>
          <a:ea typeface="+mn-ea"/>
          <a:cs typeface="+mn-cs"/>
        </a:defRPr>
      </a:lvl2pPr>
      <a:lvl3pPr marL="1143000" indent="-228600" algn="l" rtl="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600" kern="1200">
          <a:solidFill>
            <a:schemeClr val="tx1"/>
          </a:solidFill>
          <a:latin typeface="+mn-lt"/>
          <a:ea typeface="+mn-ea"/>
          <a:cs typeface="+mn-cs"/>
        </a:defRPr>
      </a:lvl3pPr>
      <a:lvl4pPr marL="1600200" indent="-228600" algn="l" rtl="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400" kern="1200">
          <a:solidFill>
            <a:schemeClr val="tx1"/>
          </a:solidFill>
          <a:latin typeface="+mn-lt"/>
          <a:ea typeface="+mn-ea"/>
          <a:cs typeface="+mn-cs"/>
        </a:defRPr>
      </a:lvl4pPr>
      <a:lvl5pPr marL="2057400" indent="-228600" algn="l" rtl="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2050" name="Group 2">
            <a:extLst>
              <a:ext uri="{FF2B5EF4-FFF2-40B4-BE49-F238E27FC236}">
                <a16:creationId xmlns:a16="http://schemas.microsoft.com/office/drawing/2014/main" id="{CEC72BAA-ADF7-4A2C-AA38-AF144AA88A7C}"/>
              </a:ext>
            </a:extLst>
          </p:cNvPr>
          <p:cNvGrpSpPr>
            <a:grpSpLocks/>
          </p:cNvGrpSpPr>
          <p:nvPr/>
        </p:nvGrpSpPr>
        <p:grpSpPr bwMode="auto">
          <a:xfrm>
            <a:off x="0" y="-1588"/>
            <a:ext cx="12192000" cy="6859588"/>
            <a:chOff x="0" y="0"/>
            <a:chExt cx="12192000" cy="6866467"/>
          </a:xfrm>
        </p:grpSpPr>
        <p:sp>
          <p:nvSpPr>
            <p:cNvPr id="2056" name="Straight Connector 19">
              <a:extLst>
                <a:ext uri="{FF2B5EF4-FFF2-40B4-BE49-F238E27FC236}">
                  <a16:creationId xmlns:a16="http://schemas.microsoft.com/office/drawing/2014/main" id="{6E317859-2EA3-46BC-BF5B-2BB66918646C}"/>
                </a:ext>
              </a:extLst>
            </p:cNvPr>
            <p:cNvSpPr>
              <a:spLocks noChangeShapeType="1"/>
            </p:cNvSpPr>
            <p:nvPr/>
          </p:nvSpPr>
          <p:spPr bwMode="auto">
            <a:xfrm>
              <a:off x="9371013" y="7946"/>
              <a:ext cx="1219200" cy="6858521"/>
            </a:xfrm>
            <a:prstGeom prst="line">
              <a:avLst/>
            </a:prstGeom>
            <a:noFill/>
            <a:ln w="9525" cap="rnd">
              <a:solidFill>
                <a:srgbClr val="5FCBEF">
                  <a:alpha val="67058"/>
                </a:srgbClr>
              </a:solidFill>
              <a:round/>
              <a:headEnd/>
              <a:tailEnd/>
            </a:ln>
            <a:extLst>
              <a:ext uri="{909E8E84-426E-40DD-AFC4-6F175D3DCCD1}">
                <a14:hiddenFill xmlns:a14="http://schemas.microsoft.com/office/drawing/2010/main">
                  <a:noFill/>
                </a14:hiddenFill>
              </a:ext>
            </a:extLst>
          </p:spPr>
          <p:txBody>
            <a:bodyPr/>
            <a:lstStyle/>
            <a:p>
              <a:endParaRPr lang="nl-NL"/>
            </a:p>
          </p:txBody>
        </p:sp>
        <p:sp>
          <p:nvSpPr>
            <p:cNvPr id="2057" name="Straight Connector 20">
              <a:extLst>
                <a:ext uri="{FF2B5EF4-FFF2-40B4-BE49-F238E27FC236}">
                  <a16:creationId xmlns:a16="http://schemas.microsoft.com/office/drawing/2014/main" id="{50C89FC4-434D-4A2D-AFE6-A064B4DFF37E}"/>
                </a:ext>
              </a:extLst>
            </p:cNvPr>
            <p:cNvSpPr>
              <a:spLocks noChangeShapeType="1"/>
            </p:cNvSpPr>
            <p:nvPr/>
          </p:nvSpPr>
          <p:spPr bwMode="auto">
            <a:xfrm flipH="1">
              <a:off x="7424738" y="3689873"/>
              <a:ext cx="4764087" cy="3176594"/>
            </a:xfrm>
            <a:prstGeom prst="line">
              <a:avLst/>
            </a:prstGeom>
            <a:noFill/>
            <a:ln w="9525" cap="rnd">
              <a:solidFill>
                <a:srgbClr val="5FCBEF">
                  <a:alpha val="67058"/>
                </a:srgbClr>
              </a:solidFill>
              <a:round/>
              <a:headEnd/>
              <a:tailEnd/>
            </a:ln>
            <a:extLst>
              <a:ext uri="{909E8E84-426E-40DD-AFC4-6F175D3DCCD1}">
                <a14:hiddenFill xmlns:a14="http://schemas.microsoft.com/office/drawing/2010/main">
                  <a:noFill/>
                </a14:hiddenFill>
              </a:ext>
            </a:extLst>
          </p:spPr>
          <p:txBody>
            <a:bodyPr/>
            <a:lstStyle/>
            <a:p>
              <a:endParaRPr lang="nl-NL"/>
            </a:p>
          </p:txBody>
        </p:sp>
        <p:sp>
          <p:nvSpPr>
            <p:cNvPr id="2058" name="Rectangle 23">
              <a:extLst>
                <a:ext uri="{FF2B5EF4-FFF2-40B4-BE49-F238E27FC236}">
                  <a16:creationId xmlns:a16="http://schemas.microsoft.com/office/drawing/2014/main" id="{39D2DA52-F277-4B90-97C8-6BCB7CF3AD0D}"/>
                </a:ext>
              </a:extLst>
            </p:cNvPr>
            <p:cNvSpPr>
              <a:spLocks/>
            </p:cNvSpPr>
            <p:nvPr/>
          </p:nvSpPr>
          <p:spPr bwMode="auto">
            <a:xfrm>
              <a:off x="9182100" y="0"/>
              <a:ext cx="3006725" cy="6866467"/>
            </a:xfrm>
            <a:custGeom>
              <a:avLst/>
              <a:gdLst>
                <a:gd name="T0" fmla="*/ 2044684 w 3007349"/>
                <a:gd name="T1" fmla="*/ 0 h 6866467"/>
                <a:gd name="T2" fmla="*/ 3006101 w 3007349"/>
                <a:gd name="T3" fmla="*/ 0 h 6866467"/>
                <a:gd name="T4" fmla="*/ 3006101 w 3007349"/>
                <a:gd name="T5" fmla="*/ 6866467 h 6866467"/>
                <a:gd name="T6" fmla="*/ 0 w 3007349"/>
                <a:gd name="T7" fmla="*/ 6866467 h 6866467"/>
                <a:gd name="T8" fmla="*/ 2044684 w 3007349"/>
                <a:gd name="T9" fmla="*/ 0 h 6866467"/>
                <a:gd name="T10" fmla="*/ 0 60000 65536"/>
                <a:gd name="T11" fmla="*/ 0 60000 65536"/>
                <a:gd name="T12" fmla="*/ 0 60000 65536"/>
                <a:gd name="T13" fmla="*/ 0 60000 65536"/>
                <a:gd name="T14" fmla="*/ 0 60000 65536"/>
                <a:gd name="T15" fmla="*/ 0 w 3007349"/>
                <a:gd name="T16" fmla="*/ 0 h 6866467"/>
                <a:gd name="T17" fmla="*/ 3007349 w 3007349"/>
                <a:gd name="T18" fmla="*/ 6866467 h 6866467"/>
              </a:gdLst>
              <a:ahLst/>
              <a:cxnLst>
                <a:cxn ang="T10">
                  <a:pos x="T0" y="T1"/>
                </a:cxn>
                <a:cxn ang="T11">
                  <a:pos x="T2" y="T3"/>
                </a:cxn>
                <a:cxn ang="T12">
                  <a:pos x="T4" y="T5"/>
                </a:cxn>
                <a:cxn ang="T13">
                  <a:pos x="T6" y="T7"/>
                </a:cxn>
                <a:cxn ang="T14">
                  <a:pos x="T8" y="T9"/>
                </a:cxn>
              </a:cxnLst>
              <a:rect l="T15" t="T16" r="T17" b="T18"/>
              <a:pathLst>
                <a:path w="3007349" h="6866467">
                  <a:moveTo>
                    <a:pt x="2045532" y="0"/>
                  </a:moveTo>
                  <a:lnTo>
                    <a:pt x="3007349" y="0"/>
                  </a:lnTo>
                  <a:lnTo>
                    <a:pt x="3007349" y="6866467"/>
                  </a:lnTo>
                  <a:lnTo>
                    <a:pt x="0" y="6866467"/>
                  </a:lnTo>
                  <a:lnTo>
                    <a:pt x="2045532" y="0"/>
                  </a:lnTo>
                  <a:close/>
                </a:path>
              </a:pathLst>
            </a:custGeom>
            <a:solidFill>
              <a:srgbClr val="5FCBEF">
                <a:alpha val="3607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2059" name="Rectangle 25">
              <a:extLst>
                <a:ext uri="{FF2B5EF4-FFF2-40B4-BE49-F238E27FC236}">
                  <a16:creationId xmlns:a16="http://schemas.microsoft.com/office/drawing/2014/main" id="{ABF84AF6-992E-4F1F-A74C-6870D9554A68}"/>
                </a:ext>
              </a:extLst>
            </p:cNvPr>
            <p:cNvSpPr>
              <a:spLocks/>
            </p:cNvSpPr>
            <p:nvPr/>
          </p:nvSpPr>
          <p:spPr bwMode="auto">
            <a:xfrm>
              <a:off x="9602788" y="0"/>
              <a:ext cx="2589212" cy="6866467"/>
            </a:xfrm>
            <a:custGeom>
              <a:avLst/>
              <a:gdLst>
                <a:gd name="T0" fmla="*/ 0 w 2573311"/>
                <a:gd name="T1" fmla="*/ 0 h 6866467"/>
                <a:gd name="T2" fmla="*/ 2605211 w 2573311"/>
                <a:gd name="T3" fmla="*/ 0 h 6866467"/>
                <a:gd name="T4" fmla="*/ 2605211 w 2573311"/>
                <a:gd name="T5" fmla="*/ 6866467 h 6866467"/>
                <a:gd name="T6" fmla="*/ 1217240 w 2573311"/>
                <a:gd name="T7" fmla="*/ 6866467 h 6866467"/>
                <a:gd name="T8" fmla="*/ 0 w 2573311"/>
                <a:gd name="T9" fmla="*/ 0 h 6866467"/>
                <a:gd name="T10" fmla="*/ 0 60000 65536"/>
                <a:gd name="T11" fmla="*/ 0 60000 65536"/>
                <a:gd name="T12" fmla="*/ 0 60000 65536"/>
                <a:gd name="T13" fmla="*/ 0 60000 65536"/>
                <a:gd name="T14" fmla="*/ 0 60000 65536"/>
                <a:gd name="T15" fmla="*/ 0 w 2573311"/>
                <a:gd name="T16" fmla="*/ 0 h 6866467"/>
                <a:gd name="T17" fmla="*/ 2573311 w 2573311"/>
                <a:gd name="T18" fmla="*/ 6866467 h 6866467"/>
              </a:gdLst>
              <a:ahLst/>
              <a:cxnLst>
                <a:cxn ang="T10">
                  <a:pos x="T0" y="T1"/>
                </a:cxn>
                <a:cxn ang="T11">
                  <a:pos x="T2" y="T3"/>
                </a:cxn>
                <a:cxn ang="T12">
                  <a:pos x="T4" y="T5"/>
                </a:cxn>
                <a:cxn ang="T13">
                  <a:pos x="T6" y="T7"/>
                </a:cxn>
                <a:cxn ang="T14">
                  <a:pos x="T8" y="T9"/>
                </a:cxn>
              </a:cxnLst>
              <a:rect l="T15" t="T16" r="T17" b="T18"/>
              <a:pathLst>
                <a:path w="2573311" h="6866467">
                  <a:moveTo>
                    <a:pt x="0" y="0"/>
                  </a:moveTo>
                  <a:lnTo>
                    <a:pt x="2573311" y="0"/>
                  </a:lnTo>
                  <a:lnTo>
                    <a:pt x="2573311" y="6866467"/>
                  </a:lnTo>
                  <a:lnTo>
                    <a:pt x="1202336" y="6866467"/>
                  </a:lnTo>
                  <a:lnTo>
                    <a:pt x="0" y="0"/>
                  </a:lnTo>
                  <a:close/>
                </a:path>
              </a:pathLst>
            </a:custGeom>
            <a:solidFill>
              <a:srgbClr val="5FCBEF">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2060" name="Isosceles Triangle 23">
              <a:extLst>
                <a:ext uri="{FF2B5EF4-FFF2-40B4-BE49-F238E27FC236}">
                  <a16:creationId xmlns:a16="http://schemas.microsoft.com/office/drawing/2014/main" id="{4F3867CC-6855-4EC3-A01D-CA017477DEAA}"/>
                </a:ext>
              </a:extLst>
            </p:cNvPr>
            <p:cNvSpPr>
              <a:spLocks noChangeArrowheads="1"/>
            </p:cNvSpPr>
            <p:nvPr/>
          </p:nvSpPr>
          <p:spPr bwMode="auto">
            <a:xfrm>
              <a:off x="8932863" y="3055824"/>
              <a:ext cx="3259137" cy="3810643"/>
            </a:xfrm>
            <a:prstGeom prst="triangle">
              <a:avLst>
                <a:gd name="adj" fmla="val 100000"/>
              </a:avLst>
            </a:prstGeom>
            <a:solidFill>
              <a:srgbClr val="16B0E3">
                <a:alpha val="6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SimSun"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SimSun"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9pPr>
            </a:lstStyle>
            <a:p>
              <a:pPr eaLnBrk="1" hangingPunct="1">
                <a:defRPr/>
              </a:pPr>
              <a:endParaRPr lang="nl-NL" altLang="en-US"/>
            </a:p>
          </p:txBody>
        </p:sp>
        <p:sp>
          <p:nvSpPr>
            <p:cNvPr id="2061" name="Rectangle 27">
              <a:extLst>
                <a:ext uri="{FF2B5EF4-FFF2-40B4-BE49-F238E27FC236}">
                  <a16:creationId xmlns:a16="http://schemas.microsoft.com/office/drawing/2014/main" id="{83039955-1EC6-4B59-8BD8-771DE07137DF}"/>
                </a:ext>
              </a:extLst>
            </p:cNvPr>
            <p:cNvSpPr>
              <a:spLocks/>
            </p:cNvSpPr>
            <p:nvPr/>
          </p:nvSpPr>
          <p:spPr bwMode="auto">
            <a:xfrm>
              <a:off x="9334500" y="0"/>
              <a:ext cx="2854325" cy="6866467"/>
            </a:xfrm>
            <a:custGeom>
              <a:avLst/>
              <a:gdLst>
                <a:gd name="T0" fmla="*/ 0 w 2858013"/>
                <a:gd name="T1" fmla="*/ 0 h 6866467"/>
                <a:gd name="T2" fmla="*/ 2850642 w 2858013"/>
                <a:gd name="T3" fmla="*/ 0 h 6866467"/>
                <a:gd name="T4" fmla="*/ 2850642 w 2858013"/>
                <a:gd name="T5" fmla="*/ 6866467 h 6866467"/>
                <a:gd name="T6" fmla="*/ 2467562 w 2858013"/>
                <a:gd name="T7" fmla="*/ 6866467 h 6866467"/>
                <a:gd name="T8" fmla="*/ 0 w 2858013"/>
                <a:gd name="T9" fmla="*/ 0 h 6866467"/>
                <a:gd name="T10" fmla="*/ 0 60000 65536"/>
                <a:gd name="T11" fmla="*/ 0 60000 65536"/>
                <a:gd name="T12" fmla="*/ 0 60000 65536"/>
                <a:gd name="T13" fmla="*/ 0 60000 65536"/>
                <a:gd name="T14" fmla="*/ 0 60000 65536"/>
                <a:gd name="T15" fmla="*/ 0 w 2858013"/>
                <a:gd name="T16" fmla="*/ 0 h 6866467"/>
                <a:gd name="T17" fmla="*/ 2858013 w 2858013"/>
                <a:gd name="T18" fmla="*/ 6866467 h 6866467"/>
              </a:gdLst>
              <a:ahLst/>
              <a:cxnLst>
                <a:cxn ang="T10">
                  <a:pos x="T0" y="T1"/>
                </a:cxn>
                <a:cxn ang="T11">
                  <a:pos x="T2" y="T3"/>
                </a:cxn>
                <a:cxn ang="T12">
                  <a:pos x="T4" y="T5"/>
                </a:cxn>
                <a:cxn ang="T13">
                  <a:pos x="T6" y="T7"/>
                </a:cxn>
                <a:cxn ang="T14">
                  <a:pos x="T8" y="T9"/>
                </a:cxn>
              </a:cxnLst>
              <a:rect l="T15" t="T16" r="T17" b="T18"/>
              <a:pathLst>
                <a:path w="2858013" h="6866467">
                  <a:moveTo>
                    <a:pt x="0" y="0"/>
                  </a:moveTo>
                  <a:lnTo>
                    <a:pt x="2858013" y="0"/>
                  </a:lnTo>
                  <a:lnTo>
                    <a:pt x="2858013" y="6866467"/>
                  </a:lnTo>
                  <a:lnTo>
                    <a:pt x="2473942" y="6866467"/>
                  </a:lnTo>
                  <a:lnTo>
                    <a:pt x="0" y="0"/>
                  </a:lnTo>
                  <a:close/>
                </a:path>
              </a:pathLst>
            </a:custGeom>
            <a:solidFill>
              <a:srgbClr val="16B0E3">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2062" name="Rectangle 28">
              <a:extLst>
                <a:ext uri="{FF2B5EF4-FFF2-40B4-BE49-F238E27FC236}">
                  <a16:creationId xmlns:a16="http://schemas.microsoft.com/office/drawing/2014/main" id="{789FAC8D-40DB-482B-AB07-A73DE7218BC6}"/>
                </a:ext>
              </a:extLst>
            </p:cNvPr>
            <p:cNvSpPr>
              <a:spLocks/>
            </p:cNvSpPr>
            <p:nvPr/>
          </p:nvSpPr>
          <p:spPr bwMode="auto">
            <a:xfrm>
              <a:off x="10898188" y="0"/>
              <a:ext cx="1290637" cy="6866467"/>
            </a:xfrm>
            <a:custGeom>
              <a:avLst/>
              <a:gdLst>
                <a:gd name="T0" fmla="*/ 1020593 w 1290094"/>
                <a:gd name="T1" fmla="*/ 0 h 6858000"/>
                <a:gd name="T2" fmla="*/ 1291180 w 1290094"/>
                <a:gd name="T3" fmla="*/ 0 h 6858000"/>
                <a:gd name="T4" fmla="*/ 1291180 w 1290094"/>
                <a:gd name="T5" fmla="*/ 6874944 h 6858000"/>
                <a:gd name="T6" fmla="*/ 0 w 1290094"/>
                <a:gd name="T7" fmla="*/ 6874944 h 6858000"/>
                <a:gd name="T8" fmla="*/ 1020593 w 1290094"/>
                <a:gd name="T9" fmla="*/ 0 h 6858000"/>
                <a:gd name="T10" fmla="*/ 0 60000 65536"/>
                <a:gd name="T11" fmla="*/ 0 60000 65536"/>
                <a:gd name="T12" fmla="*/ 0 60000 65536"/>
                <a:gd name="T13" fmla="*/ 0 60000 65536"/>
                <a:gd name="T14" fmla="*/ 0 60000 65536"/>
                <a:gd name="T15" fmla="*/ 0 w 1290094"/>
                <a:gd name="T16" fmla="*/ 0 h 6858000"/>
                <a:gd name="T17" fmla="*/ 1290094 w 1290094"/>
                <a:gd name="T18" fmla="*/ 6858000 h 6858000"/>
              </a:gdLst>
              <a:ahLst/>
              <a:cxnLst>
                <a:cxn ang="T10">
                  <a:pos x="T0" y="T1"/>
                </a:cxn>
                <a:cxn ang="T11">
                  <a:pos x="T2" y="T3"/>
                </a:cxn>
                <a:cxn ang="T12">
                  <a:pos x="T4" y="T5"/>
                </a:cxn>
                <a:cxn ang="T13">
                  <a:pos x="T6" y="T7"/>
                </a:cxn>
                <a:cxn ang="T14">
                  <a:pos x="T8" y="T9"/>
                </a:cxn>
              </a:cxnLst>
              <a:rect l="T15" t="T16" r="T17" b="T18"/>
              <a:pathLst>
                <a:path w="1290094" h="6858000">
                  <a:moveTo>
                    <a:pt x="1019735" y="0"/>
                  </a:moveTo>
                  <a:lnTo>
                    <a:pt x="1290094" y="0"/>
                  </a:lnTo>
                  <a:lnTo>
                    <a:pt x="1290094" y="6858000"/>
                  </a:lnTo>
                  <a:lnTo>
                    <a:pt x="0" y="6858000"/>
                  </a:lnTo>
                  <a:lnTo>
                    <a:pt x="1019735" y="0"/>
                  </a:lnTo>
                  <a:close/>
                </a:path>
              </a:pathLst>
            </a:custGeom>
            <a:solidFill>
              <a:srgbClr val="2E83C3">
                <a:alpha val="6901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2063" name="Rectangle 29">
              <a:extLst>
                <a:ext uri="{FF2B5EF4-FFF2-40B4-BE49-F238E27FC236}">
                  <a16:creationId xmlns:a16="http://schemas.microsoft.com/office/drawing/2014/main" id="{581D0B84-B0F0-44A3-818F-016FAEF1EE0C}"/>
                </a:ext>
              </a:extLst>
            </p:cNvPr>
            <p:cNvSpPr>
              <a:spLocks/>
            </p:cNvSpPr>
            <p:nvPr/>
          </p:nvSpPr>
          <p:spPr bwMode="auto">
            <a:xfrm>
              <a:off x="10939463" y="0"/>
              <a:ext cx="1249362" cy="6866467"/>
            </a:xfrm>
            <a:custGeom>
              <a:avLst/>
              <a:gdLst>
                <a:gd name="T0" fmla="*/ 0 w 1249825"/>
                <a:gd name="T1" fmla="*/ 0 h 6858000"/>
                <a:gd name="T2" fmla="*/ 1248899 w 1249825"/>
                <a:gd name="T3" fmla="*/ 0 h 6858000"/>
                <a:gd name="T4" fmla="*/ 1248899 w 1249825"/>
                <a:gd name="T5" fmla="*/ 6874944 h 6858000"/>
                <a:gd name="T6" fmla="*/ 1108560 w 1249825"/>
                <a:gd name="T7" fmla="*/ 6874944 h 6858000"/>
                <a:gd name="T8" fmla="*/ 0 w 1249825"/>
                <a:gd name="T9" fmla="*/ 0 h 6858000"/>
                <a:gd name="T10" fmla="*/ 0 60000 65536"/>
                <a:gd name="T11" fmla="*/ 0 60000 65536"/>
                <a:gd name="T12" fmla="*/ 0 60000 65536"/>
                <a:gd name="T13" fmla="*/ 0 60000 65536"/>
                <a:gd name="T14" fmla="*/ 0 60000 65536"/>
                <a:gd name="T15" fmla="*/ 0 w 1249825"/>
                <a:gd name="T16" fmla="*/ 0 h 6858000"/>
                <a:gd name="T17" fmla="*/ 1249825 w 1249825"/>
                <a:gd name="T18" fmla="*/ 6858000 h 6858000"/>
              </a:gdLst>
              <a:ahLst/>
              <a:cxnLst>
                <a:cxn ang="T10">
                  <a:pos x="T0" y="T1"/>
                </a:cxn>
                <a:cxn ang="T11">
                  <a:pos x="T2" y="T3"/>
                </a:cxn>
                <a:cxn ang="T12">
                  <a:pos x="T4" y="T5"/>
                </a:cxn>
                <a:cxn ang="T13">
                  <a:pos x="T6" y="T7"/>
                </a:cxn>
                <a:cxn ang="T14">
                  <a:pos x="T8" y="T9"/>
                </a:cxn>
              </a:cxnLst>
              <a:rect l="T15" t="T16" r="T17" b="T18"/>
              <a:pathLst>
                <a:path w="1249825" h="6858000">
                  <a:moveTo>
                    <a:pt x="0" y="0"/>
                  </a:moveTo>
                  <a:lnTo>
                    <a:pt x="1249825" y="0"/>
                  </a:lnTo>
                  <a:lnTo>
                    <a:pt x="1249825" y="6858000"/>
                  </a:lnTo>
                  <a:lnTo>
                    <a:pt x="1109382" y="6858000"/>
                  </a:lnTo>
                  <a:lnTo>
                    <a:pt x="0" y="0"/>
                  </a:lnTo>
                  <a:close/>
                </a:path>
              </a:pathLst>
            </a:custGeom>
            <a:solidFill>
              <a:srgbClr val="22629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2064" name="Isosceles Triangle 27">
              <a:extLst>
                <a:ext uri="{FF2B5EF4-FFF2-40B4-BE49-F238E27FC236}">
                  <a16:creationId xmlns:a16="http://schemas.microsoft.com/office/drawing/2014/main" id="{30708E5A-38F7-4E90-8858-67142F6A0B43}"/>
                </a:ext>
              </a:extLst>
            </p:cNvPr>
            <p:cNvSpPr>
              <a:spLocks noChangeArrowheads="1"/>
            </p:cNvSpPr>
            <p:nvPr/>
          </p:nvSpPr>
          <p:spPr bwMode="auto">
            <a:xfrm>
              <a:off x="10371138" y="3597705"/>
              <a:ext cx="1817687" cy="3268762"/>
            </a:xfrm>
            <a:prstGeom prst="triangle">
              <a:avLst>
                <a:gd name="adj" fmla="val 100000"/>
              </a:avLst>
            </a:prstGeom>
            <a:solidFill>
              <a:srgbClr val="16B0E3">
                <a:alpha val="6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SimSun"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SimSun"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9pPr>
            </a:lstStyle>
            <a:p>
              <a:pPr eaLnBrk="1" hangingPunct="1">
                <a:defRPr/>
              </a:pPr>
              <a:endParaRPr lang="nl-NL" altLang="en-US"/>
            </a:p>
          </p:txBody>
        </p:sp>
        <p:sp>
          <p:nvSpPr>
            <p:cNvPr id="2065" name="Isosceles Triangle 18">
              <a:extLst>
                <a:ext uri="{FF2B5EF4-FFF2-40B4-BE49-F238E27FC236}">
                  <a16:creationId xmlns:a16="http://schemas.microsoft.com/office/drawing/2014/main" id="{BE2A2E89-4139-4F44-8C0D-1CE96B58856F}"/>
                </a:ext>
              </a:extLst>
            </p:cNvPr>
            <p:cNvSpPr>
              <a:spLocks noChangeArrowheads="1"/>
            </p:cNvSpPr>
            <p:nvPr/>
          </p:nvSpPr>
          <p:spPr bwMode="auto">
            <a:xfrm>
              <a:off x="0" y="4021992"/>
              <a:ext cx="449263" cy="2844475"/>
            </a:xfrm>
            <a:prstGeom prst="triangle">
              <a:avLst>
                <a:gd name="adj" fmla="val 0"/>
              </a:avLst>
            </a:prstGeom>
            <a:solidFill>
              <a:srgbClr val="5FCBEF">
                <a:alpha val="6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SimSun"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SimSun"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9pPr>
            </a:lstStyle>
            <a:p>
              <a:pPr eaLnBrk="1" hangingPunct="1">
                <a:defRPr/>
              </a:pPr>
              <a:endParaRPr lang="nl-NL" altLang="en-US"/>
            </a:p>
          </p:txBody>
        </p:sp>
      </p:grpSp>
      <p:sp>
        <p:nvSpPr>
          <p:cNvPr id="2051" name="Title Placeholder 1">
            <a:extLst>
              <a:ext uri="{FF2B5EF4-FFF2-40B4-BE49-F238E27FC236}">
                <a16:creationId xmlns:a16="http://schemas.microsoft.com/office/drawing/2014/main" id="{0A29ABDB-253C-4233-BCDA-52ECA7A55A38}"/>
              </a:ext>
            </a:extLst>
          </p:cNvPr>
          <p:cNvSpPr>
            <a:spLocks noGrp="1" noChangeArrowheads="1"/>
          </p:cNvSpPr>
          <p:nvPr>
            <p:ph type="title" idx="4294967295"/>
          </p:nvPr>
        </p:nvSpPr>
        <p:spPr bwMode="auto">
          <a:xfrm>
            <a:off x="677863" y="609600"/>
            <a:ext cx="8596312"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nl-NL" altLang="zh-CN">
                <a:sym typeface="Trebuchet MS" panose="020B0603020202020204" pitchFamily="34" charset="0"/>
              </a:rPr>
              <a:t>Klik om de stijl te bewerken</a:t>
            </a:r>
          </a:p>
        </p:txBody>
      </p:sp>
      <p:sp>
        <p:nvSpPr>
          <p:cNvPr id="2052" name="Text Placeholder 2">
            <a:extLst>
              <a:ext uri="{FF2B5EF4-FFF2-40B4-BE49-F238E27FC236}">
                <a16:creationId xmlns:a16="http://schemas.microsoft.com/office/drawing/2014/main" id="{76B2148C-1EB5-4053-A36A-039750699794}"/>
              </a:ext>
            </a:extLst>
          </p:cNvPr>
          <p:cNvSpPr>
            <a:spLocks noGrp="1" noChangeArrowheads="1"/>
          </p:cNvSpPr>
          <p:nvPr>
            <p:ph type="body" idx="1"/>
          </p:nvPr>
        </p:nvSpPr>
        <p:spPr bwMode="auto">
          <a:xfrm>
            <a:off x="677863" y="2160588"/>
            <a:ext cx="8596312" cy="388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nl-NL" altLang="zh-CN">
                <a:sym typeface="Trebuchet MS" panose="020B0603020202020204" pitchFamily="34" charset="0"/>
              </a:rPr>
              <a:t>Klik om de modelstijlen te bewerken</a:t>
            </a:r>
          </a:p>
          <a:p>
            <a:pPr lvl="1"/>
            <a:r>
              <a:rPr lang="nl-NL" altLang="zh-CN">
                <a:sym typeface="Trebuchet MS" panose="020B0603020202020204" pitchFamily="34" charset="0"/>
              </a:rPr>
              <a:t>Tweede niveau</a:t>
            </a:r>
          </a:p>
          <a:p>
            <a:pPr lvl="2"/>
            <a:r>
              <a:rPr lang="nl-NL" altLang="zh-CN">
                <a:sym typeface="Trebuchet MS" panose="020B0603020202020204" pitchFamily="34" charset="0"/>
              </a:rPr>
              <a:t>Derde niveau</a:t>
            </a:r>
          </a:p>
          <a:p>
            <a:pPr lvl="3"/>
            <a:r>
              <a:rPr lang="nl-NL" altLang="zh-CN">
                <a:sym typeface="Trebuchet MS" panose="020B0603020202020204" pitchFamily="34" charset="0"/>
              </a:rPr>
              <a:t>Vierde niveau</a:t>
            </a:r>
          </a:p>
          <a:p>
            <a:pPr lvl="4"/>
            <a:r>
              <a:rPr lang="nl-NL" altLang="zh-CN">
                <a:sym typeface="Trebuchet MS" panose="020B0603020202020204" pitchFamily="34" charset="0"/>
              </a:rPr>
              <a:t>Vijfde niveau</a:t>
            </a:r>
          </a:p>
        </p:txBody>
      </p:sp>
      <p:sp>
        <p:nvSpPr>
          <p:cNvPr id="3087" name="Tijdelijke aanduiding voor datum 3">
            <a:extLst>
              <a:ext uri="{FF2B5EF4-FFF2-40B4-BE49-F238E27FC236}">
                <a16:creationId xmlns:a16="http://schemas.microsoft.com/office/drawing/2014/main" id="{B9CA1DEA-7627-4956-A525-0808B6F1BD93}"/>
              </a:ext>
            </a:extLst>
          </p:cNvPr>
          <p:cNvSpPr>
            <a:spLocks noGrp="1" noChangeArrowheads="1"/>
          </p:cNvSpPr>
          <p:nvPr>
            <p:ph type="dt" sz="half" idx="2"/>
          </p:nvPr>
        </p:nvSpPr>
        <p:spPr bwMode="auto">
          <a:xfrm>
            <a:off x="7205663" y="6042025"/>
            <a:ext cx="911225"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900">
                <a:solidFill>
                  <a:srgbClr val="898989"/>
                </a:solidFill>
              </a:defRPr>
            </a:lvl1pPr>
          </a:lstStyle>
          <a:p>
            <a:pPr>
              <a:defRPr/>
            </a:pPr>
            <a:fld id="{FCC3405D-2078-499D-B12F-A4A6D2265ACB}" type="datetime1">
              <a:rPr lang="nl-NL" altLang="en-US"/>
              <a:pPr>
                <a:defRPr/>
              </a:pPr>
              <a:t>4-5-2018</a:t>
            </a:fld>
            <a:endParaRPr lang="en-US"/>
          </a:p>
        </p:txBody>
      </p:sp>
      <p:sp>
        <p:nvSpPr>
          <p:cNvPr id="3088" name="Tijdelijke aanduiding voor voettekst 4">
            <a:extLst>
              <a:ext uri="{FF2B5EF4-FFF2-40B4-BE49-F238E27FC236}">
                <a16:creationId xmlns:a16="http://schemas.microsoft.com/office/drawing/2014/main" id="{07663EB2-C6BE-4800-B1F6-AE293CB67583}"/>
              </a:ext>
            </a:extLst>
          </p:cNvPr>
          <p:cNvSpPr>
            <a:spLocks noGrp="1" noChangeArrowheads="1"/>
          </p:cNvSpPr>
          <p:nvPr>
            <p:ph type="ftr" sz="quarter" idx="3"/>
          </p:nvPr>
        </p:nvSpPr>
        <p:spPr bwMode="auto">
          <a:xfrm>
            <a:off x="677863" y="6042025"/>
            <a:ext cx="6297612"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900">
                <a:solidFill>
                  <a:srgbClr val="898989"/>
                </a:solidFill>
              </a:defRPr>
            </a:lvl1pPr>
          </a:lstStyle>
          <a:p>
            <a:pPr>
              <a:defRPr/>
            </a:pPr>
            <a:endParaRPr lang="nl-NL" altLang="en-US"/>
          </a:p>
        </p:txBody>
      </p:sp>
      <p:sp>
        <p:nvSpPr>
          <p:cNvPr id="3089" name="Tijdelijke aanduiding voor dianummer 5">
            <a:extLst>
              <a:ext uri="{FF2B5EF4-FFF2-40B4-BE49-F238E27FC236}">
                <a16:creationId xmlns:a16="http://schemas.microsoft.com/office/drawing/2014/main" id="{3D493FF2-8580-4C05-A6DD-17E8D6F4BF47}"/>
              </a:ext>
            </a:extLst>
          </p:cNvPr>
          <p:cNvSpPr>
            <a:spLocks noGrp="1" noChangeArrowheads="1"/>
          </p:cNvSpPr>
          <p:nvPr>
            <p:ph type="sldNum" sz="quarter" idx="4"/>
          </p:nvPr>
        </p:nvSpPr>
        <p:spPr bwMode="auto">
          <a:xfrm>
            <a:off x="8591550" y="6042025"/>
            <a:ext cx="682625"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900">
                <a:solidFill>
                  <a:schemeClr val="accent1"/>
                </a:solidFill>
              </a:defRPr>
            </a:lvl1pPr>
          </a:lstStyle>
          <a:p>
            <a:pPr>
              <a:defRPr/>
            </a:pPr>
            <a:fld id="{79DE0B9C-B2C5-4A90-BE82-12749ABEA9B8}" type="slidenum">
              <a:rPr lang="nl-NL" altLang="en-US"/>
              <a:pPr>
                <a:defRPr/>
              </a:pPr>
              <a:t>‹nr.›</a:t>
            </a:fld>
            <a:endParaRPr lang="en-US" altLang="nl-NL"/>
          </a:p>
        </p:txBody>
      </p:sp>
    </p:spTree>
  </p:cSld>
  <p:clrMap bg1="lt1" tx1="dk1" bg2="lt2" tx2="dk2" accent1="accent1" accent2="accent2" accent3="accent3" accent4="accent4" accent5="accent5" accent6="accent6" hlink="hlink" folHlink="folHlink"/>
  <p:sldLayoutIdLst>
    <p:sldLayoutId id="2147484848" r:id="rId1"/>
    <p:sldLayoutId id="2147484849" r:id="rId2"/>
    <p:sldLayoutId id="2147484850" r:id="rId3"/>
    <p:sldLayoutId id="2147484851" r:id="rId4"/>
    <p:sldLayoutId id="2147484852" r:id="rId5"/>
    <p:sldLayoutId id="2147484853" r:id="rId6"/>
    <p:sldLayoutId id="2147484854" r:id="rId7"/>
    <p:sldLayoutId id="2147484855" r:id="rId8"/>
    <p:sldLayoutId id="2147484856" r:id="rId9"/>
    <p:sldLayoutId id="2147484857" r:id="rId10"/>
    <p:sldLayoutId id="2147484858" r:id="rId11"/>
  </p:sldLayoutIdLst>
  <p:txStyles>
    <p:titleStyle>
      <a:lvl1pPr marL="457200" indent="-457200" algn="l" rtl="0" eaLnBrk="0" fontAlgn="base" hangingPunct="0">
        <a:spcBef>
          <a:spcPct val="0"/>
        </a:spcBef>
        <a:spcAft>
          <a:spcPct val="0"/>
        </a:spcAft>
        <a:defRPr sz="3600">
          <a:solidFill>
            <a:schemeClr val="accent1"/>
          </a:solidFill>
          <a:latin typeface="+mj-lt"/>
          <a:ea typeface="+mj-ea"/>
          <a:cs typeface="+mj-cs"/>
          <a:sym typeface="Trebuchet MS" panose="020B0603020202020204" pitchFamily="34" charset="0"/>
        </a:defRPr>
      </a:lvl1pPr>
      <a:lvl2pPr marL="4572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anose="020B0603020202020204" pitchFamily="34" charset="0"/>
        </a:defRPr>
      </a:lvl2pPr>
      <a:lvl3pPr marL="4572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anose="020B0603020202020204" pitchFamily="34" charset="0"/>
        </a:defRPr>
      </a:lvl3pPr>
      <a:lvl4pPr marL="4572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anose="020B0603020202020204" pitchFamily="34" charset="0"/>
        </a:defRPr>
      </a:lvl4pPr>
      <a:lvl5pPr marL="4572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anose="020B0603020202020204" pitchFamily="34" charset="0"/>
        </a:defRPr>
      </a:lvl5pPr>
      <a:lvl6pPr marL="9144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itchFamily="34" charset="0"/>
        </a:defRPr>
      </a:lvl6pPr>
      <a:lvl7pPr marL="13716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itchFamily="34" charset="0"/>
        </a:defRPr>
      </a:lvl7pPr>
      <a:lvl8pPr marL="18288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itchFamily="34" charset="0"/>
        </a:defRPr>
      </a:lvl8pPr>
      <a:lvl9pPr marL="22860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itchFamily="34" charset="0"/>
        </a:defRPr>
      </a:lvl9pPr>
    </p:titleStyle>
    <p:bodyStyle>
      <a:lvl1pPr marL="342900" indent="-342900" algn="l" defTabSz="457200" rtl="0" eaLnBrk="0" fontAlgn="base" hangingPunct="0">
        <a:spcBef>
          <a:spcPts val="1000"/>
        </a:spcBef>
        <a:spcAft>
          <a:spcPct val="0"/>
        </a:spcAft>
        <a:buClr>
          <a:schemeClr val="accent1"/>
        </a:buClr>
        <a:buSzPct val="80000"/>
        <a:buFont typeface="Wingdings 3" panose="05040102010807070707" pitchFamily="18" charset="2"/>
        <a:buChar char=""/>
        <a:defRPr>
          <a:solidFill>
            <a:srgbClr val="3F3F3F"/>
          </a:solidFill>
          <a:latin typeface="+mn-lt"/>
          <a:ea typeface="+mn-ea"/>
          <a:cs typeface="+mn-cs"/>
          <a:sym typeface="Trebuchet MS" panose="020B0603020202020204" pitchFamily="34" charset="0"/>
        </a:defRPr>
      </a:lvl1pPr>
      <a:lvl2pPr marL="742950" indent="-28575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600">
          <a:solidFill>
            <a:srgbClr val="3F3F3F"/>
          </a:solidFill>
          <a:latin typeface="+mn-lt"/>
          <a:ea typeface="+mn-ea"/>
          <a:cs typeface="+mn-cs"/>
          <a:sym typeface="Trebuchet MS" panose="020B0603020202020204" pitchFamily="34" charset="0"/>
        </a:defRPr>
      </a:lvl2pPr>
      <a:lvl3pPr marL="11430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400">
          <a:solidFill>
            <a:srgbClr val="3F3F3F"/>
          </a:solidFill>
          <a:latin typeface="+mn-lt"/>
          <a:ea typeface="+mn-ea"/>
          <a:cs typeface="+mn-cs"/>
          <a:sym typeface="Trebuchet MS" panose="020B0603020202020204" pitchFamily="34" charset="0"/>
        </a:defRPr>
      </a:lvl3pPr>
      <a:lvl4pPr marL="16002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mn-lt"/>
          <a:ea typeface="+mn-ea"/>
          <a:cs typeface="+mn-cs"/>
          <a:sym typeface="Trebuchet MS" panose="020B0603020202020204" pitchFamily="34" charset="0"/>
        </a:defRPr>
      </a:lvl4pPr>
      <a:lvl5pPr marL="20574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mn-lt"/>
          <a:ea typeface="+mn-ea"/>
          <a:cs typeface="+mn-cs"/>
          <a:sym typeface="Trebuchet MS" panose="020B0603020202020204" pitchFamily="34" charset="0"/>
        </a:defRPr>
      </a:lvl5pPr>
      <a:lvl6pPr marL="2514600" indent="-228600" algn="l" defTabSz="457200" rtl="0" eaLnBrk="0" fontAlgn="base" hangingPunct="0">
        <a:spcBef>
          <a:spcPts val="1000"/>
        </a:spcBef>
        <a:spcAft>
          <a:spcPct val="0"/>
        </a:spcAft>
        <a:buClr>
          <a:schemeClr val="accent1"/>
        </a:buClr>
        <a:buSzPct val="80000"/>
        <a:buFont typeface="Wingdings 3" pitchFamily="18" charset="2"/>
        <a:buChar char=""/>
        <a:defRPr sz="1200">
          <a:solidFill>
            <a:srgbClr val="3F3F3F"/>
          </a:solidFill>
          <a:latin typeface="+mn-lt"/>
          <a:ea typeface="+mn-ea"/>
          <a:cs typeface="+mn-cs"/>
          <a:sym typeface="Trebuchet MS" pitchFamily="34" charset="0"/>
        </a:defRPr>
      </a:lvl6pPr>
      <a:lvl7pPr marL="2971800" indent="-228600" algn="l" defTabSz="457200" rtl="0" eaLnBrk="0" fontAlgn="base" hangingPunct="0">
        <a:spcBef>
          <a:spcPts val="1000"/>
        </a:spcBef>
        <a:spcAft>
          <a:spcPct val="0"/>
        </a:spcAft>
        <a:buClr>
          <a:schemeClr val="accent1"/>
        </a:buClr>
        <a:buSzPct val="80000"/>
        <a:buFont typeface="Wingdings 3" pitchFamily="18" charset="2"/>
        <a:buChar char=""/>
        <a:defRPr sz="1200">
          <a:solidFill>
            <a:srgbClr val="3F3F3F"/>
          </a:solidFill>
          <a:latin typeface="+mn-lt"/>
          <a:ea typeface="+mn-ea"/>
          <a:cs typeface="+mn-cs"/>
          <a:sym typeface="Trebuchet MS" pitchFamily="34" charset="0"/>
        </a:defRPr>
      </a:lvl7pPr>
      <a:lvl8pPr marL="3429000" indent="-228600" algn="l" defTabSz="457200" rtl="0" eaLnBrk="0" fontAlgn="base" hangingPunct="0">
        <a:spcBef>
          <a:spcPts val="1000"/>
        </a:spcBef>
        <a:spcAft>
          <a:spcPct val="0"/>
        </a:spcAft>
        <a:buClr>
          <a:schemeClr val="accent1"/>
        </a:buClr>
        <a:buSzPct val="80000"/>
        <a:buFont typeface="Wingdings 3" pitchFamily="18" charset="2"/>
        <a:buChar char=""/>
        <a:defRPr sz="1200">
          <a:solidFill>
            <a:srgbClr val="3F3F3F"/>
          </a:solidFill>
          <a:latin typeface="+mn-lt"/>
          <a:ea typeface="+mn-ea"/>
          <a:cs typeface="+mn-cs"/>
          <a:sym typeface="Trebuchet MS" pitchFamily="34" charset="0"/>
        </a:defRPr>
      </a:lvl8pPr>
      <a:lvl9pPr marL="3886200" indent="-228600" algn="l" defTabSz="457200" rtl="0" eaLnBrk="0" fontAlgn="base" hangingPunct="0">
        <a:spcBef>
          <a:spcPts val="1000"/>
        </a:spcBef>
        <a:spcAft>
          <a:spcPct val="0"/>
        </a:spcAft>
        <a:buClr>
          <a:schemeClr val="accent1"/>
        </a:buClr>
        <a:buSzPct val="80000"/>
        <a:buFont typeface="Wingdings 3" pitchFamily="18" charset="2"/>
        <a:buChar char=""/>
        <a:defRPr sz="1200">
          <a:solidFill>
            <a:srgbClr val="3F3F3F"/>
          </a:solidFill>
          <a:latin typeface="+mn-lt"/>
          <a:ea typeface="+mn-ea"/>
          <a:cs typeface="+mn-cs"/>
          <a:sym typeface="Trebuchet MS" pitchFamily="34" charset="0"/>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3074" name="Group 2">
            <a:extLst>
              <a:ext uri="{FF2B5EF4-FFF2-40B4-BE49-F238E27FC236}">
                <a16:creationId xmlns:a16="http://schemas.microsoft.com/office/drawing/2014/main" id="{E013243F-FAB2-4041-AA33-35839B0639CF}"/>
              </a:ext>
            </a:extLst>
          </p:cNvPr>
          <p:cNvGrpSpPr>
            <a:grpSpLocks/>
          </p:cNvGrpSpPr>
          <p:nvPr/>
        </p:nvGrpSpPr>
        <p:grpSpPr bwMode="auto">
          <a:xfrm>
            <a:off x="0" y="-1588"/>
            <a:ext cx="12192000" cy="6859588"/>
            <a:chOff x="0" y="0"/>
            <a:chExt cx="12192000" cy="6866467"/>
          </a:xfrm>
        </p:grpSpPr>
        <p:sp>
          <p:nvSpPr>
            <p:cNvPr id="3080" name="Straight Connector 19">
              <a:extLst>
                <a:ext uri="{FF2B5EF4-FFF2-40B4-BE49-F238E27FC236}">
                  <a16:creationId xmlns:a16="http://schemas.microsoft.com/office/drawing/2014/main" id="{D857D141-0BD7-4436-9ABA-E00B27D111A2}"/>
                </a:ext>
              </a:extLst>
            </p:cNvPr>
            <p:cNvSpPr>
              <a:spLocks noChangeShapeType="1"/>
            </p:cNvSpPr>
            <p:nvPr/>
          </p:nvSpPr>
          <p:spPr bwMode="auto">
            <a:xfrm>
              <a:off x="9371013" y="7946"/>
              <a:ext cx="1219200" cy="6858521"/>
            </a:xfrm>
            <a:prstGeom prst="line">
              <a:avLst/>
            </a:prstGeom>
            <a:noFill/>
            <a:ln w="9525" cap="rnd">
              <a:solidFill>
                <a:srgbClr val="5FCBEF">
                  <a:alpha val="67058"/>
                </a:srgbClr>
              </a:solidFill>
              <a:round/>
              <a:headEnd/>
              <a:tailEnd/>
            </a:ln>
            <a:extLst>
              <a:ext uri="{909E8E84-426E-40DD-AFC4-6F175D3DCCD1}">
                <a14:hiddenFill xmlns:a14="http://schemas.microsoft.com/office/drawing/2010/main">
                  <a:noFill/>
                </a14:hiddenFill>
              </a:ext>
            </a:extLst>
          </p:spPr>
          <p:txBody>
            <a:bodyPr/>
            <a:lstStyle/>
            <a:p>
              <a:endParaRPr lang="nl-NL"/>
            </a:p>
          </p:txBody>
        </p:sp>
        <p:sp>
          <p:nvSpPr>
            <p:cNvPr id="3081" name="Straight Connector 20">
              <a:extLst>
                <a:ext uri="{FF2B5EF4-FFF2-40B4-BE49-F238E27FC236}">
                  <a16:creationId xmlns:a16="http://schemas.microsoft.com/office/drawing/2014/main" id="{CC3E43CC-07E6-45A0-87ED-F3305D537069}"/>
                </a:ext>
              </a:extLst>
            </p:cNvPr>
            <p:cNvSpPr>
              <a:spLocks noChangeShapeType="1"/>
            </p:cNvSpPr>
            <p:nvPr/>
          </p:nvSpPr>
          <p:spPr bwMode="auto">
            <a:xfrm flipH="1">
              <a:off x="7424738" y="3689873"/>
              <a:ext cx="4764087" cy="3176594"/>
            </a:xfrm>
            <a:prstGeom prst="line">
              <a:avLst/>
            </a:prstGeom>
            <a:noFill/>
            <a:ln w="9525" cap="rnd">
              <a:solidFill>
                <a:srgbClr val="5FCBEF">
                  <a:alpha val="67058"/>
                </a:srgbClr>
              </a:solidFill>
              <a:round/>
              <a:headEnd/>
              <a:tailEnd/>
            </a:ln>
            <a:extLst>
              <a:ext uri="{909E8E84-426E-40DD-AFC4-6F175D3DCCD1}">
                <a14:hiddenFill xmlns:a14="http://schemas.microsoft.com/office/drawing/2010/main">
                  <a:noFill/>
                </a14:hiddenFill>
              </a:ext>
            </a:extLst>
          </p:spPr>
          <p:txBody>
            <a:bodyPr/>
            <a:lstStyle/>
            <a:p>
              <a:endParaRPr lang="nl-NL"/>
            </a:p>
          </p:txBody>
        </p:sp>
        <p:sp>
          <p:nvSpPr>
            <p:cNvPr id="3082" name="Rectangle 23">
              <a:extLst>
                <a:ext uri="{FF2B5EF4-FFF2-40B4-BE49-F238E27FC236}">
                  <a16:creationId xmlns:a16="http://schemas.microsoft.com/office/drawing/2014/main" id="{7825381E-6702-4BEF-B4B1-D0F3E2D15036}"/>
                </a:ext>
              </a:extLst>
            </p:cNvPr>
            <p:cNvSpPr>
              <a:spLocks/>
            </p:cNvSpPr>
            <p:nvPr/>
          </p:nvSpPr>
          <p:spPr bwMode="auto">
            <a:xfrm>
              <a:off x="9182100" y="0"/>
              <a:ext cx="3006725" cy="6866467"/>
            </a:xfrm>
            <a:custGeom>
              <a:avLst/>
              <a:gdLst>
                <a:gd name="T0" fmla="*/ 2044684 w 3007349"/>
                <a:gd name="T1" fmla="*/ 0 h 6866467"/>
                <a:gd name="T2" fmla="*/ 3006101 w 3007349"/>
                <a:gd name="T3" fmla="*/ 0 h 6866467"/>
                <a:gd name="T4" fmla="*/ 3006101 w 3007349"/>
                <a:gd name="T5" fmla="*/ 6866467 h 6866467"/>
                <a:gd name="T6" fmla="*/ 0 w 3007349"/>
                <a:gd name="T7" fmla="*/ 6866467 h 6866467"/>
                <a:gd name="T8" fmla="*/ 2044684 w 3007349"/>
                <a:gd name="T9" fmla="*/ 0 h 6866467"/>
                <a:gd name="T10" fmla="*/ 0 60000 65536"/>
                <a:gd name="T11" fmla="*/ 0 60000 65536"/>
                <a:gd name="T12" fmla="*/ 0 60000 65536"/>
                <a:gd name="T13" fmla="*/ 0 60000 65536"/>
                <a:gd name="T14" fmla="*/ 0 60000 65536"/>
                <a:gd name="T15" fmla="*/ 0 w 3007349"/>
                <a:gd name="T16" fmla="*/ 0 h 6866467"/>
                <a:gd name="T17" fmla="*/ 3007349 w 3007349"/>
                <a:gd name="T18" fmla="*/ 6866467 h 6866467"/>
              </a:gdLst>
              <a:ahLst/>
              <a:cxnLst>
                <a:cxn ang="T10">
                  <a:pos x="T0" y="T1"/>
                </a:cxn>
                <a:cxn ang="T11">
                  <a:pos x="T2" y="T3"/>
                </a:cxn>
                <a:cxn ang="T12">
                  <a:pos x="T4" y="T5"/>
                </a:cxn>
                <a:cxn ang="T13">
                  <a:pos x="T6" y="T7"/>
                </a:cxn>
                <a:cxn ang="T14">
                  <a:pos x="T8" y="T9"/>
                </a:cxn>
              </a:cxnLst>
              <a:rect l="T15" t="T16" r="T17" b="T18"/>
              <a:pathLst>
                <a:path w="3007349" h="6866467">
                  <a:moveTo>
                    <a:pt x="2045532" y="0"/>
                  </a:moveTo>
                  <a:lnTo>
                    <a:pt x="3007349" y="0"/>
                  </a:lnTo>
                  <a:lnTo>
                    <a:pt x="3007349" y="6866467"/>
                  </a:lnTo>
                  <a:lnTo>
                    <a:pt x="0" y="6866467"/>
                  </a:lnTo>
                  <a:lnTo>
                    <a:pt x="2045532" y="0"/>
                  </a:lnTo>
                  <a:close/>
                </a:path>
              </a:pathLst>
            </a:custGeom>
            <a:solidFill>
              <a:srgbClr val="5FCBEF">
                <a:alpha val="3607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3083" name="Rectangle 25">
              <a:extLst>
                <a:ext uri="{FF2B5EF4-FFF2-40B4-BE49-F238E27FC236}">
                  <a16:creationId xmlns:a16="http://schemas.microsoft.com/office/drawing/2014/main" id="{200336CA-4EBC-4F00-9A8B-B72DA83614B9}"/>
                </a:ext>
              </a:extLst>
            </p:cNvPr>
            <p:cNvSpPr>
              <a:spLocks/>
            </p:cNvSpPr>
            <p:nvPr/>
          </p:nvSpPr>
          <p:spPr bwMode="auto">
            <a:xfrm>
              <a:off x="9602788" y="0"/>
              <a:ext cx="2589212" cy="6866467"/>
            </a:xfrm>
            <a:custGeom>
              <a:avLst/>
              <a:gdLst>
                <a:gd name="T0" fmla="*/ 0 w 2573311"/>
                <a:gd name="T1" fmla="*/ 0 h 6866467"/>
                <a:gd name="T2" fmla="*/ 2605211 w 2573311"/>
                <a:gd name="T3" fmla="*/ 0 h 6866467"/>
                <a:gd name="T4" fmla="*/ 2605211 w 2573311"/>
                <a:gd name="T5" fmla="*/ 6866467 h 6866467"/>
                <a:gd name="T6" fmla="*/ 1217240 w 2573311"/>
                <a:gd name="T7" fmla="*/ 6866467 h 6866467"/>
                <a:gd name="T8" fmla="*/ 0 w 2573311"/>
                <a:gd name="T9" fmla="*/ 0 h 6866467"/>
                <a:gd name="T10" fmla="*/ 0 60000 65536"/>
                <a:gd name="T11" fmla="*/ 0 60000 65536"/>
                <a:gd name="T12" fmla="*/ 0 60000 65536"/>
                <a:gd name="T13" fmla="*/ 0 60000 65536"/>
                <a:gd name="T14" fmla="*/ 0 60000 65536"/>
                <a:gd name="T15" fmla="*/ 0 w 2573311"/>
                <a:gd name="T16" fmla="*/ 0 h 6866467"/>
                <a:gd name="T17" fmla="*/ 2573311 w 2573311"/>
                <a:gd name="T18" fmla="*/ 6866467 h 6866467"/>
              </a:gdLst>
              <a:ahLst/>
              <a:cxnLst>
                <a:cxn ang="T10">
                  <a:pos x="T0" y="T1"/>
                </a:cxn>
                <a:cxn ang="T11">
                  <a:pos x="T2" y="T3"/>
                </a:cxn>
                <a:cxn ang="T12">
                  <a:pos x="T4" y="T5"/>
                </a:cxn>
                <a:cxn ang="T13">
                  <a:pos x="T6" y="T7"/>
                </a:cxn>
                <a:cxn ang="T14">
                  <a:pos x="T8" y="T9"/>
                </a:cxn>
              </a:cxnLst>
              <a:rect l="T15" t="T16" r="T17" b="T18"/>
              <a:pathLst>
                <a:path w="2573311" h="6866467">
                  <a:moveTo>
                    <a:pt x="0" y="0"/>
                  </a:moveTo>
                  <a:lnTo>
                    <a:pt x="2573311" y="0"/>
                  </a:lnTo>
                  <a:lnTo>
                    <a:pt x="2573311" y="6866467"/>
                  </a:lnTo>
                  <a:lnTo>
                    <a:pt x="1202336" y="6866467"/>
                  </a:lnTo>
                  <a:lnTo>
                    <a:pt x="0" y="0"/>
                  </a:lnTo>
                  <a:close/>
                </a:path>
              </a:pathLst>
            </a:custGeom>
            <a:solidFill>
              <a:srgbClr val="5FCBEF">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3084" name="Isosceles Triangle 23">
              <a:extLst>
                <a:ext uri="{FF2B5EF4-FFF2-40B4-BE49-F238E27FC236}">
                  <a16:creationId xmlns:a16="http://schemas.microsoft.com/office/drawing/2014/main" id="{4F170769-9628-48DE-AEF8-5509F969699A}"/>
                </a:ext>
              </a:extLst>
            </p:cNvPr>
            <p:cNvSpPr>
              <a:spLocks noChangeArrowheads="1"/>
            </p:cNvSpPr>
            <p:nvPr/>
          </p:nvSpPr>
          <p:spPr bwMode="auto">
            <a:xfrm>
              <a:off x="8932863" y="3055824"/>
              <a:ext cx="3259137" cy="3810643"/>
            </a:xfrm>
            <a:prstGeom prst="triangle">
              <a:avLst>
                <a:gd name="adj" fmla="val 100000"/>
              </a:avLst>
            </a:prstGeom>
            <a:solidFill>
              <a:srgbClr val="16B0E3">
                <a:alpha val="6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SimSun"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SimSun"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9pPr>
            </a:lstStyle>
            <a:p>
              <a:pPr eaLnBrk="1" hangingPunct="1">
                <a:defRPr/>
              </a:pPr>
              <a:endParaRPr lang="nl-NL" altLang="en-US"/>
            </a:p>
          </p:txBody>
        </p:sp>
        <p:sp>
          <p:nvSpPr>
            <p:cNvPr id="3085" name="Rectangle 27">
              <a:extLst>
                <a:ext uri="{FF2B5EF4-FFF2-40B4-BE49-F238E27FC236}">
                  <a16:creationId xmlns:a16="http://schemas.microsoft.com/office/drawing/2014/main" id="{DCD8D110-1F64-487B-8234-6E9F60F4D587}"/>
                </a:ext>
              </a:extLst>
            </p:cNvPr>
            <p:cNvSpPr>
              <a:spLocks/>
            </p:cNvSpPr>
            <p:nvPr/>
          </p:nvSpPr>
          <p:spPr bwMode="auto">
            <a:xfrm>
              <a:off x="9334500" y="0"/>
              <a:ext cx="2854325" cy="6866467"/>
            </a:xfrm>
            <a:custGeom>
              <a:avLst/>
              <a:gdLst>
                <a:gd name="T0" fmla="*/ 0 w 2858013"/>
                <a:gd name="T1" fmla="*/ 0 h 6866467"/>
                <a:gd name="T2" fmla="*/ 2850642 w 2858013"/>
                <a:gd name="T3" fmla="*/ 0 h 6866467"/>
                <a:gd name="T4" fmla="*/ 2850642 w 2858013"/>
                <a:gd name="T5" fmla="*/ 6866467 h 6866467"/>
                <a:gd name="T6" fmla="*/ 2467562 w 2858013"/>
                <a:gd name="T7" fmla="*/ 6866467 h 6866467"/>
                <a:gd name="T8" fmla="*/ 0 w 2858013"/>
                <a:gd name="T9" fmla="*/ 0 h 6866467"/>
                <a:gd name="T10" fmla="*/ 0 60000 65536"/>
                <a:gd name="T11" fmla="*/ 0 60000 65536"/>
                <a:gd name="T12" fmla="*/ 0 60000 65536"/>
                <a:gd name="T13" fmla="*/ 0 60000 65536"/>
                <a:gd name="T14" fmla="*/ 0 60000 65536"/>
                <a:gd name="T15" fmla="*/ 0 w 2858013"/>
                <a:gd name="T16" fmla="*/ 0 h 6866467"/>
                <a:gd name="T17" fmla="*/ 2858013 w 2858013"/>
                <a:gd name="T18" fmla="*/ 6866467 h 6866467"/>
              </a:gdLst>
              <a:ahLst/>
              <a:cxnLst>
                <a:cxn ang="T10">
                  <a:pos x="T0" y="T1"/>
                </a:cxn>
                <a:cxn ang="T11">
                  <a:pos x="T2" y="T3"/>
                </a:cxn>
                <a:cxn ang="T12">
                  <a:pos x="T4" y="T5"/>
                </a:cxn>
                <a:cxn ang="T13">
                  <a:pos x="T6" y="T7"/>
                </a:cxn>
                <a:cxn ang="T14">
                  <a:pos x="T8" y="T9"/>
                </a:cxn>
              </a:cxnLst>
              <a:rect l="T15" t="T16" r="T17" b="T18"/>
              <a:pathLst>
                <a:path w="2858013" h="6866467">
                  <a:moveTo>
                    <a:pt x="0" y="0"/>
                  </a:moveTo>
                  <a:lnTo>
                    <a:pt x="2858013" y="0"/>
                  </a:lnTo>
                  <a:lnTo>
                    <a:pt x="2858013" y="6866467"/>
                  </a:lnTo>
                  <a:lnTo>
                    <a:pt x="2473942" y="6866467"/>
                  </a:lnTo>
                  <a:lnTo>
                    <a:pt x="0" y="0"/>
                  </a:lnTo>
                  <a:close/>
                </a:path>
              </a:pathLst>
            </a:custGeom>
            <a:solidFill>
              <a:srgbClr val="16B0E3">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3086" name="Rectangle 28">
              <a:extLst>
                <a:ext uri="{FF2B5EF4-FFF2-40B4-BE49-F238E27FC236}">
                  <a16:creationId xmlns:a16="http://schemas.microsoft.com/office/drawing/2014/main" id="{D0E01A9E-B990-45F6-9BE6-9CEA1D677C76}"/>
                </a:ext>
              </a:extLst>
            </p:cNvPr>
            <p:cNvSpPr>
              <a:spLocks/>
            </p:cNvSpPr>
            <p:nvPr/>
          </p:nvSpPr>
          <p:spPr bwMode="auto">
            <a:xfrm>
              <a:off x="10898188" y="0"/>
              <a:ext cx="1290637" cy="6866467"/>
            </a:xfrm>
            <a:custGeom>
              <a:avLst/>
              <a:gdLst>
                <a:gd name="T0" fmla="*/ 1020593 w 1290094"/>
                <a:gd name="T1" fmla="*/ 0 h 6858000"/>
                <a:gd name="T2" fmla="*/ 1291180 w 1290094"/>
                <a:gd name="T3" fmla="*/ 0 h 6858000"/>
                <a:gd name="T4" fmla="*/ 1291180 w 1290094"/>
                <a:gd name="T5" fmla="*/ 6874944 h 6858000"/>
                <a:gd name="T6" fmla="*/ 0 w 1290094"/>
                <a:gd name="T7" fmla="*/ 6874944 h 6858000"/>
                <a:gd name="T8" fmla="*/ 1020593 w 1290094"/>
                <a:gd name="T9" fmla="*/ 0 h 6858000"/>
                <a:gd name="T10" fmla="*/ 0 60000 65536"/>
                <a:gd name="T11" fmla="*/ 0 60000 65536"/>
                <a:gd name="T12" fmla="*/ 0 60000 65536"/>
                <a:gd name="T13" fmla="*/ 0 60000 65536"/>
                <a:gd name="T14" fmla="*/ 0 60000 65536"/>
                <a:gd name="T15" fmla="*/ 0 w 1290094"/>
                <a:gd name="T16" fmla="*/ 0 h 6858000"/>
                <a:gd name="T17" fmla="*/ 1290094 w 1290094"/>
                <a:gd name="T18" fmla="*/ 6858000 h 6858000"/>
              </a:gdLst>
              <a:ahLst/>
              <a:cxnLst>
                <a:cxn ang="T10">
                  <a:pos x="T0" y="T1"/>
                </a:cxn>
                <a:cxn ang="T11">
                  <a:pos x="T2" y="T3"/>
                </a:cxn>
                <a:cxn ang="T12">
                  <a:pos x="T4" y="T5"/>
                </a:cxn>
                <a:cxn ang="T13">
                  <a:pos x="T6" y="T7"/>
                </a:cxn>
                <a:cxn ang="T14">
                  <a:pos x="T8" y="T9"/>
                </a:cxn>
              </a:cxnLst>
              <a:rect l="T15" t="T16" r="T17" b="T18"/>
              <a:pathLst>
                <a:path w="1290094" h="6858000">
                  <a:moveTo>
                    <a:pt x="1019735" y="0"/>
                  </a:moveTo>
                  <a:lnTo>
                    <a:pt x="1290094" y="0"/>
                  </a:lnTo>
                  <a:lnTo>
                    <a:pt x="1290094" y="6858000"/>
                  </a:lnTo>
                  <a:lnTo>
                    <a:pt x="0" y="6858000"/>
                  </a:lnTo>
                  <a:lnTo>
                    <a:pt x="1019735" y="0"/>
                  </a:lnTo>
                  <a:close/>
                </a:path>
              </a:pathLst>
            </a:custGeom>
            <a:solidFill>
              <a:srgbClr val="2E83C3">
                <a:alpha val="6901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3087" name="Rectangle 29">
              <a:extLst>
                <a:ext uri="{FF2B5EF4-FFF2-40B4-BE49-F238E27FC236}">
                  <a16:creationId xmlns:a16="http://schemas.microsoft.com/office/drawing/2014/main" id="{6FA1D290-C12D-4849-A236-CB4A313BFD05}"/>
                </a:ext>
              </a:extLst>
            </p:cNvPr>
            <p:cNvSpPr>
              <a:spLocks/>
            </p:cNvSpPr>
            <p:nvPr/>
          </p:nvSpPr>
          <p:spPr bwMode="auto">
            <a:xfrm>
              <a:off x="10939463" y="0"/>
              <a:ext cx="1249362" cy="6866467"/>
            </a:xfrm>
            <a:custGeom>
              <a:avLst/>
              <a:gdLst>
                <a:gd name="T0" fmla="*/ 0 w 1249825"/>
                <a:gd name="T1" fmla="*/ 0 h 6858000"/>
                <a:gd name="T2" fmla="*/ 1248899 w 1249825"/>
                <a:gd name="T3" fmla="*/ 0 h 6858000"/>
                <a:gd name="T4" fmla="*/ 1248899 w 1249825"/>
                <a:gd name="T5" fmla="*/ 6874944 h 6858000"/>
                <a:gd name="T6" fmla="*/ 1108560 w 1249825"/>
                <a:gd name="T7" fmla="*/ 6874944 h 6858000"/>
                <a:gd name="T8" fmla="*/ 0 w 1249825"/>
                <a:gd name="T9" fmla="*/ 0 h 6858000"/>
                <a:gd name="T10" fmla="*/ 0 60000 65536"/>
                <a:gd name="T11" fmla="*/ 0 60000 65536"/>
                <a:gd name="T12" fmla="*/ 0 60000 65536"/>
                <a:gd name="T13" fmla="*/ 0 60000 65536"/>
                <a:gd name="T14" fmla="*/ 0 60000 65536"/>
                <a:gd name="T15" fmla="*/ 0 w 1249825"/>
                <a:gd name="T16" fmla="*/ 0 h 6858000"/>
                <a:gd name="T17" fmla="*/ 1249825 w 1249825"/>
                <a:gd name="T18" fmla="*/ 6858000 h 6858000"/>
              </a:gdLst>
              <a:ahLst/>
              <a:cxnLst>
                <a:cxn ang="T10">
                  <a:pos x="T0" y="T1"/>
                </a:cxn>
                <a:cxn ang="T11">
                  <a:pos x="T2" y="T3"/>
                </a:cxn>
                <a:cxn ang="T12">
                  <a:pos x="T4" y="T5"/>
                </a:cxn>
                <a:cxn ang="T13">
                  <a:pos x="T6" y="T7"/>
                </a:cxn>
                <a:cxn ang="T14">
                  <a:pos x="T8" y="T9"/>
                </a:cxn>
              </a:cxnLst>
              <a:rect l="T15" t="T16" r="T17" b="T18"/>
              <a:pathLst>
                <a:path w="1249825" h="6858000">
                  <a:moveTo>
                    <a:pt x="0" y="0"/>
                  </a:moveTo>
                  <a:lnTo>
                    <a:pt x="1249825" y="0"/>
                  </a:lnTo>
                  <a:lnTo>
                    <a:pt x="1249825" y="6858000"/>
                  </a:lnTo>
                  <a:lnTo>
                    <a:pt x="1109382" y="6858000"/>
                  </a:lnTo>
                  <a:lnTo>
                    <a:pt x="0" y="0"/>
                  </a:lnTo>
                  <a:close/>
                </a:path>
              </a:pathLst>
            </a:custGeom>
            <a:solidFill>
              <a:srgbClr val="22629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3088" name="Isosceles Triangle 27">
              <a:extLst>
                <a:ext uri="{FF2B5EF4-FFF2-40B4-BE49-F238E27FC236}">
                  <a16:creationId xmlns:a16="http://schemas.microsoft.com/office/drawing/2014/main" id="{0F9D4F4A-3AED-4B3A-9E74-BBDAB20DDF8F}"/>
                </a:ext>
              </a:extLst>
            </p:cNvPr>
            <p:cNvSpPr>
              <a:spLocks noChangeArrowheads="1"/>
            </p:cNvSpPr>
            <p:nvPr/>
          </p:nvSpPr>
          <p:spPr bwMode="auto">
            <a:xfrm>
              <a:off x="10371138" y="3597705"/>
              <a:ext cx="1817687" cy="3268762"/>
            </a:xfrm>
            <a:prstGeom prst="triangle">
              <a:avLst>
                <a:gd name="adj" fmla="val 100000"/>
              </a:avLst>
            </a:prstGeom>
            <a:solidFill>
              <a:srgbClr val="16B0E3">
                <a:alpha val="6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SimSun"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SimSun"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9pPr>
            </a:lstStyle>
            <a:p>
              <a:pPr eaLnBrk="1" hangingPunct="1">
                <a:defRPr/>
              </a:pPr>
              <a:endParaRPr lang="nl-NL" altLang="en-US"/>
            </a:p>
          </p:txBody>
        </p:sp>
        <p:sp>
          <p:nvSpPr>
            <p:cNvPr id="3089" name="Isosceles Triangle 18">
              <a:extLst>
                <a:ext uri="{FF2B5EF4-FFF2-40B4-BE49-F238E27FC236}">
                  <a16:creationId xmlns:a16="http://schemas.microsoft.com/office/drawing/2014/main" id="{A1F60EDC-53C6-44EB-BCDB-4CEDD0D81FC1}"/>
                </a:ext>
              </a:extLst>
            </p:cNvPr>
            <p:cNvSpPr>
              <a:spLocks noChangeArrowheads="1"/>
            </p:cNvSpPr>
            <p:nvPr/>
          </p:nvSpPr>
          <p:spPr bwMode="auto">
            <a:xfrm>
              <a:off x="0" y="4021992"/>
              <a:ext cx="449263" cy="2844475"/>
            </a:xfrm>
            <a:prstGeom prst="triangle">
              <a:avLst>
                <a:gd name="adj" fmla="val 0"/>
              </a:avLst>
            </a:prstGeom>
            <a:solidFill>
              <a:srgbClr val="5FCBEF">
                <a:alpha val="6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SimSun"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SimSun"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9pPr>
            </a:lstStyle>
            <a:p>
              <a:pPr eaLnBrk="1" hangingPunct="1">
                <a:defRPr/>
              </a:pPr>
              <a:endParaRPr lang="nl-NL" altLang="en-US"/>
            </a:p>
          </p:txBody>
        </p:sp>
      </p:grpSp>
      <p:sp>
        <p:nvSpPr>
          <p:cNvPr id="3075" name="Title Placeholder 1">
            <a:extLst>
              <a:ext uri="{FF2B5EF4-FFF2-40B4-BE49-F238E27FC236}">
                <a16:creationId xmlns:a16="http://schemas.microsoft.com/office/drawing/2014/main" id="{85C6ED00-D253-4F26-A01C-16280DBA5CBC}"/>
              </a:ext>
            </a:extLst>
          </p:cNvPr>
          <p:cNvSpPr>
            <a:spLocks noGrp="1" noChangeArrowheads="1"/>
          </p:cNvSpPr>
          <p:nvPr>
            <p:ph type="title" idx="4294967295"/>
          </p:nvPr>
        </p:nvSpPr>
        <p:spPr bwMode="auto">
          <a:xfrm>
            <a:off x="677863" y="609600"/>
            <a:ext cx="8596312"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nl-NL" altLang="zh-CN">
                <a:sym typeface="Trebuchet MS" panose="020B0603020202020204" pitchFamily="34" charset="0"/>
              </a:rPr>
              <a:t>Klik om de stijl te bewerken</a:t>
            </a:r>
          </a:p>
        </p:txBody>
      </p:sp>
      <p:sp>
        <p:nvSpPr>
          <p:cNvPr id="3076" name="Text Placeholder 2">
            <a:extLst>
              <a:ext uri="{FF2B5EF4-FFF2-40B4-BE49-F238E27FC236}">
                <a16:creationId xmlns:a16="http://schemas.microsoft.com/office/drawing/2014/main" id="{10CD3C61-E128-4548-8CDE-A15737FD4853}"/>
              </a:ext>
            </a:extLst>
          </p:cNvPr>
          <p:cNvSpPr>
            <a:spLocks noGrp="1" noChangeArrowheads="1"/>
          </p:cNvSpPr>
          <p:nvPr>
            <p:ph type="body" idx="1"/>
          </p:nvPr>
        </p:nvSpPr>
        <p:spPr bwMode="auto">
          <a:xfrm>
            <a:off x="677863" y="2160588"/>
            <a:ext cx="8596312" cy="388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nl-NL" altLang="zh-CN">
                <a:sym typeface="Trebuchet MS" panose="020B0603020202020204" pitchFamily="34" charset="0"/>
              </a:rPr>
              <a:t>Klik om de modelstijlen te bewerken</a:t>
            </a:r>
          </a:p>
          <a:p>
            <a:pPr lvl="1"/>
            <a:r>
              <a:rPr lang="nl-NL" altLang="zh-CN">
                <a:sym typeface="Trebuchet MS" panose="020B0603020202020204" pitchFamily="34" charset="0"/>
              </a:rPr>
              <a:t>Tweede niveau</a:t>
            </a:r>
          </a:p>
          <a:p>
            <a:pPr lvl="2"/>
            <a:r>
              <a:rPr lang="nl-NL" altLang="zh-CN">
                <a:sym typeface="Trebuchet MS" panose="020B0603020202020204" pitchFamily="34" charset="0"/>
              </a:rPr>
              <a:t>Derde niveau</a:t>
            </a:r>
          </a:p>
          <a:p>
            <a:pPr lvl="3"/>
            <a:r>
              <a:rPr lang="nl-NL" altLang="zh-CN">
                <a:sym typeface="Trebuchet MS" panose="020B0603020202020204" pitchFamily="34" charset="0"/>
              </a:rPr>
              <a:t>Vierde niveau</a:t>
            </a:r>
          </a:p>
          <a:p>
            <a:pPr lvl="4"/>
            <a:r>
              <a:rPr lang="nl-NL" altLang="zh-CN">
                <a:sym typeface="Trebuchet MS" panose="020B0603020202020204" pitchFamily="34" charset="0"/>
              </a:rPr>
              <a:t>Vijfde niveau</a:t>
            </a:r>
          </a:p>
        </p:txBody>
      </p:sp>
      <p:sp>
        <p:nvSpPr>
          <p:cNvPr id="4111" name="Tijdelijke aanduiding voor datum 3">
            <a:extLst>
              <a:ext uri="{FF2B5EF4-FFF2-40B4-BE49-F238E27FC236}">
                <a16:creationId xmlns:a16="http://schemas.microsoft.com/office/drawing/2014/main" id="{75D91876-352C-485A-BD2D-7CE41EC1D56D}"/>
              </a:ext>
            </a:extLst>
          </p:cNvPr>
          <p:cNvSpPr>
            <a:spLocks noGrp="1" noChangeArrowheads="1"/>
          </p:cNvSpPr>
          <p:nvPr>
            <p:ph type="dt" sz="half" idx="2"/>
          </p:nvPr>
        </p:nvSpPr>
        <p:spPr bwMode="auto">
          <a:xfrm>
            <a:off x="7205663" y="6042025"/>
            <a:ext cx="911225"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900">
                <a:solidFill>
                  <a:srgbClr val="898989"/>
                </a:solidFill>
              </a:defRPr>
            </a:lvl1pPr>
          </a:lstStyle>
          <a:p>
            <a:pPr>
              <a:defRPr/>
            </a:pPr>
            <a:fld id="{815372C8-0EC0-40C1-B39C-37F7CFDDE7F9}" type="datetime1">
              <a:rPr lang="nl-NL" altLang="en-US"/>
              <a:pPr>
                <a:defRPr/>
              </a:pPr>
              <a:t>4-5-2018</a:t>
            </a:fld>
            <a:endParaRPr lang="en-US"/>
          </a:p>
        </p:txBody>
      </p:sp>
      <p:sp>
        <p:nvSpPr>
          <p:cNvPr id="4112" name="Tijdelijke aanduiding voor voettekst 4">
            <a:extLst>
              <a:ext uri="{FF2B5EF4-FFF2-40B4-BE49-F238E27FC236}">
                <a16:creationId xmlns:a16="http://schemas.microsoft.com/office/drawing/2014/main" id="{BCE4610B-0FA4-4DC9-A0A6-49204CFD39D6}"/>
              </a:ext>
            </a:extLst>
          </p:cNvPr>
          <p:cNvSpPr>
            <a:spLocks noGrp="1" noChangeArrowheads="1"/>
          </p:cNvSpPr>
          <p:nvPr>
            <p:ph type="ftr" sz="quarter" idx="3"/>
          </p:nvPr>
        </p:nvSpPr>
        <p:spPr bwMode="auto">
          <a:xfrm>
            <a:off x="677863" y="6042025"/>
            <a:ext cx="6297612"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900">
                <a:solidFill>
                  <a:srgbClr val="898989"/>
                </a:solidFill>
              </a:defRPr>
            </a:lvl1pPr>
          </a:lstStyle>
          <a:p>
            <a:pPr>
              <a:defRPr/>
            </a:pPr>
            <a:endParaRPr lang="nl-NL" altLang="en-US"/>
          </a:p>
        </p:txBody>
      </p:sp>
      <p:sp>
        <p:nvSpPr>
          <p:cNvPr id="4113" name="Tijdelijke aanduiding voor dianummer 5">
            <a:extLst>
              <a:ext uri="{FF2B5EF4-FFF2-40B4-BE49-F238E27FC236}">
                <a16:creationId xmlns:a16="http://schemas.microsoft.com/office/drawing/2014/main" id="{2D9D04C5-9E05-4C2B-B3C8-D54D6B12FED1}"/>
              </a:ext>
            </a:extLst>
          </p:cNvPr>
          <p:cNvSpPr>
            <a:spLocks noGrp="1" noChangeArrowheads="1"/>
          </p:cNvSpPr>
          <p:nvPr>
            <p:ph type="sldNum" sz="quarter" idx="4"/>
          </p:nvPr>
        </p:nvSpPr>
        <p:spPr bwMode="auto">
          <a:xfrm>
            <a:off x="8591550" y="6042025"/>
            <a:ext cx="682625"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900">
                <a:solidFill>
                  <a:schemeClr val="accent1"/>
                </a:solidFill>
              </a:defRPr>
            </a:lvl1pPr>
          </a:lstStyle>
          <a:p>
            <a:pPr>
              <a:defRPr/>
            </a:pPr>
            <a:fld id="{DD27D9CD-D85C-41DE-B294-B3539DB9D5C2}" type="slidenum">
              <a:rPr lang="nl-NL" altLang="en-US"/>
              <a:pPr>
                <a:defRPr/>
              </a:pPr>
              <a:t>‹nr.›</a:t>
            </a:fld>
            <a:endParaRPr lang="en-US" altLang="nl-NL"/>
          </a:p>
        </p:txBody>
      </p:sp>
    </p:spTree>
  </p:cSld>
  <p:clrMap bg1="lt1" tx1="dk1" bg2="lt2" tx2="dk2" accent1="accent1" accent2="accent2" accent3="accent3" accent4="accent4" accent5="accent5" accent6="accent6" hlink="hlink" folHlink="folHlink"/>
  <p:sldLayoutIdLst>
    <p:sldLayoutId id="2147484859" r:id="rId1"/>
    <p:sldLayoutId id="2147484860" r:id="rId2"/>
    <p:sldLayoutId id="2147484861" r:id="rId3"/>
    <p:sldLayoutId id="2147484862" r:id="rId4"/>
    <p:sldLayoutId id="2147484863" r:id="rId5"/>
    <p:sldLayoutId id="2147484864" r:id="rId6"/>
    <p:sldLayoutId id="2147484865" r:id="rId7"/>
    <p:sldLayoutId id="2147484866" r:id="rId8"/>
    <p:sldLayoutId id="2147484867" r:id="rId9"/>
    <p:sldLayoutId id="2147484868" r:id="rId10"/>
    <p:sldLayoutId id="2147484869" r:id="rId11"/>
  </p:sldLayoutIdLst>
  <p:txStyles>
    <p:titleStyle>
      <a:lvl1pPr marL="457200" indent="-457200" algn="l" rtl="0" eaLnBrk="0" fontAlgn="base" hangingPunct="0">
        <a:spcBef>
          <a:spcPct val="0"/>
        </a:spcBef>
        <a:spcAft>
          <a:spcPct val="0"/>
        </a:spcAft>
        <a:defRPr sz="3600">
          <a:solidFill>
            <a:schemeClr val="accent1"/>
          </a:solidFill>
          <a:latin typeface="+mj-lt"/>
          <a:ea typeface="+mj-ea"/>
          <a:cs typeface="+mj-cs"/>
          <a:sym typeface="Trebuchet MS" panose="020B0603020202020204" pitchFamily="34" charset="0"/>
        </a:defRPr>
      </a:lvl1pPr>
      <a:lvl2pPr marL="4572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anose="020B0603020202020204" pitchFamily="34" charset="0"/>
        </a:defRPr>
      </a:lvl2pPr>
      <a:lvl3pPr marL="4572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anose="020B0603020202020204" pitchFamily="34" charset="0"/>
        </a:defRPr>
      </a:lvl3pPr>
      <a:lvl4pPr marL="4572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anose="020B0603020202020204" pitchFamily="34" charset="0"/>
        </a:defRPr>
      </a:lvl4pPr>
      <a:lvl5pPr marL="4572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anose="020B0603020202020204" pitchFamily="34" charset="0"/>
        </a:defRPr>
      </a:lvl5pPr>
      <a:lvl6pPr marL="9144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itchFamily="34" charset="0"/>
        </a:defRPr>
      </a:lvl6pPr>
      <a:lvl7pPr marL="13716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itchFamily="34" charset="0"/>
        </a:defRPr>
      </a:lvl7pPr>
      <a:lvl8pPr marL="18288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itchFamily="34" charset="0"/>
        </a:defRPr>
      </a:lvl8pPr>
      <a:lvl9pPr marL="22860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itchFamily="34" charset="0"/>
        </a:defRPr>
      </a:lvl9pPr>
    </p:titleStyle>
    <p:bodyStyle>
      <a:lvl1pPr marL="342900" indent="-342900" algn="l" defTabSz="457200" rtl="0" eaLnBrk="0" fontAlgn="base" hangingPunct="0">
        <a:spcBef>
          <a:spcPts val="1000"/>
        </a:spcBef>
        <a:spcAft>
          <a:spcPct val="0"/>
        </a:spcAft>
        <a:buClr>
          <a:schemeClr val="accent1"/>
        </a:buClr>
        <a:buSzPct val="80000"/>
        <a:buFont typeface="Wingdings 3" panose="05040102010807070707" pitchFamily="18" charset="2"/>
        <a:buChar char=""/>
        <a:defRPr>
          <a:solidFill>
            <a:srgbClr val="3F3F3F"/>
          </a:solidFill>
          <a:latin typeface="+mn-lt"/>
          <a:ea typeface="+mn-ea"/>
          <a:cs typeface="+mn-cs"/>
          <a:sym typeface="Trebuchet MS" panose="020B0603020202020204" pitchFamily="34" charset="0"/>
        </a:defRPr>
      </a:lvl1pPr>
      <a:lvl2pPr marL="742950" indent="-28575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600">
          <a:solidFill>
            <a:srgbClr val="3F3F3F"/>
          </a:solidFill>
          <a:latin typeface="+mn-lt"/>
          <a:ea typeface="+mn-ea"/>
          <a:cs typeface="+mn-cs"/>
          <a:sym typeface="Trebuchet MS" panose="020B0603020202020204" pitchFamily="34" charset="0"/>
        </a:defRPr>
      </a:lvl2pPr>
      <a:lvl3pPr marL="11430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400">
          <a:solidFill>
            <a:srgbClr val="3F3F3F"/>
          </a:solidFill>
          <a:latin typeface="+mn-lt"/>
          <a:ea typeface="+mn-ea"/>
          <a:cs typeface="+mn-cs"/>
          <a:sym typeface="Trebuchet MS" panose="020B0603020202020204" pitchFamily="34" charset="0"/>
        </a:defRPr>
      </a:lvl3pPr>
      <a:lvl4pPr marL="16002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mn-lt"/>
          <a:ea typeface="+mn-ea"/>
          <a:cs typeface="+mn-cs"/>
          <a:sym typeface="Trebuchet MS" panose="020B0603020202020204" pitchFamily="34" charset="0"/>
        </a:defRPr>
      </a:lvl4pPr>
      <a:lvl5pPr marL="20574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mn-lt"/>
          <a:ea typeface="+mn-ea"/>
          <a:cs typeface="+mn-cs"/>
          <a:sym typeface="Trebuchet MS" panose="020B0603020202020204" pitchFamily="34" charset="0"/>
        </a:defRPr>
      </a:lvl5pPr>
      <a:lvl6pPr marL="2514600" indent="-228600" algn="l" defTabSz="457200" rtl="0" eaLnBrk="0" fontAlgn="base" hangingPunct="0">
        <a:spcBef>
          <a:spcPts val="1000"/>
        </a:spcBef>
        <a:spcAft>
          <a:spcPct val="0"/>
        </a:spcAft>
        <a:buClr>
          <a:schemeClr val="accent1"/>
        </a:buClr>
        <a:buSzPct val="80000"/>
        <a:buFont typeface="Wingdings 3" pitchFamily="18" charset="2"/>
        <a:buChar char=""/>
        <a:defRPr sz="1200">
          <a:solidFill>
            <a:srgbClr val="3F3F3F"/>
          </a:solidFill>
          <a:latin typeface="+mn-lt"/>
          <a:ea typeface="+mn-ea"/>
          <a:cs typeface="+mn-cs"/>
          <a:sym typeface="Trebuchet MS" pitchFamily="34" charset="0"/>
        </a:defRPr>
      </a:lvl6pPr>
      <a:lvl7pPr marL="2971800" indent="-228600" algn="l" defTabSz="457200" rtl="0" eaLnBrk="0" fontAlgn="base" hangingPunct="0">
        <a:spcBef>
          <a:spcPts val="1000"/>
        </a:spcBef>
        <a:spcAft>
          <a:spcPct val="0"/>
        </a:spcAft>
        <a:buClr>
          <a:schemeClr val="accent1"/>
        </a:buClr>
        <a:buSzPct val="80000"/>
        <a:buFont typeface="Wingdings 3" pitchFamily="18" charset="2"/>
        <a:buChar char=""/>
        <a:defRPr sz="1200">
          <a:solidFill>
            <a:srgbClr val="3F3F3F"/>
          </a:solidFill>
          <a:latin typeface="+mn-lt"/>
          <a:ea typeface="+mn-ea"/>
          <a:cs typeface="+mn-cs"/>
          <a:sym typeface="Trebuchet MS" pitchFamily="34" charset="0"/>
        </a:defRPr>
      </a:lvl7pPr>
      <a:lvl8pPr marL="3429000" indent="-228600" algn="l" defTabSz="457200" rtl="0" eaLnBrk="0" fontAlgn="base" hangingPunct="0">
        <a:spcBef>
          <a:spcPts val="1000"/>
        </a:spcBef>
        <a:spcAft>
          <a:spcPct val="0"/>
        </a:spcAft>
        <a:buClr>
          <a:schemeClr val="accent1"/>
        </a:buClr>
        <a:buSzPct val="80000"/>
        <a:buFont typeface="Wingdings 3" pitchFamily="18" charset="2"/>
        <a:buChar char=""/>
        <a:defRPr sz="1200">
          <a:solidFill>
            <a:srgbClr val="3F3F3F"/>
          </a:solidFill>
          <a:latin typeface="+mn-lt"/>
          <a:ea typeface="+mn-ea"/>
          <a:cs typeface="+mn-cs"/>
          <a:sym typeface="Trebuchet MS" pitchFamily="34" charset="0"/>
        </a:defRPr>
      </a:lvl8pPr>
      <a:lvl9pPr marL="3886200" indent="-228600" algn="l" defTabSz="457200" rtl="0" eaLnBrk="0" fontAlgn="base" hangingPunct="0">
        <a:spcBef>
          <a:spcPts val="1000"/>
        </a:spcBef>
        <a:spcAft>
          <a:spcPct val="0"/>
        </a:spcAft>
        <a:buClr>
          <a:schemeClr val="accent1"/>
        </a:buClr>
        <a:buSzPct val="80000"/>
        <a:buFont typeface="Wingdings 3" pitchFamily="18" charset="2"/>
        <a:buChar char=""/>
        <a:defRPr sz="1200">
          <a:solidFill>
            <a:srgbClr val="3F3F3F"/>
          </a:solidFill>
          <a:latin typeface="+mn-lt"/>
          <a:ea typeface="+mn-ea"/>
          <a:cs typeface="+mn-cs"/>
          <a:sym typeface="Trebuchet MS" pitchFamily="34" charset="0"/>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4098" name="Group 2">
            <a:extLst>
              <a:ext uri="{FF2B5EF4-FFF2-40B4-BE49-F238E27FC236}">
                <a16:creationId xmlns:a16="http://schemas.microsoft.com/office/drawing/2014/main" id="{63D19E78-21E4-45F0-9531-D79A00BC4869}"/>
              </a:ext>
            </a:extLst>
          </p:cNvPr>
          <p:cNvGrpSpPr>
            <a:grpSpLocks/>
          </p:cNvGrpSpPr>
          <p:nvPr/>
        </p:nvGrpSpPr>
        <p:grpSpPr bwMode="auto">
          <a:xfrm>
            <a:off x="0" y="-1588"/>
            <a:ext cx="12192000" cy="6859588"/>
            <a:chOff x="0" y="0"/>
            <a:chExt cx="12192000" cy="6866467"/>
          </a:xfrm>
        </p:grpSpPr>
        <p:sp>
          <p:nvSpPr>
            <p:cNvPr id="4104" name="Straight Connector 19">
              <a:extLst>
                <a:ext uri="{FF2B5EF4-FFF2-40B4-BE49-F238E27FC236}">
                  <a16:creationId xmlns:a16="http://schemas.microsoft.com/office/drawing/2014/main" id="{12B6D5EC-DB86-471D-87C6-AE220791BF58}"/>
                </a:ext>
              </a:extLst>
            </p:cNvPr>
            <p:cNvSpPr>
              <a:spLocks noChangeShapeType="1"/>
            </p:cNvSpPr>
            <p:nvPr/>
          </p:nvSpPr>
          <p:spPr bwMode="auto">
            <a:xfrm>
              <a:off x="9371013" y="7946"/>
              <a:ext cx="1219200" cy="6858521"/>
            </a:xfrm>
            <a:prstGeom prst="line">
              <a:avLst/>
            </a:prstGeom>
            <a:noFill/>
            <a:ln w="9525" cap="rnd">
              <a:solidFill>
                <a:srgbClr val="5FCBEF">
                  <a:alpha val="67058"/>
                </a:srgbClr>
              </a:solidFill>
              <a:round/>
              <a:headEnd/>
              <a:tailEnd/>
            </a:ln>
            <a:extLst>
              <a:ext uri="{909E8E84-426E-40DD-AFC4-6F175D3DCCD1}">
                <a14:hiddenFill xmlns:a14="http://schemas.microsoft.com/office/drawing/2010/main">
                  <a:noFill/>
                </a14:hiddenFill>
              </a:ext>
            </a:extLst>
          </p:spPr>
          <p:txBody>
            <a:bodyPr/>
            <a:lstStyle/>
            <a:p>
              <a:endParaRPr lang="nl-NL"/>
            </a:p>
          </p:txBody>
        </p:sp>
        <p:sp>
          <p:nvSpPr>
            <p:cNvPr id="4105" name="Straight Connector 20">
              <a:extLst>
                <a:ext uri="{FF2B5EF4-FFF2-40B4-BE49-F238E27FC236}">
                  <a16:creationId xmlns:a16="http://schemas.microsoft.com/office/drawing/2014/main" id="{8B0861F5-AD2B-4C50-92B3-E14B2D599B27}"/>
                </a:ext>
              </a:extLst>
            </p:cNvPr>
            <p:cNvSpPr>
              <a:spLocks noChangeShapeType="1"/>
            </p:cNvSpPr>
            <p:nvPr/>
          </p:nvSpPr>
          <p:spPr bwMode="auto">
            <a:xfrm flipH="1">
              <a:off x="7424738" y="3689873"/>
              <a:ext cx="4764087" cy="3176594"/>
            </a:xfrm>
            <a:prstGeom prst="line">
              <a:avLst/>
            </a:prstGeom>
            <a:noFill/>
            <a:ln w="9525" cap="rnd">
              <a:solidFill>
                <a:srgbClr val="5FCBEF">
                  <a:alpha val="67058"/>
                </a:srgbClr>
              </a:solidFill>
              <a:round/>
              <a:headEnd/>
              <a:tailEnd/>
            </a:ln>
            <a:extLst>
              <a:ext uri="{909E8E84-426E-40DD-AFC4-6F175D3DCCD1}">
                <a14:hiddenFill xmlns:a14="http://schemas.microsoft.com/office/drawing/2010/main">
                  <a:noFill/>
                </a14:hiddenFill>
              </a:ext>
            </a:extLst>
          </p:spPr>
          <p:txBody>
            <a:bodyPr/>
            <a:lstStyle/>
            <a:p>
              <a:endParaRPr lang="nl-NL"/>
            </a:p>
          </p:txBody>
        </p:sp>
        <p:sp>
          <p:nvSpPr>
            <p:cNvPr id="4106" name="Rectangle 23">
              <a:extLst>
                <a:ext uri="{FF2B5EF4-FFF2-40B4-BE49-F238E27FC236}">
                  <a16:creationId xmlns:a16="http://schemas.microsoft.com/office/drawing/2014/main" id="{674459BE-6544-4C13-9113-E67F4C6D8211}"/>
                </a:ext>
              </a:extLst>
            </p:cNvPr>
            <p:cNvSpPr>
              <a:spLocks/>
            </p:cNvSpPr>
            <p:nvPr/>
          </p:nvSpPr>
          <p:spPr bwMode="auto">
            <a:xfrm>
              <a:off x="9182100" y="0"/>
              <a:ext cx="3006725" cy="6866467"/>
            </a:xfrm>
            <a:custGeom>
              <a:avLst/>
              <a:gdLst>
                <a:gd name="T0" fmla="*/ 2044684 w 3007349"/>
                <a:gd name="T1" fmla="*/ 0 h 6866467"/>
                <a:gd name="T2" fmla="*/ 3006101 w 3007349"/>
                <a:gd name="T3" fmla="*/ 0 h 6866467"/>
                <a:gd name="T4" fmla="*/ 3006101 w 3007349"/>
                <a:gd name="T5" fmla="*/ 6866467 h 6866467"/>
                <a:gd name="T6" fmla="*/ 0 w 3007349"/>
                <a:gd name="T7" fmla="*/ 6866467 h 6866467"/>
                <a:gd name="T8" fmla="*/ 2044684 w 3007349"/>
                <a:gd name="T9" fmla="*/ 0 h 6866467"/>
                <a:gd name="T10" fmla="*/ 0 60000 65536"/>
                <a:gd name="T11" fmla="*/ 0 60000 65536"/>
                <a:gd name="T12" fmla="*/ 0 60000 65536"/>
                <a:gd name="T13" fmla="*/ 0 60000 65536"/>
                <a:gd name="T14" fmla="*/ 0 60000 65536"/>
                <a:gd name="T15" fmla="*/ 0 w 3007349"/>
                <a:gd name="T16" fmla="*/ 0 h 6866467"/>
                <a:gd name="T17" fmla="*/ 3007349 w 3007349"/>
                <a:gd name="T18" fmla="*/ 6866467 h 6866467"/>
              </a:gdLst>
              <a:ahLst/>
              <a:cxnLst>
                <a:cxn ang="T10">
                  <a:pos x="T0" y="T1"/>
                </a:cxn>
                <a:cxn ang="T11">
                  <a:pos x="T2" y="T3"/>
                </a:cxn>
                <a:cxn ang="T12">
                  <a:pos x="T4" y="T5"/>
                </a:cxn>
                <a:cxn ang="T13">
                  <a:pos x="T6" y="T7"/>
                </a:cxn>
                <a:cxn ang="T14">
                  <a:pos x="T8" y="T9"/>
                </a:cxn>
              </a:cxnLst>
              <a:rect l="T15" t="T16" r="T17" b="T18"/>
              <a:pathLst>
                <a:path w="3007349" h="6866467">
                  <a:moveTo>
                    <a:pt x="2045532" y="0"/>
                  </a:moveTo>
                  <a:lnTo>
                    <a:pt x="3007349" y="0"/>
                  </a:lnTo>
                  <a:lnTo>
                    <a:pt x="3007349" y="6866467"/>
                  </a:lnTo>
                  <a:lnTo>
                    <a:pt x="0" y="6866467"/>
                  </a:lnTo>
                  <a:lnTo>
                    <a:pt x="2045532" y="0"/>
                  </a:lnTo>
                  <a:close/>
                </a:path>
              </a:pathLst>
            </a:custGeom>
            <a:solidFill>
              <a:srgbClr val="5FCBEF">
                <a:alpha val="3607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4107" name="Rectangle 25">
              <a:extLst>
                <a:ext uri="{FF2B5EF4-FFF2-40B4-BE49-F238E27FC236}">
                  <a16:creationId xmlns:a16="http://schemas.microsoft.com/office/drawing/2014/main" id="{7CB32F87-0D19-4DF7-BAA5-03319CE3DB65}"/>
                </a:ext>
              </a:extLst>
            </p:cNvPr>
            <p:cNvSpPr>
              <a:spLocks/>
            </p:cNvSpPr>
            <p:nvPr/>
          </p:nvSpPr>
          <p:spPr bwMode="auto">
            <a:xfrm>
              <a:off x="9602788" y="0"/>
              <a:ext cx="2589212" cy="6866467"/>
            </a:xfrm>
            <a:custGeom>
              <a:avLst/>
              <a:gdLst>
                <a:gd name="T0" fmla="*/ 0 w 2573311"/>
                <a:gd name="T1" fmla="*/ 0 h 6866467"/>
                <a:gd name="T2" fmla="*/ 2605211 w 2573311"/>
                <a:gd name="T3" fmla="*/ 0 h 6866467"/>
                <a:gd name="T4" fmla="*/ 2605211 w 2573311"/>
                <a:gd name="T5" fmla="*/ 6866467 h 6866467"/>
                <a:gd name="T6" fmla="*/ 1217240 w 2573311"/>
                <a:gd name="T7" fmla="*/ 6866467 h 6866467"/>
                <a:gd name="T8" fmla="*/ 0 w 2573311"/>
                <a:gd name="T9" fmla="*/ 0 h 6866467"/>
                <a:gd name="T10" fmla="*/ 0 60000 65536"/>
                <a:gd name="T11" fmla="*/ 0 60000 65536"/>
                <a:gd name="T12" fmla="*/ 0 60000 65536"/>
                <a:gd name="T13" fmla="*/ 0 60000 65536"/>
                <a:gd name="T14" fmla="*/ 0 60000 65536"/>
                <a:gd name="T15" fmla="*/ 0 w 2573311"/>
                <a:gd name="T16" fmla="*/ 0 h 6866467"/>
                <a:gd name="T17" fmla="*/ 2573311 w 2573311"/>
                <a:gd name="T18" fmla="*/ 6866467 h 6866467"/>
              </a:gdLst>
              <a:ahLst/>
              <a:cxnLst>
                <a:cxn ang="T10">
                  <a:pos x="T0" y="T1"/>
                </a:cxn>
                <a:cxn ang="T11">
                  <a:pos x="T2" y="T3"/>
                </a:cxn>
                <a:cxn ang="T12">
                  <a:pos x="T4" y="T5"/>
                </a:cxn>
                <a:cxn ang="T13">
                  <a:pos x="T6" y="T7"/>
                </a:cxn>
                <a:cxn ang="T14">
                  <a:pos x="T8" y="T9"/>
                </a:cxn>
              </a:cxnLst>
              <a:rect l="T15" t="T16" r="T17" b="T18"/>
              <a:pathLst>
                <a:path w="2573311" h="6866467">
                  <a:moveTo>
                    <a:pt x="0" y="0"/>
                  </a:moveTo>
                  <a:lnTo>
                    <a:pt x="2573311" y="0"/>
                  </a:lnTo>
                  <a:lnTo>
                    <a:pt x="2573311" y="6866467"/>
                  </a:lnTo>
                  <a:lnTo>
                    <a:pt x="1202336" y="6866467"/>
                  </a:lnTo>
                  <a:lnTo>
                    <a:pt x="0" y="0"/>
                  </a:lnTo>
                  <a:close/>
                </a:path>
              </a:pathLst>
            </a:custGeom>
            <a:solidFill>
              <a:srgbClr val="5FCBEF">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4108" name="Isosceles Triangle 23">
              <a:extLst>
                <a:ext uri="{FF2B5EF4-FFF2-40B4-BE49-F238E27FC236}">
                  <a16:creationId xmlns:a16="http://schemas.microsoft.com/office/drawing/2014/main" id="{5B3946F6-1627-4D70-BC7C-63874F2D08FE}"/>
                </a:ext>
              </a:extLst>
            </p:cNvPr>
            <p:cNvSpPr>
              <a:spLocks noChangeArrowheads="1"/>
            </p:cNvSpPr>
            <p:nvPr/>
          </p:nvSpPr>
          <p:spPr bwMode="auto">
            <a:xfrm>
              <a:off x="8932863" y="3055824"/>
              <a:ext cx="3259137" cy="3810643"/>
            </a:xfrm>
            <a:prstGeom prst="triangle">
              <a:avLst>
                <a:gd name="adj" fmla="val 100000"/>
              </a:avLst>
            </a:prstGeom>
            <a:solidFill>
              <a:srgbClr val="16B0E3">
                <a:alpha val="6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SimSun"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SimSun"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9pPr>
            </a:lstStyle>
            <a:p>
              <a:pPr eaLnBrk="1" hangingPunct="1">
                <a:defRPr/>
              </a:pPr>
              <a:endParaRPr lang="nl-NL" altLang="en-US"/>
            </a:p>
          </p:txBody>
        </p:sp>
        <p:sp>
          <p:nvSpPr>
            <p:cNvPr id="4109" name="Rectangle 27">
              <a:extLst>
                <a:ext uri="{FF2B5EF4-FFF2-40B4-BE49-F238E27FC236}">
                  <a16:creationId xmlns:a16="http://schemas.microsoft.com/office/drawing/2014/main" id="{7D523700-BCCD-41E4-9F2B-9526C608D6F2}"/>
                </a:ext>
              </a:extLst>
            </p:cNvPr>
            <p:cNvSpPr>
              <a:spLocks/>
            </p:cNvSpPr>
            <p:nvPr/>
          </p:nvSpPr>
          <p:spPr bwMode="auto">
            <a:xfrm>
              <a:off x="9334500" y="0"/>
              <a:ext cx="2854325" cy="6866467"/>
            </a:xfrm>
            <a:custGeom>
              <a:avLst/>
              <a:gdLst>
                <a:gd name="T0" fmla="*/ 0 w 2858013"/>
                <a:gd name="T1" fmla="*/ 0 h 6866467"/>
                <a:gd name="T2" fmla="*/ 2850642 w 2858013"/>
                <a:gd name="T3" fmla="*/ 0 h 6866467"/>
                <a:gd name="T4" fmla="*/ 2850642 w 2858013"/>
                <a:gd name="T5" fmla="*/ 6866467 h 6866467"/>
                <a:gd name="T6" fmla="*/ 2467562 w 2858013"/>
                <a:gd name="T7" fmla="*/ 6866467 h 6866467"/>
                <a:gd name="T8" fmla="*/ 0 w 2858013"/>
                <a:gd name="T9" fmla="*/ 0 h 6866467"/>
                <a:gd name="T10" fmla="*/ 0 60000 65536"/>
                <a:gd name="T11" fmla="*/ 0 60000 65536"/>
                <a:gd name="T12" fmla="*/ 0 60000 65536"/>
                <a:gd name="T13" fmla="*/ 0 60000 65536"/>
                <a:gd name="T14" fmla="*/ 0 60000 65536"/>
                <a:gd name="T15" fmla="*/ 0 w 2858013"/>
                <a:gd name="T16" fmla="*/ 0 h 6866467"/>
                <a:gd name="T17" fmla="*/ 2858013 w 2858013"/>
                <a:gd name="T18" fmla="*/ 6866467 h 6866467"/>
              </a:gdLst>
              <a:ahLst/>
              <a:cxnLst>
                <a:cxn ang="T10">
                  <a:pos x="T0" y="T1"/>
                </a:cxn>
                <a:cxn ang="T11">
                  <a:pos x="T2" y="T3"/>
                </a:cxn>
                <a:cxn ang="T12">
                  <a:pos x="T4" y="T5"/>
                </a:cxn>
                <a:cxn ang="T13">
                  <a:pos x="T6" y="T7"/>
                </a:cxn>
                <a:cxn ang="T14">
                  <a:pos x="T8" y="T9"/>
                </a:cxn>
              </a:cxnLst>
              <a:rect l="T15" t="T16" r="T17" b="T18"/>
              <a:pathLst>
                <a:path w="2858013" h="6866467">
                  <a:moveTo>
                    <a:pt x="0" y="0"/>
                  </a:moveTo>
                  <a:lnTo>
                    <a:pt x="2858013" y="0"/>
                  </a:lnTo>
                  <a:lnTo>
                    <a:pt x="2858013" y="6866467"/>
                  </a:lnTo>
                  <a:lnTo>
                    <a:pt x="2473942" y="6866467"/>
                  </a:lnTo>
                  <a:lnTo>
                    <a:pt x="0" y="0"/>
                  </a:lnTo>
                  <a:close/>
                </a:path>
              </a:pathLst>
            </a:custGeom>
            <a:solidFill>
              <a:srgbClr val="16B0E3">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4110" name="Rectangle 28">
              <a:extLst>
                <a:ext uri="{FF2B5EF4-FFF2-40B4-BE49-F238E27FC236}">
                  <a16:creationId xmlns:a16="http://schemas.microsoft.com/office/drawing/2014/main" id="{097771BD-FF69-4089-A0E7-F5AD21D626B9}"/>
                </a:ext>
              </a:extLst>
            </p:cNvPr>
            <p:cNvSpPr>
              <a:spLocks/>
            </p:cNvSpPr>
            <p:nvPr/>
          </p:nvSpPr>
          <p:spPr bwMode="auto">
            <a:xfrm>
              <a:off x="10898188" y="0"/>
              <a:ext cx="1290637" cy="6866467"/>
            </a:xfrm>
            <a:custGeom>
              <a:avLst/>
              <a:gdLst>
                <a:gd name="T0" fmla="*/ 1020593 w 1290094"/>
                <a:gd name="T1" fmla="*/ 0 h 6858000"/>
                <a:gd name="T2" fmla="*/ 1291180 w 1290094"/>
                <a:gd name="T3" fmla="*/ 0 h 6858000"/>
                <a:gd name="T4" fmla="*/ 1291180 w 1290094"/>
                <a:gd name="T5" fmla="*/ 6874944 h 6858000"/>
                <a:gd name="T6" fmla="*/ 0 w 1290094"/>
                <a:gd name="T7" fmla="*/ 6874944 h 6858000"/>
                <a:gd name="T8" fmla="*/ 1020593 w 1290094"/>
                <a:gd name="T9" fmla="*/ 0 h 6858000"/>
                <a:gd name="T10" fmla="*/ 0 60000 65536"/>
                <a:gd name="T11" fmla="*/ 0 60000 65536"/>
                <a:gd name="T12" fmla="*/ 0 60000 65536"/>
                <a:gd name="T13" fmla="*/ 0 60000 65536"/>
                <a:gd name="T14" fmla="*/ 0 60000 65536"/>
                <a:gd name="T15" fmla="*/ 0 w 1290094"/>
                <a:gd name="T16" fmla="*/ 0 h 6858000"/>
                <a:gd name="T17" fmla="*/ 1290094 w 1290094"/>
                <a:gd name="T18" fmla="*/ 6858000 h 6858000"/>
              </a:gdLst>
              <a:ahLst/>
              <a:cxnLst>
                <a:cxn ang="T10">
                  <a:pos x="T0" y="T1"/>
                </a:cxn>
                <a:cxn ang="T11">
                  <a:pos x="T2" y="T3"/>
                </a:cxn>
                <a:cxn ang="T12">
                  <a:pos x="T4" y="T5"/>
                </a:cxn>
                <a:cxn ang="T13">
                  <a:pos x="T6" y="T7"/>
                </a:cxn>
                <a:cxn ang="T14">
                  <a:pos x="T8" y="T9"/>
                </a:cxn>
              </a:cxnLst>
              <a:rect l="T15" t="T16" r="T17" b="T18"/>
              <a:pathLst>
                <a:path w="1290094" h="6858000">
                  <a:moveTo>
                    <a:pt x="1019735" y="0"/>
                  </a:moveTo>
                  <a:lnTo>
                    <a:pt x="1290094" y="0"/>
                  </a:lnTo>
                  <a:lnTo>
                    <a:pt x="1290094" y="6858000"/>
                  </a:lnTo>
                  <a:lnTo>
                    <a:pt x="0" y="6858000"/>
                  </a:lnTo>
                  <a:lnTo>
                    <a:pt x="1019735" y="0"/>
                  </a:lnTo>
                  <a:close/>
                </a:path>
              </a:pathLst>
            </a:custGeom>
            <a:solidFill>
              <a:srgbClr val="2E83C3">
                <a:alpha val="6901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4111" name="Rectangle 29">
              <a:extLst>
                <a:ext uri="{FF2B5EF4-FFF2-40B4-BE49-F238E27FC236}">
                  <a16:creationId xmlns:a16="http://schemas.microsoft.com/office/drawing/2014/main" id="{082B9956-16E1-4AEE-A73C-739C0D5A2BE8}"/>
                </a:ext>
              </a:extLst>
            </p:cNvPr>
            <p:cNvSpPr>
              <a:spLocks/>
            </p:cNvSpPr>
            <p:nvPr/>
          </p:nvSpPr>
          <p:spPr bwMode="auto">
            <a:xfrm>
              <a:off x="10939463" y="0"/>
              <a:ext cx="1249362" cy="6866467"/>
            </a:xfrm>
            <a:custGeom>
              <a:avLst/>
              <a:gdLst>
                <a:gd name="T0" fmla="*/ 0 w 1249825"/>
                <a:gd name="T1" fmla="*/ 0 h 6858000"/>
                <a:gd name="T2" fmla="*/ 1248899 w 1249825"/>
                <a:gd name="T3" fmla="*/ 0 h 6858000"/>
                <a:gd name="T4" fmla="*/ 1248899 w 1249825"/>
                <a:gd name="T5" fmla="*/ 6874944 h 6858000"/>
                <a:gd name="T6" fmla="*/ 1108560 w 1249825"/>
                <a:gd name="T7" fmla="*/ 6874944 h 6858000"/>
                <a:gd name="T8" fmla="*/ 0 w 1249825"/>
                <a:gd name="T9" fmla="*/ 0 h 6858000"/>
                <a:gd name="T10" fmla="*/ 0 60000 65536"/>
                <a:gd name="T11" fmla="*/ 0 60000 65536"/>
                <a:gd name="T12" fmla="*/ 0 60000 65536"/>
                <a:gd name="T13" fmla="*/ 0 60000 65536"/>
                <a:gd name="T14" fmla="*/ 0 60000 65536"/>
                <a:gd name="T15" fmla="*/ 0 w 1249825"/>
                <a:gd name="T16" fmla="*/ 0 h 6858000"/>
                <a:gd name="T17" fmla="*/ 1249825 w 1249825"/>
                <a:gd name="T18" fmla="*/ 6858000 h 6858000"/>
              </a:gdLst>
              <a:ahLst/>
              <a:cxnLst>
                <a:cxn ang="T10">
                  <a:pos x="T0" y="T1"/>
                </a:cxn>
                <a:cxn ang="T11">
                  <a:pos x="T2" y="T3"/>
                </a:cxn>
                <a:cxn ang="T12">
                  <a:pos x="T4" y="T5"/>
                </a:cxn>
                <a:cxn ang="T13">
                  <a:pos x="T6" y="T7"/>
                </a:cxn>
                <a:cxn ang="T14">
                  <a:pos x="T8" y="T9"/>
                </a:cxn>
              </a:cxnLst>
              <a:rect l="T15" t="T16" r="T17" b="T18"/>
              <a:pathLst>
                <a:path w="1249825" h="6858000">
                  <a:moveTo>
                    <a:pt x="0" y="0"/>
                  </a:moveTo>
                  <a:lnTo>
                    <a:pt x="1249825" y="0"/>
                  </a:lnTo>
                  <a:lnTo>
                    <a:pt x="1249825" y="6858000"/>
                  </a:lnTo>
                  <a:lnTo>
                    <a:pt x="1109382" y="6858000"/>
                  </a:lnTo>
                  <a:lnTo>
                    <a:pt x="0" y="0"/>
                  </a:lnTo>
                  <a:close/>
                </a:path>
              </a:pathLst>
            </a:custGeom>
            <a:solidFill>
              <a:srgbClr val="22629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4112" name="Isosceles Triangle 27">
              <a:extLst>
                <a:ext uri="{FF2B5EF4-FFF2-40B4-BE49-F238E27FC236}">
                  <a16:creationId xmlns:a16="http://schemas.microsoft.com/office/drawing/2014/main" id="{1F658424-8151-405C-B95B-7F1592F3173E}"/>
                </a:ext>
              </a:extLst>
            </p:cNvPr>
            <p:cNvSpPr>
              <a:spLocks noChangeArrowheads="1"/>
            </p:cNvSpPr>
            <p:nvPr/>
          </p:nvSpPr>
          <p:spPr bwMode="auto">
            <a:xfrm>
              <a:off x="10371138" y="3597705"/>
              <a:ext cx="1817687" cy="3268762"/>
            </a:xfrm>
            <a:prstGeom prst="triangle">
              <a:avLst>
                <a:gd name="adj" fmla="val 100000"/>
              </a:avLst>
            </a:prstGeom>
            <a:solidFill>
              <a:srgbClr val="16B0E3">
                <a:alpha val="6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SimSun"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SimSun"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9pPr>
            </a:lstStyle>
            <a:p>
              <a:pPr eaLnBrk="1" hangingPunct="1">
                <a:defRPr/>
              </a:pPr>
              <a:endParaRPr lang="nl-NL" altLang="en-US"/>
            </a:p>
          </p:txBody>
        </p:sp>
        <p:sp>
          <p:nvSpPr>
            <p:cNvPr id="4113" name="Isosceles Triangle 18">
              <a:extLst>
                <a:ext uri="{FF2B5EF4-FFF2-40B4-BE49-F238E27FC236}">
                  <a16:creationId xmlns:a16="http://schemas.microsoft.com/office/drawing/2014/main" id="{4A737A07-BB6F-433D-ACB6-AAED55E28854}"/>
                </a:ext>
              </a:extLst>
            </p:cNvPr>
            <p:cNvSpPr>
              <a:spLocks noChangeArrowheads="1"/>
            </p:cNvSpPr>
            <p:nvPr/>
          </p:nvSpPr>
          <p:spPr bwMode="auto">
            <a:xfrm>
              <a:off x="0" y="4021992"/>
              <a:ext cx="449263" cy="2844475"/>
            </a:xfrm>
            <a:prstGeom prst="triangle">
              <a:avLst>
                <a:gd name="adj" fmla="val 0"/>
              </a:avLst>
            </a:prstGeom>
            <a:solidFill>
              <a:srgbClr val="5FCBEF">
                <a:alpha val="6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SimSun"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SimSun"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9pPr>
            </a:lstStyle>
            <a:p>
              <a:pPr eaLnBrk="1" hangingPunct="1">
                <a:defRPr/>
              </a:pPr>
              <a:endParaRPr lang="nl-NL" altLang="en-US"/>
            </a:p>
          </p:txBody>
        </p:sp>
      </p:grpSp>
      <p:sp>
        <p:nvSpPr>
          <p:cNvPr id="4099" name="Title Placeholder 1">
            <a:extLst>
              <a:ext uri="{FF2B5EF4-FFF2-40B4-BE49-F238E27FC236}">
                <a16:creationId xmlns:a16="http://schemas.microsoft.com/office/drawing/2014/main" id="{A06A71D9-2F90-40A0-BBA3-E11D7526C584}"/>
              </a:ext>
            </a:extLst>
          </p:cNvPr>
          <p:cNvSpPr>
            <a:spLocks noGrp="1" noChangeArrowheads="1"/>
          </p:cNvSpPr>
          <p:nvPr>
            <p:ph type="title" idx="4294967295"/>
          </p:nvPr>
        </p:nvSpPr>
        <p:spPr bwMode="auto">
          <a:xfrm>
            <a:off x="677863" y="609600"/>
            <a:ext cx="8596312"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nl-NL" altLang="zh-CN">
                <a:sym typeface="Trebuchet MS" panose="020B0603020202020204" pitchFamily="34" charset="0"/>
              </a:rPr>
              <a:t>Klik om de stijl te bewerken</a:t>
            </a:r>
          </a:p>
        </p:txBody>
      </p:sp>
      <p:sp>
        <p:nvSpPr>
          <p:cNvPr id="4100" name="Text Placeholder 2">
            <a:extLst>
              <a:ext uri="{FF2B5EF4-FFF2-40B4-BE49-F238E27FC236}">
                <a16:creationId xmlns:a16="http://schemas.microsoft.com/office/drawing/2014/main" id="{11731B17-E92C-4823-9271-8B7C98FCED54}"/>
              </a:ext>
            </a:extLst>
          </p:cNvPr>
          <p:cNvSpPr>
            <a:spLocks noGrp="1" noChangeArrowheads="1"/>
          </p:cNvSpPr>
          <p:nvPr>
            <p:ph type="body" idx="1"/>
          </p:nvPr>
        </p:nvSpPr>
        <p:spPr bwMode="auto">
          <a:xfrm>
            <a:off x="677863" y="2160588"/>
            <a:ext cx="8596312" cy="388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nl-NL" altLang="zh-CN">
                <a:sym typeface="Trebuchet MS" panose="020B0603020202020204" pitchFamily="34" charset="0"/>
              </a:rPr>
              <a:t>Klik om de modelstijlen te bewerken</a:t>
            </a:r>
          </a:p>
          <a:p>
            <a:pPr lvl="1"/>
            <a:r>
              <a:rPr lang="nl-NL" altLang="zh-CN">
                <a:sym typeface="Trebuchet MS" panose="020B0603020202020204" pitchFamily="34" charset="0"/>
              </a:rPr>
              <a:t>Tweede niveau</a:t>
            </a:r>
          </a:p>
          <a:p>
            <a:pPr lvl="2"/>
            <a:r>
              <a:rPr lang="nl-NL" altLang="zh-CN">
                <a:sym typeface="Trebuchet MS" panose="020B0603020202020204" pitchFamily="34" charset="0"/>
              </a:rPr>
              <a:t>Derde niveau</a:t>
            </a:r>
          </a:p>
          <a:p>
            <a:pPr lvl="3"/>
            <a:r>
              <a:rPr lang="nl-NL" altLang="zh-CN">
                <a:sym typeface="Trebuchet MS" panose="020B0603020202020204" pitchFamily="34" charset="0"/>
              </a:rPr>
              <a:t>Vierde niveau</a:t>
            </a:r>
          </a:p>
          <a:p>
            <a:pPr lvl="4"/>
            <a:r>
              <a:rPr lang="nl-NL" altLang="zh-CN">
                <a:sym typeface="Trebuchet MS" panose="020B0603020202020204" pitchFamily="34" charset="0"/>
              </a:rPr>
              <a:t>Vijfde niveau</a:t>
            </a:r>
          </a:p>
        </p:txBody>
      </p:sp>
      <p:sp>
        <p:nvSpPr>
          <p:cNvPr id="5135" name="Tijdelijke aanduiding voor datum 4">
            <a:extLst>
              <a:ext uri="{FF2B5EF4-FFF2-40B4-BE49-F238E27FC236}">
                <a16:creationId xmlns:a16="http://schemas.microsoft.com/office/drawing/2014/main" id="{6693EB81-962D-4BEF-B8DF-B280E3A22BAA}"/>
              </a:ext>
            </a:extLst>
          </p:cNvPr>
          <p:cNvSpPr>
            <a:spLocks noGrp="1" noChangeArrowheads="1"/>
          </p:cNvSpPr>
          <p:nvPr>
            <p:ph type="dt" sz="half" idx="2"/>
          </p:nvPr>
        </p:nvSpPr>
        <p:spPr bwMode="auto">
          <a:xfrm>
            <a:off x="7205663" y="6042025"/>
            <a:ext cx="911225"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900">
                <a:solidFill>
                  <a:srgbClr val="898989"/>
                </a:solidFill>
              </a:defRPr>
            </a:lvl1pPr>
          </a:lstStyle>
          <a:p>
            <a:pPr>
              <a:defRPr/>
            </a:pPr>
            <a:fld id="{E5529960-0AD2-4203-B93A-DF3BB2B431AC}" type="datetime1">
              <a:rPr lang="nl-NL" altLang="en-US"/>
              <a:pPr>
                <a:defRPr/>
              </a:pPr>
              <a:t>4-5-2018</a:t>
            </a:fld>
            <a:endParaRPr lang="en-US"/>
          </a:p>
        </p:txBody>
      </p:sp>
      <p:sp>
        <p:nvSpPr>
          <p:cNvPr id="5136" name="Tijdelijke aanduiding voor voettekst 5">
            <a:extLst>
              <a:ext uri="{FF2B5EF4-FFF2-40B4-BE49-F238E27FC236}">
                <a16:creationId xmlns:a16="http://schemas.microsoft.com/office/drawing/2014/main" id="{212822EC-7D55-41D4-8D0A-57907E3A20EB}"/>
              </a:ext>
            </a:extLst>
          </p:cNvPr>
          <p:cNvSpPr>
            <a:spLocks noGrp="1" noChangeArrowheads="1"/>
          </p:cNvSpPr>
          <p:nvPr>
            <p:ph type="ftr" sz="quarter" idx="3"/>
          </p:nvPr>
        </p:nvSpPr>
        <p:spPr bwMode="auto">
          <a:xfrm>
            <a:off x="677863" y="6042025"/>
            <a:ext cx="6297612"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900">
                <a:solidFill>
                  <a:srgbClr val="898989"/>
                </a:solidFill>
              </a:defRPr>
            </a:lvl1pPr>
          </a:lstStyle>
          <a:p>
            <a:pPr>
              <a:defRPr/>
            </a:pPr>
            <a:endParaRPr lang="nl-NL" altLang="en-US"/>
          </a:p>
        </p:txBody>
      </p:sp>
      <p:sp>
        <p:nvSpPr>
          <p:cNvPr id="5137" name="Tijdelijke aanduiding voor dianummer 6">
            <a:extLst>
              <a:ext uri="{FF2B5EF4-FFF2-40B4-BE49-F238E27FC236}">
                <a16:creationId xmlns:a16="http://schemas.microsoft.com/office/drawing/2014/main" id="{B1959C6B-8A26-432A-A207-21A9BB0ECF3E}"/>
              </a:ext>
            </a:extLst>
          </p:cNvPr>
          <p:cNvSpPr>
            <a:spLocks noGrp="1" noChangeArrowheads="1"/>
          </p:cNvSpPr>
          <p:nvPr>
            <p:ph type="sldNum" sz="quarter" idx="4"/>
          </p:nvPr>
        </p:nvSpPr>
        <p:spPr bwMode="auto">
          <a:xfrm>
            <a:off x="8591550" y="6042025"/>
            <a:ext cx="682625"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900">
                <a:solidFill>
                  <a:schemeClr val="accent1"/>
                </a:solidFill>
              </a:defRPr>
            </a:lvl1pPr>
          </a:lstStyle>
          <a:p>
            <a:pPr>
              <a:defRPr/>
            </a:pPr>
            <a:fld id="{056963CA-3740-4BC6-8B24-6B32608A7717}" type="slidenum">
              <a:rPr lang="nl-NL" altLang="en-US"/>
              <a:pPr>
                <a:defRPr/>
              </a:pPr>
              <a:t>‹nr.›</a:t>
            </a:fld>
            <a:endParaRPr lang="en-US" altLang="nl-NL"/>
          </a:p>
        </p:txBody>
      </p:sp>
    </p:spTree>
  </p:cSld>
  <p:clrMap bg1="lt1" tx1="dk1" bg2="lt2" tx2="dk2" accent1="accent1" accent2="accent2" accent3="accent3" accent4="accent4" accent5="accent5" accent6="accent6" hlink="hlink" folHlink="folHlink"/>
  <p:sldLayoutIdLst>
    <p:sldLayoutId id="2147484870" r:id="rId1"/>
    <p:sldLayoutId id="2147484871" r:id="rId2"/>
    <p:sldLayoutId id="2147484872" r:id="rId3"/>
    <p:sldLayoutId id="2147484873" r:id="rId4"/>
    <p:sldLayoutId id="2147484874" r:id="rId5"/>
    <p:sldLayoutId id="2147484875" r:id="rId6"/>
    <p:sldLayoutId id="2147484876" r:id="rId7"/>
    <p:sldLayoutId id="2147484877" r:id="rId8"/>
    <p:sldLayoutId id="2147484878" r:id="rId9"/>
    <p:sldLayoutId id="2147484879" r:id="rId10"/>
    <p:sldLayoutId id="2147484880" r:id="rId11"/>
  </p:sldLayoutIdLst>
  <p:txStyles>
    <p:titleStyle>
      <a:lvl1pPr marL="457200" indent="-457200" algn="l" rtl="0" eaLnBrk="0" fontAlgn="base" hangingPunct="0">
        <a:spcBef>
          <a:spcPct val="0"/>
        </a:spcBef>
        <a:spcAft>
          <a:spcPct val="0"/>
        </a:spcAft>
        <a:defRPr sz="3600">
          <a:solidFill>
            <a:schemeClr val="accent1"/>
          </a:solidFill>
          <a:latin typeface="+mj-lt"/>
          <a:ea typeface="+mj-ea"/>
          <a:cs typeface="+mj-cs"/>
          <a:sym typeface="Trebuchet MS" panose="020B0603020202020204" pitchFamily="34" charset="0"/>
        </a:defRPr>
      </a:lvl1pPr>
      <a:lvl2pPr marL="4572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anose="020B0603020202020204" pitchFamily="34" charset="0"/>
        </a:defRPr>
      </a:lvl2pPr>
      <a:lvl3pPr marL="4572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anose="020B0603020202020204" pitchFamily="34" charset="0"/>
        </a:defRPr>
      </a:lvl3pPr>
      <a:lvl4pPr marL="4572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anose="020B0603020202020204" pitchFamily="34" charset="0"/>
        </a:defRPr>
      </a:lvl4pPr>
      <a:lvl5pPr marL="4572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anose="020B0603020202020204" pitchFamily="34" charset="0"/>
        </a:defRPr>
      </a:lvl5pPr>
      <a:lvl6pPr marL="9144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itchFamily="34" charset="0"/>
        </a:defRPr>
      </a:lvl6pPr>
      <a:lvl7pPr marL="13716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itchFamily="34" charset="0"/>
        </a:defRPr>
      </a:lvl7pPr>
      <a:lvl8pPr marL="18288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itchFamily="34" charset="0"/>
        </a:defRPr>
      </a:lvl8pPr>
      <a:lvl9pPr marL="22860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itchFamily="34" charset="0"/>
        </a:defRPr>
      </a:lvl9pPr>
    </p:titleStyle>
    <p:bodyStyle>
      <a:lvl1pPr marL="342900" indent="-342900" algn="l" defTabSz="457200" rtl="0" eaLnBrk="0" fontAlgn="base" hangingPunct="0">
        <a:spcBef>
          <a:spcPts val="1000"/>
        </a:spcBef>
        <a:spcAft>
          <a:spcPct val="0"/>
        </a:spcAft>
        <a:buClr>
          <a:schemeClr val="accent1"/>
        </a:buClr>
        <a:buSzPct val="80000"/>
        <a:buFont typeface="Wingdings 3" panose="05040102010807070707" pitchFamily="18" charset="2"/>
        <a:buChar char=""/>
        <a:defRPr>
          <a:solidFill>
            <a:srgbClr val="3F3F3F"/>
          </a:solidFill>
          <a:latin typeface="+mn-lt"/>
          <a:ea typeface="+mn-ea"/>
          <a:cs typeface="+mn-cs"/>
          <a:sym typeface="Trebuchet MS" panose="020B0603020202020204" pitchFamily="34" charset="0"/>
        </a:defRPr>
      </a:lvl1pPr>
      <a:lvl2pPr marL="742950" indent="-28575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600">
          <a:solidFill>
            <a:srgbClr val="3F3F3F"/>
          </a:solidFill>
          <a:latin typeface="+mn-lt"/>
          <a:ea typeface="+mn-ea"/>
          <a:cs typeface="+mn-cs"/>
          <a:sym typeface="Trebuchet MS" panose="020B0603020202020204" pitchFamily="34" charset="0"/>
        </a:defRPr>
      </a:lvl2pPr>
      <a:lvl3pPr marL="11430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400">
          <a:solidFill>
            <a:srgbClr val="3F3F3F"/>
          </a:solidFill>
          <a:latin typeface="+mn-lt"/>
          <a:ea typeface="+mn-ea"/>
          <a:cs typeface="+mn-cs"/>
          <a:sym typeface="Trebuchet MS" panose="020B0603020202020204" pitchFamily="34" charset="0"/>
        </a:defRPr>
      </a:lvl3pPr>
      <a:lvl4pPr marL="16002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mn-lt"/>
          <a:ea typeface="+mn-ea"/>
          <a:cs typeface="+mn-cs"/>
          <a:sym typeface="Trebuchet MS" panose="020B0603020202020204" pitchFamily="34" charset="0"/>
        </a:defRPr>
      </a:lvl4pPr>
      <a:lvl5pPr marL="20574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mn-lt"/>
          <a:ea typeface="+mn-ea"/>
          <a:cs typeface="+mn-cs"/>
          <a:sym typeface="Trebuchet MS" panose="020B0603020202020204" pitchFamily="34" charset="0"/>
        </a:defRPr>
      </a:lvl5pPr>
      <a:lvl6pPr marL="2514600" indent="-228600" algn="l" defTabSz="457200" rtl="0" eaLnBrk="0" fontAlgn="base" hangingPunct="0">
        <a:spcBef>
          <a:spcPts val="1000"/>
        </a:spcBef>
        <a:spcAft>
          <a:spcPct val="0"/>
        </a:spcAft>
        <a:buClr>
          <a:schemeClr val="accent1"/>
        </a:buClr>
        <a:buSzPct val="80000"/>
        <a:buFont typeface="Wingdings 3" pitchFamily="18" charset="2"/>
        <a:buChar char=""/>
        <a:defRPr sz="1200">
          <a:solidFill>
            <a:srgbClr val="3F3F3F"/>
          </a:solidFill>
          <a:latin typeface="+mn-lt"/>
          <a:ea typeface="+mn-ea"/>
          <a:cs typeface="+mn-cs"/>
          <a:sym typeface="Trebuchet MS" pitchFamily="34" charset="0"/>
        </a:defRPr>
      </a:lvl6pPr>
      <a:lvl7pPr marL="2971800" indent="-228600" algn="l" defTabSz="457200" rtl="0" eaLnBrk="0" fontAlgn="base" hangingPunct="0">
        <a:spcBef>
          <a:spcPts val="1000"/>
        </a:spcBef>
        <a:spcAft>
          <a:spcPct val="0"/>
        </a:spcAft>
        <a:buClr>
          <a:schemeClr val="accent1"/>
        </a:buClr>
        <a:buSzPct val="80000"/>
        <a:buFont typeface="Wingdings 3" pitchFamily="18" charset="2"/>
        <a:buChar char=""/>
        <a:defRPr sz="1200">
          <a:solidFill>
            <a:srgbClr val="3F3F3F"/>
          </a:solidFill>
          <a:latin typeface="+mn-lt"/>
          <a:ea typeface="+mn-ea"/>
          <a:cs typeface="+mn-cs"/>
          <a:sym typeface="Trebuchet MS" pitchFamily="34" charset="0"/>
        </a:defRPr>
      </a:lvl7pPr>
      <a:lvl8pPr marL="3429000" indent="-228600" algn="l" defTabSz="457200" rtl="0" eaLnBrk="0" fontAlgn="base" hangingPunct="0">
        <a:spcBef>
          <a:spcPts val="1000"/>
        </a:spcBef>
        <a:spcAft>
          <a:spcPct val="0"/>
        </a:spcAft>
        <a:buClr>
          <a:schemeClr val="accent1"/>
        </a:buClr>
        <a:buSzPct val="80000"/>
        <a:buFont typeface="Wingdings 3" pitchFamily="18" charset="2"/>
        <a:buChar char=""/>
        <a:defRPr sz="1200">
          <a:solidFill>
            <a:srgbClr val="3F3F3F"/>
          </a:solidFill>
          <a:latin typeface="+mn-lt"/>
          <a:ea typeface="+mn-ea"/>
          <a:cs typeface="+mn-cs"/>
          <a:sym typeface="Trebuchet MS" pitchFamily="34" charset="0"/>
        </a:defRPr>
      </a:lvl8pPr>
      <a:lvl9pPr marL="3886200" indent="-228600" algn="l" defTabSz="457200" rtl="0" eaLnBrk="0" fontAlgn="base" hangingPunct="0">
        <a:spcBef>
          <a:spcPts val="1000"/>
        </a:spcBef>
        <a:spcAft>
          <a:spcPct val="0"/>
        </a:spcAft>
        <a:buClr>
          <a:schemeClr val="accent1"/>
        </a:buClr>
        <a:buSzPct val="80000"/>
        <a:buFont typeface="Wingdings 3" pitchFamily="18" charset="2"/>
        <a:buChar char=""/>
        <a:defRPr sz="1200">
          <a:solidFill>
            <a:srgbClr val="3F3F3F"/>
          </a:solidFill>
          <a:latin typeface="+mn-lt"/>
          <a:ea typeface="+mn-ea"/>
          <a:cs typeface="+mn-cs"/>
          <a:sym typeface="Trebuchet MS" pitchFamily="34" charset="0"/>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5122" name="Group 2">
            <a:extLst>
              <a:ext uri="{FF2B5EF4-FFF2-40B4-BE49-F238E27FC236}">
                <a16:creationId xmlns:a16="http://schemas.microsoft.com/office/drawing/2014/main" id="{AD6EAC93-1B71-4EE5-A835-251E12A60F83}"/>
              </a:ext>
            </a:extLst>
          </p:cNvPr>
          <p:cNvGrpSpPr>
            <a:grpSpLocks/>
          </p:cNvGrpSpPr>
          <p:nvPr/>
        </p:nvGrpSpPr>
        <p:grpSpPr bwMode="auto">
          <a:xfrm>
            <a:off x="0" y="-1588"/>
            <a:ext cx="12192000" cy="6859588"/>
            <a:chOff x="0" y="0"/>
            <a:chExt cx="12192000" cy="6866467"/>
          </a:xfrm>
        </p:grpSpPr>
        <p:sp>
          <p:nvSpPr>
            <p:cNvPr id="5128" name="Straight Connector 19">
              <a:extLst>
                <a:ext uri="{FF2B5EF4-FFF2-40B4-BE49-F238E27FC236}">
                  <a16:creationId xmlns:a16="http://schemas.microsoft.com/office/drawing/2014/main" id="{0C0E4292-011C-49B6-B1A6-6224339DC227}"/>
                </a:ext>
              </a:extLst>
            </p:cNvPr>
            <p:cNvSpPr>
              <a:spLocks noChangeShapeType="1"/>
            </p:cNvSpPr>
            <p:nvPr/>
          </p:nvSpPr>
          <p:spPr bwMode="auto">
            <a:xfrm>
              <a:off x="9371013" y="7946"/>
              <a:ext cx="1219200" cy="6858521"/>
            </a:xfrm>
            <a:prstGeom prst="line">
              <a:avLst/>
            </a:prstGeom>
            <a:noFill/>
            <a:ln w="9525" cap="rnd">
              <a:solidFill>
                <a:srgbClr val="5FCBEF">
                  <a:alpha val="67058"/>
                </a:srgbClr>
              </a:solidFill>
              <a:round/>
              <a:headEnd/>
              <a:tailEnd/>
            </a:ln>
            <a:extLst>
              <a:ext uri="{909E8E84-426E-40DD-AFC4-6F175D3DCCD1}">
                <a14:hiddenFill xmlns:a14="http://schemas.microsoft.com/office/drawing/2010/main">
                  <a:noFill/>
                </a14:hiddenFill>
              </a:ext>
            </a:extLst>
          </p:spPr>
          <p:txBody>
            <a:bodyPr/>
            <a:lstStyle/>
            <a:p>
              <a:endParaRPr lang="nl-NL"/>
            </a:p>
          </p:txBody>
        </p:sp>
        <p:sp>
          <p:nvSpPr>
            <p:cNvPr id="5129" name="Straight Connector 20">
              <a:extLst>
                <a:ext uri="{FF2B5EF4-FFF2-40B4-BE49-F238E27FC236}">
                  <a16:creationId xmlns:a16="http://schemas.microsoft.com/office/drawing/2014/main" id="{F01B59B1-EE4A-49ED-B5A6-17EC5C6B6CB5}"/>
                </a:ext>
              </a:extLst>
            </p:cNvPr>
            <p:cNvSpPr>
              <a:spLocks noChangeShapeType="1"/>
            </p:cNvSpPr>
            <p:nvPr/>
          </p:nvSpPr>
          <p:spPr bwMode="auto">
            <a:xfrm flipH="1">
              <a:off x="7424738" y="3689873"/>
              <a:ext cx="4764087" cy="3176594"/>
            </a:xfrm>
            <a:prstGeom prst="line">
              <a:avLst/>
            </a:prstGeom>
            <a:noFill/>
            <a:ln w="9525" cap="rnd">
              <a:solidFill>
                <a:srgbClr val="5FCBEF">
                  <a:alpha val="67058"/>
                </a:srgbClr>
              </a:solidFill>
              <a:round/>
              <a:headEnd/>
              <a:tailEnd/>
            </a:ln>
            <a:extLst>
              <a:ext uri="{909E8E84-426E-40DD-AFC4-6F175D3DCCD1}">
                <a14:hiddenFill xmlns:a14="http://schemas.microsoft.com/office/drawing/2010/main">
                  <a:noFill/>
                </a14:hiddenFill>
              </a:ext>
            </a:extLst>
          </p:spPr>
          <p:txBody>
            <a:bodyPr/>
            <a:lstStyle/>
            <a:p>
              <a:endParaRPr lang="nl-NL"/>
            </a:p>
          </p:txBody>
        </p:sp>
        <p:sp>
          <p:nvSpPr>
            <p:cNvPr id="5130" name="Rectangle 23">
              <a:extLst>
                <a:ext uri="{FF2B5EF4-FFF2-40B4-BE49-F238E27FC236}">
                  <a16:creationId xmlns:a16="http://schemas.microsoft.com/office/drawing/2014/main" id="{493254CD-45E3-43D7-921F-761FCBD1B1BE}"/>
                </a:ext>
              </a:extLst>
            </p:cNvPr>
            <p:cNvSpPr>
              <a:spLocks/>
            </p:cNvSpPr>
            <p:nvPr/>
          </p:nvSpPr>
          <p:spPr bwMode="auto">
            <a:xfrm>
              <a:off x="9182100" y="0"/>
              <a:ext cx="3006725" cy="6866467"/>
            </a:xfrm>
            <a:custGeom>
              <a:avLst/>
              <a:gdLst>
                <a:gd name="T0" fmla="*/ 2044684 w 3007349"/>
                <a:gd name="T1" fmla="*/ 0 h 6866467"/>
                <a:gd name="T2" fmla="*/ 3006101 w 3007349"/>
                <a:gd name="T3" fmla="*/ 0 h 6866467"/>
                <a:gd name="T4" fmla="*/ 3006101 w 3007349"/>
                <a:gd name="T5" fmla="*/ 6866467 h 6866467"/>
                <a:gd name="T6" fmla="*/ 0 w 3007349"/>
                <a:gd name="T7" fmla="*/ 6866467 h 6866467"/>
                <a:gd name="T8" fmla="*/ 2044684 w 3007349"/>
                <a:gd name="T9" fmla="*/ 0 h 6866467"/>
                <a:gd name="T10" fmla="*/ 0 60000 65536"/>
                <a:gd name="T11" fmla="*/ 0 60000 65536"/>
                <a:gd name="T12" fmla="*/ 0 60000 65536"/>
                <a:gd name="T13" fmla="*/ 0 60000 65536"/>
                <a:gd name="T14" fmla="*/ 0 60000 65536"/>
                <a:gd name="T15" fmla="*/ 0 w 3007349"/>
                <a:gd name="T16" fmla="*/ 0 h 6866467"/>
                <a:gd name="T17" fmla="*/ 3007349 w 3007349"/>
                <a:gd name="T18" fmla="*/ 6866467 h 6866467"/>
              </a:gdLst>
              <a:ahLst/>
              <a:cxnLst>
                <a:cxn ang="T10">
                  <a:pos x="T0" y="T1"/>
                </a:cxn>
                <a:cxn ang="T11">
                  <a:pos x="T2" y="T3"/>
                </a:cxn>
                <a:cxn ang="T12">
                  <a:pos x="T4" y="T5"/>
                </a:cxn>
                <a:cxn ang="T13">
                  <a:pos x="T6" y="T7"/>
                </a:cxn>
                <a:cxn ang="T14">
                  <a:pos x="T8" y="T9"/>
                </a:cxn>
              </a:cxnLst>
              <a:rect l="T15" t="T16" r="T17" b="T18"/>
              <a:pathLst>
                <a:path w="3007349" h="6866467">
                  <a:moveTo>
                    <a:pt x="2045532" y="0"/>
                  </a:moveTo>
                  <a:lnTo>
                    <a:pt x="3007349" y="0"/>
                  </a:lnTo>
                  <a:lnTo>
                    <a:pt x="3007349" y="6866467"/>
                  </a:lnTo>
                  <a:lnTo>
                    <a:pt x="0" y="6866467"/>
                  </a:lnTo>
                  <a:lnTo>
                    <a:pt x="2045532" y="0"/>
                  </a:lnTo>
                  <a:close/>
                </a:path>
              </a:pathLst>
            </a:custGeom>
            <a:solidFill>
              <a:srgbClr val="5FCBEF">
                <a:alpha val="3607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5131" name="Rectangle 25">
              <a:extLst>
                <a:ext uri="{FF2B5EF4-FFF2-40B4-BE49-F238E27FC236}">
                  <a16:creationId xmlns:a16="http://schemas.microsoft.com/office/drawing/2014/main" id="{217ED56E-F317-455C-AD0A-E7776E471F67}"/>
                </a:ext>
              </a:extLst>
            </p:cNvPr>
            <p:cNvSpPr>
              <a:spLocks/>
            </p:cNvSpPr>
            <p:nvPr/>
          </p:nvSpPr>
          <p:spPr bwMode="auto">
            <a:xfrm>
              <a:off x="9602788" y="0"/>
              <a:ext cx="2589212" cy="6866467"/>
            </a:xfrm>
            <a:custGeom>
              <a:avLst/>
              <a:gdLst>
                <a:gd name="T0" fmla="*/ 0 w 2573311"/>
                <a:gd name="T1" fmla="*/ 0 h 6866467"/>
                <a:gd name="T2" fmla="*/ 2605211 w 2573311"/>
                <a:gd name="T3" fmla="*/ 0 h 6866467"/>
                <a:gd name="T4" fmla="*/ 2605211 w 2573311"/>
                <a:gd name="T5" fmla="*/ 6866467 h 6866467"/>
                <a:gd name="T6" fmla="*/ 1217240 w 2573311"/>
                <a:gd name="T7" fmla="*/ 6866467 h 6866467"/>
                <a:gd name="T8" fmla="*/ 0 w 2573311"/>
                <a:gd name="T9" fmla="*/ 0 h 6866467"/>
                <a:gd name="T10" fmla="*/ 0 60000 65536"/>
                <a:gd name="T11" fmla="*/ 0 60000 65536"/>
                <a:gd name="T12" fmla="*/ 0 60000 65536"/>
                <a:gd name="T13" fmla="*/ 0 60000 65536"/>
                <a:gd name="T14" fmla="*/ 0 60000 65536"/>
                <a:gd name="T15" fmla="*/ 0 w 2573311"/>
                <a:gd name="T16" fmla="*/ 0 h 6866467"/>
                <a:gd name="T17" fmla="*/ 2573311 w 2573311"/>
                <a:gd name="T18" fmla="*/ 6866467 h 6866467"/>
              </a:gdLst>
              <a:ahLst/>
              <a:cxnLst>
                <a:cxn ang="T10">
                  <a:pos x="T0" y="T1"/>
                </a:cxn>
                <a:cxn ang="T11">
                  <a:pos x="T2" y="T3"/>
                </a:cxn>
                <a:cxn ang="T12">
                  <a:pos x="T4" y="T5"/>
                </a:cxn>
                <a:cxn ang="T13">
                  <a:pos x="T6" y="T7"/>
                </a:cxn>
                <a:cxn ang="T14">
                  <a:pos x="T8" y="T9"/>
                </a:cxn>
              </a:cxnLst>
              <a:rect l="T15" t="T16" r="T17" b="T18"/>
              <a:pathLst>
                <a:path w="2573311" h="6866467">
                  <a:moveTo>
                    <a:pt x="0" y="0"/>
                  </a:moveTo>
                  <a:lnTo>
                    <a:pt x="2573311" y="0"/>
                  </a:lnTo>
                  <a:lnTo>
                    <a:pt x="2573311" y="6866467"/>
                  </a:lnTo>
                  <a:lnTo>
                    <a:pt x="1202336" y="6866467"/>
                  </a:lnTo>
                  <a:lnTo>
                    <a:pt x="0" y="0"/>
                  </a:lnTo>
                  <a:close/>
                </a:path>
              </a:pathLst>
            </a:custGeom>
            <a:solidFill>
              <a:srgbClr val="5FCBEF">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5132" name="Isosceles Triangle 23">
              <a:extLst>
                <a:ext uri="{FF2B5EF4-FFF2-40B4-BE49-F238E27FC236}">
                  <a16:creationId xmlns:a16="http://schemas.microsoft.com/office/drawing/2014/main" id="{DB4BFB96-ECDE-4DE5-91E5-98D4D94C0972}"/>
                </a:ext>
              </a:extLst>
            </p:cNvPr>
            <p:cNvSpPr>
              <a:spLocks noChangeArrowheads="1"/>
            </p:cNvSpPr>
            <p:nvPr/>
          </p:nvSpPr>
          <p:spPr bwMode="auto">
            <a:xfrm>
              <a:off x="8932863" y="3055824"/>
              <a:ext cx="3259137" cy="3810643"/>
            </a:xfrm>
            <a:prstGeom prst="triangle">
              <a:avLst>
                <a:gd name="adj" fmla="val 100000"/>
              </a:avLst>
            </a:prstGeom>
            <a:solidFill>
              <a:srgbClr val="16B0E3">
                <a:alpha val="6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SimSun"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SimSun"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9pPr>
            </a:lstStyle>
            <a:p>
              <a:pPr eaLnBrk="1" hangingPunct="1">
                <a:defRPr/>
              </a:pPr>
              <a:endParaRPr lang="nl-NL" altLang="en-US"/>
            </a:p>
          </p:txBody>
        </p:sp>
        <p:sp>
          <p:nvSpPr>
            <p:cNvPr id="5133" name="Rectangle 27">
              <a:extLst>
                <a:ext uri="{FF2B5EF4-FFF2-40B4-BE49-F238E27FC236}">
                  <a16:creationId xmlns:a16="http://schemas.microsoft.com/office/drawing/2014/main" id="{5650D3E2-F12B-4859-B625-50BC5CF63CA2}"/>
                </a:ext>
              </a:extLst>
            </p:cNvPr>
            <p:cNvSpPr>
              <a:spLocks/>
            </p:cNvSpPr>
            <p:nvPr/>
          </p:nvSpPr>
          <p:spPr bwMode="auto">
            <a:xfrm>
              <a:off x="9334500" y="0"/>
              <a:ext cx="2854325" cy="6866467"/>
            </a:xfrm>
            <a:custGeom>
              <a:avLst/>
              <a:gdLst>
                <a:gd name="T0" fmla="*/ 0 w 2858013"/>
                <a:gd name="T1" fmla="*/ 0 h 6866467"/>
                <a:gd name="T2" fmla="*/ 2850642 w 2858013"/>
                <a:gd name="T3" fmla="*/ 0 h 6866467"/>
                <a:gd name="T4" fmla="*/ 2850642 w 2858013"/>
                <a:gd name="T5" fmla="*/ 6866467 h 6866467"/>
                <a:gd name="T6" fmla="*/ 2467562 w 2858013"/>
                <a:gd name="T7" fmla="*/ 6866467 h 6866467"/>
                <a:gd name="T8" fmla="*/ 0 w 2858013"/>
                <a:gd name="T9" fmla="*/ 0 h 6866467"/>
                <a:gd name="T10" fmla="*/ 0 60000 65536"/>
                <a:gd name="T11" fmla="*/ 0 60000 65536"/>
                <a:gd name="T12" fmla="*/ 0 60000 65536"/>
                <a:gd name="T13" fmla="*/ 0 60000 65536"/>
                <a:gd name="T14" fmla="*/ 0 60000 65536"/>
                <a:gd name="T15" fmla="*/ 0 w 2858013"/>
                <a:gd name="T16" fmla="*/ 0 h 6866467"/>
                <a:gd name="T17" fmla="*/ 2858013 w 2858013"/>
                <a:gd name="T18" fmla="*/ 6866467 h 6866467"/>
              </a:gdLst>
              <a:ahLst/>
              <a:cxnLst>
                <a:cxn ang="T10">
                  <a:pos x="T0" y="T1"/>
                </a:cxn>
                <a:cxn ang="T11">
                  <a:pos x="T2" y="T3"/>
                </a:cxn>
                <a:cxn ang="T12">
                  <a:pos x="T4" y="T5"/>
                </a:cxn>
                <a:cxn ang="T13">
                  <a:pos x="T6" y="T7"/>
                </a:cxn>
                <a:cxn ang="T14">
                  <a:pos x="T8" y="T9"/>
                </a:cxn>
              </a:cxnLst>
              <a:rect l="T15" t="T16" r="T17" b="T18"/>
              <a:pathLst>
                <a:path w="2858013" h="6866467">
                  <a:moveTo>
                    <a:pt x="0" y="0"/>
                  </a:moveTo>
                  <a:lnTo>
                    <a:pt x="2858013" y="0"/>
                  </a:lnTo>
                  <a:lnTo>
                    <a:pt x="2858013" y="6866467"/>
                  </a:lnTo>
                  <a:lnTo>
                    <a:pt x="2473942" y="6866467"/>
                  </a:lnTo>
                  <a:lnTo>
                    <a:pt x="0" y="0"/>
                  </a:lnTo>
                  <a:close/>
                </a:path>
              </a:pathLst>
            </a:custGeom>
            <a:solidFill>
              <a:srgbClr val="16B0E3">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5134" name="Rectangle 28">
              <a:extLst>
                <a:ext uri="{FF2B5EF4-FFF2-40B4-BE49-F238E27FC236}">
                  <a16:creationId xmlns:a16="http://schemas.microsoft.com/office/drawing/2014/main" id="{AE1FD292-BA08-4FB4-BA09-8EE0B0D94888}"/>
                </a:ext>
              </a:extLst>
            </p:cNvPr>
            <p:cNvSpPr>
              <a:spLocks/>
            </p:cNvSpPr>
            <p:nvPr/>
          </p:nvSpPr>
          <p:spPr bwMode="auto">
            <a:xfrm>
              <a:off x="10898188" y="0"/>
              <a:ext cx="1290637" cy="6866467"/>
            </a:xfrm>
            <a:custGeom>
              <a:avLst/>
              <a:gdLst>
                <a:gd name="T0" fmla="*/ 1020593 w 1290094"/>
                <a:gd name="T1" fmla="*/ 0 h 6858000"/>
                <a:gd name="T2" fmla="*/ 1291180 w 1290094"/>
                <a:gd name="T3" fmla="*/ 0 h 6858000"/>
                <a:gd name="T4" fmla="*/ 1291180 w 1290094"/>
                <a:gd name="T5" fmla="*/ 6874944 h 6858000"/>
                <a:gd name="T6" fmla="*/ 0 w 1290094"/>
                <a:gd name="T7" fmla="*/ 6874944 h 6858000"/>
                <a:gd name="T8" fmla="*/ 1020593 w 1290094"/>
                <a:gd name="T9" fmla="*/ 0 h 6858000"/>
                <a:gd name="T10" fmla="*/ 0 60000 65536"/>
                <a:gd name="T11" fmla="*/ 0 60000 65536"/>
                <a:gd name="T12" fmla="*/ 0 60000 65536"/>
                <a:gd name="T13" fmla="*/ 0 60000 65536"/>
                <a:gd name="T14" fmla="*/ 0 60000 65536"/>
                <a:gd name="T15" fmla="*/ 0 w 1290094"/>
                <a:gd name="T16" fmla="*/ 0 h 6858000"/>
                <a:gd name="T17" fmla="*/ 1290094 w 1290094"/>
                <a:gd name="T18" fmla="*/ 6858000 h 6858000"/>
              </a:gdLst>
              <a:ahLst/>
              <a:cxnLst>
                <a:cxn ang="T10">
                  <a:pos x="T0" y="T1"/>
                </a:cxn>
                <a:cxn ang="T11">
                  <a:pos x="T2" y="T3"/>
                </a:cxn>
                <a:cxn ang="T12">
                  <a:pos x="T4" y="T5"/>
                </a:cxn>
                <a:cxn ang="T13">
                  <a:pos x="T6" y="T7"/>
                </a:cxn>
                <a:cxn ang="T14">
                  <a:pos x="T8" y="T9"/>
                </a:cxn>
              </a:cxnLst>
              <a:rect l="T15" t="T16" r="T17" b="T18"/>
              <a:pathLst>
                <a:path w="1290094" h="6858000">
                  <a:moveTo>
                    <a:pt x="1019735" y="0"/>
                  </a:moveTo>
                  <a:lnTo>
                    <a:pt x="1290094" y="0"/>
                  </a:lnTo>
                  <a:lnTo>
                    <a:pt x="1290094" y="6858000"/>
                  </a:lnTo>
                  <a:lnTo>
                    <a:pt x="0" y="6858000"/>
                  </a:lnTo>
                  <a:lnTo>
                    <a:pt x="1019735" y="0"/>
                  </a:lnTo>
                  <a:close/>
                </a:path>
              </a:pathLst>
            </a:custGeom>
            <a:solidFill>
              <a:srgbClr val="2E83C3">
                <a:alpha val="6901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5135" name="Rectangle 29">
              <a:extLst>
                <a:ext uri="{FF2B5EF4-FFF2-40B4-BE49-F238E27FC236}">
                  <a16:creationId xmlns:a16="http://schemas.microsoft.com/office/drawing/2014/main" id="{A627E9F1-EC6E-44C9-BC66-CC2DC00ED62A}"/>
                </a:ext>
              </a:extLst>
            </p:cNvPr>
            <p:cNvSpPr>
              <a:spLocks/>
            </p:cNvSpPr>
            <p:nvPr/>
          </p:nvSpPr>
          <p:spPr bwMode="auto">
            <a:xfrm>
              <a:off x="10939463" y="0"/>
              <a:ext cx="1249362" cy="6866467"/>
            </a:xfrm>
            <a:custGeom>
              <a:avLst/>
              <a:gdLst>
                <a:gd name="T0" fmla="*/ 0 w 1249825"/>
                <a:gd name="T1" fmla="*/ 0 h 6858000"/>
                <a:gd name="T2" fmla="*/ 1248899 w 1249825"/>
                <a:gd name="T3" fmla="*/ 0 h 6858000"/>
                <a:gd name="T4" fmla="*/ 1248899 w 1249825"/>
                <a:gd name="T5" fmla="*/ 6874944 h 6858000"/>
                <a:gd name="T6" fmla="*/ 1108560 w 1249825"/>
                <a:gd name="T7" fmla="*/ 6874944 h 6858000"/>
                <a:gd name="T8" fmla="*/ 0 w 1249825"/>
                <a:gd name="T9" fmla="*/ 0 h 6858000"/>
                <a:gd name="T10" fmla="*/ 0 60000 65536"/>
                <a:gd name="T11" fmla="*/ 0 60000 65536"/>
                <a:gd name="T12" fmla="*/ 0 60000 65536"/>
                <a:gd name="T13" fmla="*/ 0 60000 65536"/>
                <a:gd name="T14" fmla="*/ 0 60000 65536"/>
                <a:gd name="T15" fmla="*/ 0 w 1249825"/>
                <a:gd name="T16" fmla="*/ 0 h 6858000"/>
                <a:gd name="T17" fmla="*/ 1249825 w 1249825"/>
                <a:gd name="T18" fmla="*/ 6858000 h 6858000"/>
              </a:gdLst>
              <a:ahLst/>
              <a:cxnLst>
                <a:cxn ang="T10">
                  <a:pos x="T0" y="T1"/>
                </a:cxn>
                <a:cxn ang="T11">
                  <a:pos x="T2" y="T3"/>
                </a:cxn>
                <a:cxn ang="T12">
                  <a:pos x="T4" y="T5"/>
                </a:cxn>
                <a:cxn ang="T13">
                  <a:pos x="T6" y="T7"/>
                </a:cxn>
                <a:cxn ang="T14">
                  <a:pos x="T8" y="T9"/>
                </a:cxn>
              </a:cxnLst>
              <a:rect l="T15" t="T16" r="T17" b="T18"/>
              <a:pathLst>
                <a:path w="1249825" h="6858000">
                  <a:moveTo>
                    <a:pt x="0" y="0"/>
                  </a:moveTo>
                  <a:lnTo>
                    <a:pt x="1249825" y="0"/>
                  </a:lnTo>
                  <a:lnTo>
                    <a:pt x="1249825" y="6858000"/>
                  </a:lnTo>
                  <a:lnTo>
                    <a:pt x="1109382" y="6858000"/>
                  </a:lnTo>
                  <a:lnTo>
                    <a:pt x="0" y="0"/>
                  </a:lnTo>
                  <a:close/>
                </a:path>
              </a:pathLst>
            </a:custGeom>
            <a:solidFill>
              <a:srgbClr val="22629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5136" name="Isosceles Triangle 27">
              <a:extLst>
                <a:ext uri="{FF2B5EF4-FFF2-40B4-BE49-F238E27FC236}">
                  <a16:creationId xmlns:a16="http://schemas.microsoft.com/office/drawing/2014/main" id="{56EA8FC9-1D75-4501-A3DB-CF8AA4F896D4}"/>
                </a:ext>
              </a:extLst>
            </p:cNvPr>
            <p:cNvSpPr>
              <a:spLocks noChangeArrowheads="1"/>
            </p:cNvSpPr>
            <p:nvPr/>
          </p:nvSpPr>
          <p:spPr bwMode="auto">
            <a:xfrm>
              <a:off x="10371138" y="3597705"/>
              <a:ext cx="1817687" cy="3268762"/>
            </a:xfrm>
            <a:prstGeom prst="triangle">
              <a:avLst>
                <a:gd name="adj" fmla="val 100000"/>
              </a:avLst>
            </a:prstGeom>
            <a:solidFill>
              <a:srgbClr val="16B0E3">
                <a:alpha val="6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SimSun"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SimSun"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9pPr>
            </a:lstStyle>
            <a:p>
              <a:pPr eaLnBrk="1" hangingPunct="1">
                <a:defRPr/>
              </a:pPr>
              <a:endParaRPr lang="nl-NL" altLang="en-US"/>
            </a:p>
          </p:txBody>
        </p:sp>
        <p:sp>
          <p:nvSpPr>
            <p:cNvPr id="5137" name="Isosceles Triangle 18">
              <a:extLst>
                <a:ext uri="{FF2B5EF4-FFF2-40B4-BE49-F238E27FC236}">
                  <a16:creationId xmlns:a16="http://schemas.microsoft.com/office/drawing/2014/main" id="{546BF4DA-22BB-45EF-A135-F0DA83BA8AD3}"/>
                </a:ext>
              </a:extLst>
            </p:cNvPr>
            <p:cNvSpPr>
              <a:spLocks noChangeArrowheads="1"/>
            </p:cNvSpPr>
            <p:nvPr/>
          </p:nvSpPr>
          <p:spPr bwMode="auto">
            <a:xfrm>
              <a:off x="0" y="4021992"/>
              <a:ext cx="449263" cy="2844475"/>
            </a:xfrm>
            <a:prstGeom prst="triangle">
              <a:avLst>
                <a:gd name="adj" fmla="val 0"/>
              </a:avLst>
            </a:prstGeom>
            <a:solidFill>
              <a:srgbClr val="5FCBEF">
                <a:alpha val="6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SimSun"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SimSun"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9pPr>
            </a:lstStyle>
            <a:p>
              <a:pPr eaLnBrk="1" hangingPunct="1">
                <a:defRPr/>
              </a:pPr>
              <a:endParaRPr lang="nl-NL" altLang="en-US"/>
            </a:p>
          </p:txBody>
        </p:sp>
      </p:grpSp>
      <p:sp>
        <p:nvSpPr>
          <p:cNvPr id="5123" name="Title Placeholder 1">
            <a:extLst>
              <a:ext uri="{FF2B5EF4-FFF2-40B4-BE49-F238E27FC236}">
                <a16:creationId xmlns:a16="http://schemas.microsoft.com/office/drawing/2014/main" id="{DE215776-4F48-49BF-A661-FDC596D8872C}"/>
              </a:ext>
            </a:extLst>
          </p:cNvPr>
          <p:cNvSpPr>
            <a:spLocks noGrp="1" noChangeArrowheads="1"/>
          </p:cNvSpPr>
          <p:nvPr>
            <p:ph type="title" idx="4294967295"/>
          </p:nvPr>
        </p:nvSpPr>
        <p:spPr bwMode="auto">
          <a:xfrm>
            <a:off x="677863" y="609600"/>
            <a:ext cx="8596312"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nl-NL" altLang="zh-CN">
                <a:sym typeface="Trebuchet MS" panose="020B0603020202020204" pitchFamily="34" charset="0"/>
              </a:rPr>
              <a:t>Klik om de stijl te bewerken</a:t>
            </a:r>
          </a:p>
        </p:txBody>
      </p:sp>
      <p:sp>
        <p:nvSpPr>
          <p:cNvPr id="5124" name="Text Placeholder 2">
            <a:extLst>
              <a:ext uri="{FF2B5EF4-FFF2-40B4-BE49-F238E27FC236}">
                <a16:creationId xmlns:a16="http://schemas.microsoft.com/office/drawing/2014/main" id="{ABBF5CC6-D6A4-47B1-876D-E13AE45EBF23}"/>
              </a:ext>
            </a:extLst>
          </p:cNvPr>
          <p:cNvSpPr>
            <a:spLocks noGrp="1" noChangeArrowheads="1"/>
          </p:cNvSpPr>
          <p:nvPr>
            <p:ph type="body" idx="1"/>
          </p:nvPr>
        </p:nvSpPr>
        <p:spPr bwMode="auto">
          <a:xfrm>
            <a:off x="677863" y="2160588"/>
            <a:ext cx="8596312" cy="388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nl-NL" altLang="zh-CN">
                <a:sym typeface="Trebuchet MS" panose="020B0603020202020204" pitchFamily="34" charset="0"/>
              </a:rPr>
              <a:t>Klik om de modelstijlen te bewerken</a:t>
            </a:r>
          </a:p>
          <a:p>
            <a:pPr lvl="1"/>
            <a:r>
              <a:rPr lang="nl-NL" altLang="zh-CN">
                <a:sym typeface="Trebuchet MS" panose="020B0603020202020204" pitchFamily="34" charset="0"/>
              </a:rPr>
              <a:t>Tweede niveau</a:t>
            </a:r>
          </a:p>
          <a:p>
            <a:pPr lvl="2"/>
            <a:r>
              <a:rPr lang="nl-NL" altLang="zh-CN">
                <a:sym typeface="Trebuchet MS" panose="020B0603020202020204" pitchFamily="34" charset="0"/>
              </a:rPr>
              <a:t>Derde niveau</a:t>
            </a:r>
          </a:p>
          <a:p>
            <a:pPr lvl="3"/>
            <a:r>
              <a:rPr lang="nl-NL" altLang="zh-CN">
                <a:sym typeface="Trebuchet MS" panose="020B0603020202020204" pitchFamily="34" charset="0"/>
              </a:rPr>
              <a:t>Vierde niveau</a:t>
            </a:r>
          </a:p>
          <a:p>
            <a:pPr lvl="4"/>
            <a:r>
              <a:rPr lang="nl-NL" altLang="zh-CN">
                <a:sym typeface="Trebuchet MS" panose="020B0603020202020204" pitchFamily="34" charset="0"/>
              </a:rPr>
              <a:t>Vijfde niveau</a:t>
            </a:r>
          </a:p>
        </p:txBody>
      </p:sp>
      <p:sp>
        <p:nvSpPr>
          <p:cNvPr id="6159" name="Tijdelijke aanduiding voor datum 6">
            <a:extLst>
              <a:ext uri="{FF2B5EF4-FFF2-40B4-BE49-F238E27FC236}">
                <a16:creationId xmlns:a16="http://schemas.microsoft.com/office/drawing/2014/main" id="{A1B86130-C07F-4C90-9B7D-0FB498AB9E5C}"/>
              </a:ext>
            </a:extLst>
          </p:cNvPr>
          <p:cNvSpPr>
            <a:spLocks noGrp="1" noChangeArrowheads="1"/>
          </p:cNvSpPr>
          <p:nvPr>
            <p:ph type="dt" sz="half" idx="2"/>
          </p:nvPr>
        </p:nvSpPr>
        <p:spPr bwMode="auto">
          <a:xfrm>
            <a:off x="7205663" y="6042025"/>
            <a:ext cx="911225"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900">
                <a:solidFill>
                  <a:srgbClr val="898989"/>
                </a:solidFill>
              </a:defRPr>
            </a:lvl1pPr>
          </a:lstStyle>
          <a:p>
            <a:pPr>
              <a:defRPr/>
            </a:pPr>
            <a:fld id="{4F35037B-53C6-473D-8FC1-5A5CAB28AB25}" type="datetime1">
              <a:rPr lang="nl-NL" altLang="en-US"/>
              <a:pPr>
                <a:defRPr/>
              </a:pPr>
              <a:t>4-5-2018</a:t>
            </a:fld>
            <a:endParaRPr lang="en-US"/>
          </a:p>
        </p:txBody>
      </p:sp>
      <p:sp>
        <p:nvSpPr>
          <p:cNvPr id="6160" name="Tijdelijke aanduiding voor voettekst 7">
            <a:extLst>
              <a:ext uri="{FF2B5EF4-FFF2-40B4-BE49-F238E27FC236}">
                <a16:creationId xmlns:a16="http://schemas.microsoft.com/office/drawing/2014/main" id="{DFD03101-7253-4DD4-BA6F-DC6F767B91A3}"/>
              </a:ext>
            </a:extLst>
          </p:cNvPr>
          <p:cNvSpPr>
            <a:spLocks noGrp="1" noChangeArrowheads="1"/>
          </p:cNvSpPr>
          <p:nvPr>
            <p:ph type="ftr" sz="quarter" idx="3"/>
          </p:nvPr>
        </p:nvSpPr>
        <p:spPr bwMode="auto">
          <a:xfrm>
            <a:off x="677863" y="6042025"/>
            <a:ext cx="6297612"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900">
                <a:solidFill>
                  <a:srgbClr val="898989"/>
                </a:solidFill>
              </a:defRPr>
            </a:lvl1pPr>
          </a:lstStyle>
          <a:p>
            <a:pPr>
              <a:defRPr/>
            </a:pPr>
            <a:endParaRPr lang="nl-NL" altLang="en-US"/>
          </a:p>
        </p:txBody>
      </p:sp>
      <p:sp>
        <p:nvSpPr>
          <p:cNvPr id="6161" name="Tijdelijke aanduiding voor dianummer 8">
            <a:extLst>
              <a:ext uri="{FF2B5EF4-FFF2-40B4-BE49-F238E27FC236}">
                <a16:creationId xmlns:a16="http://schemas.microsoft.com/office/drawing/2014/main" id="{15B3B861-B746-4B5D-9A4A-974E0DD96629}"/>
              </a:ext>
            </a:extLst>
          </p:cNvPr>
          <p:cNvSpPr>
            <a:spLocks noGrp="1" noChangeArrowheads="1"/>
          </p:cNvSpPr>
          <p:nvPr>
            <p:ph type="sldNum" sz="quarter" idx="4"/>
          </p:nvPr>
        </p:nvSpPr>
        <p:spPr bwMode="auto">
          <a:xfrm>
            <a:off x="8591550" y="6042025"/>
            <a:ext cx="682625"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900">
                <a:solidFill>
                  <a:schemeClr val="accent1"/>
                </a:solidFill>
              </a:defRPr>
            </a:lvl1pPr>
          </a:lstStyle>
          <a:p>
            <a:pPr>
              <a:defRPr/>
            </a:pPr>
            <a:fld id="{E8BE597A-DBD0-437D-A979-0046B454275A}" type="slidenum">
              <a:rPr lang="nl-NL" altLang="en-US"/>
              <a:pPr>
                <a:defRPr/>
              </a:pPr>
              <a:t>‹nr.›</a:t>
            </a:fld>
            <a:endParaRPr lang="en-US" altLang="nl-NL"/>
          </a:p>
        </p:txBody>
      </p:sp>
    </p:spTree>
  </p:cSld>
  <p:clrMap bg1="lt1" tx1="dk1" bg2="lt2" tx2="dk2" accent1="accent1" accent2="accent2" accent3="accent3" accent4="accent4" accent5="accent5" accent6="accent6" hlink="hlink" folHlink="folHlink"/>
  <p:sldLayoutIdLst>
    <p:sldLayoutId id="2147484881" r:id="rId1"/>
    <p:sldLayoutId id="2147484882" r:id="rId2"/>
    <p:sldLayoutId id="2147484883" r:id="rId3"/>
    <p:sldLayoutId id="2147484884" r:id="rId4"/>
    <p:sldLayoutId id="2147484885" r:id="rId5"/>
    <p:sldLayoutId id="2147484886" r:id="rId6"/>
    <p:sldLayoutId id="2147484887" r:id="rId7"/>
    <p:sldLayoutId id="2147484888" r:id="rId8"/>
    <p:sldLayoutId id="2147484889" r:id="rId9"/>
    <p:sldLayoutId id="2147484890" r:id="rId10"/>
    <p:sldLayoutId id="2147484891" r:id="rId11"/>
  </p:sldLayoutIdLst>
  <p:txStyles>
    <p:titleStyle>
      <a:lvl1pPr marL="457200" indent="-457200" algn="l" rtl="0" eaLnBrk="0" fontAlgn="base" hangingPunct="0">
        <a:spcBef>
          <a:spcPct val="0"/>
        </a:spcBef>
        <a:spcAft>
          <a:spcPct val="0"/>
        </a:spcAft>
        <a:defRPr sz="3600">
          <a:solidFill>
            <a:schemeClr val="accent1"/>
          </a:solidFill>
          <a:latin typeface="+mj-lt"/>
          <a:ea typeface="+mj-ea"/>
          <a:cs typeface="+mj-cs"/>
          <a:sym typeface="Trebuchet MS" panose="020B0603020202020204" pitchFamily="34" charset="0"/>
        </a:defRPr>
      </a:lvl1pPr>
      <a:lvl2pPr marL="4572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anose="020B0603020202020204" pitchFamily="34" charset="0"/>
        </a:defRPr>
      </a:lvl2pPr>
      <a:lvl3pPr marL="4572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anose="020B0603020202020204" pitchFamily="34" charset="0"/>
        </a:defRPr>
      </a:lvl3pPr>
      <a:lvl4pPr marL="4572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anose="020B0603020202020204" pitchFamily="34" charset="0"/>
        </a:defRPr>
      </a:lvl4pPr>
      <a:lvl5pPr marL="4572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anose="020B0603020202020204" pitchFamily="34" charset="0"/>
        </a:defRPr>
      </a:lvl5pPr>
      <a:lvl6pPr marL="9144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itchFamily="34" charset="0"/>
        </a:defRPr>
      </a:lvl6pPr>
      <a:lvl7pPr marL="13716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itchFamily="34" charset="0"/>
        </a:defRPr>
      </a:lvl7pPr>
      <a:lvl8pPr marL="18288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itchFamily="34" charset="0"/>
        </a:defRPr>
      </a:lvl8pPr>
      <a:lvl9pPr marL="22860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itchFamily="34" charset="0"/>
        </a:defRPr>
      </a:lvl9pPr>
    </p:titleStyle>
    <p:bodyStyle>
      <a:lvl1pPr marL="342900" indent="-342900" algn="l" defTabSz="457200" rtl="0" eaLnBrk="0" fontAlgn="base" hangingPunct="0">
        <a:spcBef>
          <a:spcPts val="1000"/>
        </a:spcBef>
        <a:spcAft>
          <a:spcPct val="0"/>
        </a:spcAft>
        <a:buClr>
          <a:schemeClr val="accent1"/>
        </a:buClr>
        <a:buSzPct val="80000"/>
        <a:buFont typeface="Wingdings 3" panose="05040102010807070707" pitchFamily="18" charset="2"/>
        <a:buChar char=""/>
        <a:defRPr>
          <a:solidFill>
            <a:srgbClr val="3F3F3F"/>
          </a:solidFill>
          <a:latin typeface="+mn-lt"/>
          <a:ea typeface="+mn-ea"/>
          <a:cs typeface="+mn-cs"/>
          <a:sym typeface="Trebuchet MS" panose="020B0603020202020204" pitchFamily="34" charset="0"/>
        </a:defRPr>
      </a:lvl1pPr>
      <a:lvl2pPr marL="742950" indent="-28575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600">
          <a:solidFill>
            <a:srgbClr val="3F3F3F"/>
          </a:solidFill>
          <a:latin typeface="+mn-lt"/>
          <a:ea typeface="+mn-ea"/>
          <a:cs typeface="+mn-cs"/>
          <a:sym typeface="Trebuchet MS" panose="020B0603020202020204" pitchFamily="34" charset="0"/>
        </a:defRPr>
      </a:lvl2pPr>
      <a:lvl3pPr marL="11430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400">
          <a:solidFill>
            <a:srgbClr val="3F3F3F"/>
          </a:solidFill>
          <a:latin typeface="+mn-lt"/>
          <a:ea typeface="+mn-ea"/>
          <a:cs typeface="+mn-cs"/>
          <a:sym typeface="Trebuchet MS" panose="020B0603020202020204" pitchFamily="34" charset="0"/>
        </a:defRPr>
      </a:lvl3pPr>
      <a:lvl4pPr marL="16002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mn-lt"/>
          <a:ea typeface="+mn-ea"/>
          <a:cs typeface="+mn-cs"/>
          <a:sym typeface="Trebuchet MS" panose="020B0603020202020204" pitchFamily="34" charset="0"/>
        </a:defRPr>
      </a:lvl4pPr>
      <a:lvl5pPr marL="20574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mn-lt"/>
          <a:ea typeface="+mn-ea"/>
          <a:cs typeface="+mn-cs"/>
          <a:sym typeface="Trebuchet MS" panose="020B0603020202020204" pitchFamily="34" charset="0"/>
        </a:defRPr>
      </a:lvl5pPr>
      <a:lvl6pPr marL="2514600" indent="-228600" algn="l" defTabSz="457200" rtl="0" eaLnBrk="0" fontAlgn="base" hangingPunct="0">
        <a:spcBef>
          <a:spcPts val="1000"/>
        </a:spcBef>
        <a:spcAft>
          <a:spcPct val="0"/>
        </a:spcAft>
        <a:buClr>
          <a:schemeClr val="accent1"/>
        </a:buClr>
        <a:buSzPct val="80000"/>
        <a:buFont typeface="Wingdings 3" pitchFamily="18" charset="2"/>
        <a:buChar char=""/>
        <a:defRPr sz="1200">
          <a:solidFill>
            <a:srgbClr val="3F3F3F"/>
          </a:solidFill>
          <a:latin typeface="+mn-lt"/>
          <a:ea typeface="+mn-ea"/>
          <a:cs typeface="+mn-cs"/>
          <a:sym typeface="Trebuchet MS" pitchFamily="34" charset="0"/>
        </a:defRPr>
      </a:lvl6pPr>
      <a:lvl7pPr marL="2971800" indent="-228600" algn="l" defTabSz="457200" rtl="0" eaLnBrk="0" fontAlgn="base" hangingPunct="0">
        <a:spcBef>
          <a:spcPts val="1000"/>
        </a:spcBef>
        <a:spcAft>
          <a:spcPct val="0"/>
        </a:spcAft>
        <a:buClr>
          <a:schemeClr val="accent1"/>
        </a:buClr>
        <a:buSzPct val="80000"/>
        <a:buFont typeface="Wingdings 3" pitchFamily="18" charset="2"/>
        <a:buChar char=""/>
        <a:defRPr sz="1200">
          <a:solidFill>
            <a:srgbClr val="3F3F3F"/>
          </a:solidFill>
          <a:latin typeface="+mn-lt"/>
          <a:ea typeface="+mn-ea"/>
          <a:cs typeface="+mn-cs"/>
          <a:sym typeface="Trebuchet MS" pitchFamily="34" charset="0"/>
        </a:defRPr>
      </a:lvl7pPr>
      <a:lvl8pPr marL="3429000" indent="-228600" algn="l" defTabSz="457200" rtl="0" eaLnBrk="0" fontAlgn="base" hangingPunct="0">
        <a:spcBef>
          <a:spcPts val="1000"/>
        </a:spcBef>
        <a:spcAft>
          <a:spcPct val="0"/>
        </a:spcAft>
        <a:buClr>
          <a:schemeClr val="accent1"/>
        </a:buClr>
        <a:buSzPct val="80000"/>
        <a:buFont typeface="Wingdings 3" pitchFamily="18" charset="2"/>
        <a:buChar char=""/>
        <a:defRPr sz="1200">
          <a:solidFill>
            <a:srgbClr val="3F3F3F"/>
          </a:solidFill>
          <a:latin typeface="+mn-lt"/>
          <a:ea typeface="+mn-ea"/>
          <a:cs typeface="+mn-cs"/>
          <a:sym typeface="Trebuchet MS" pitchFamily="34" charset="0"/>
        </a:defRPr>
      </a:lvl8pPr>
      <a:lvl9pPr marL="3886200" indent="-228600" algn="l" defTabSz="457200" rtl="0" eaLnBrk="0" fontAlgn="base" hangingPunct="0">
        <a:spcBef>
          <a:spcPts val="1000"/>
        </a:spcBef>
        <a:spcAft>
          <a:spcPct val="0"/>
        </a:spcAft>
        <a:buClr>
          <a:schemeClr val="accent1"/>
        </a:buClr>
        <a:buSzPct val="80000"/>
        <a:buFont typeface="Wingdings 3" pitchFamily="18" charset="2"/>
        <a:buChar char=""/>
        <a:defRPr sz="1200">
          <a:solidFill>
            <a:srgbClr val="3F3F3F"/>
          </a:solidFill>
          <a:latin typeface="+mn-lt"/>
          <a:ea typeface="+mn-ea"/>
          <a:cs typeface="+mn-cs"/>
          <a:sym typeface="Trebuchet MS" pitchFamily="34" charset="0"/>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6146" name="Group 2">
            <a:extLst>
              <a:ext uri="{FF2B5EF4-FFF2-40B4-BE49-F238E27FC236}">
                <a16:creationId xmlns:a16="http://schemas.microsoft.com/office/drawing/2014/main" id="{90209BBC-5E18-40AE-B1D0-3302E3130A6B}"/>
              </a:ext>
            </a:extLst>
          </p:cNvPr>
          <p:cNvGrpSpPr>
            <a:grpSpLocks/>
          </p:cNvGrpSpPr>
          <p:nvPr/>
        </p:nvGrpSpPr>
        <p:grpSpPr bwMode="auto">
          <a:xfrm>
            <a:off x="0" y="-1588"/>
            <a:ext cx="12192000" cy="6859588"/>
            <a:chOff x="0" y="0"/>
            <a:chExt cx="12192000" cy="6866467"/>
          </a:xfrm>
        </p:grpSpPr>
        <p:sp>
          <p:nvSpPr>
            <p:cNvPr id="6152" name="Straight Connector 19">
              <a:extLst>
                <a:ext uri="{FF2B5EF4-FFF2-40B4-BE49-F238E27FC236}">
                  <a16:creationId xmlns:a16="http://schemas.microsoft.com/office/drawing/2014/main" id="{E249F6B7-157E-4F4E-9A24-C53D8CFB6FC4}"/>
                </a:ext>
              </a:extLst>
            </p:cNvPr>
            <p:cNvSpPr>
              <a:spLocks noChangeShapeType="1"/>
            </p:cNvSpPr>
            <p:nvPr/>
          </p:nvSpPr>
          <p:spPr bwMode="auto">
            <a:xfrm>
              <a:off x="9371013" y="7946"/>
              <a:ext cx="1219200" cy="6858521"/>
            </a:xfrm>
            <a:prstGeom prst="line">
              <a:avLst/>
            </a:prstGeom>
            <a:noFill/>
            <a:ln w="9525" cap="rnd">
              <a:solidFill>
                <a:srgbClr val="5FCBEF">
                  <a:alpha val="67058"/>
                </a:srgbClr>
              </a:solidFill>
              <a:round/>
              <a:headEnd/>
              <a:tailEnd/>
            </a:ln>
            <a:extLst>
              <a:ext uri="{909E8E84-426E-40DD-AFC4-6F175D3DCCD1}">
                <a14:hiddenFill xmlns:a14="http://schemas.microsoft.com/office/drawing/2010/main">
                  <a:noFill/>
                </a14:hiddenFill>
              </a:ext>
            </a:extLst>
          </p:spPr>
          <p:txBody>
            <a:bodyPr/>
            <a:lstStyle/>
            <a:p>
              <a:endParaRPr lang="nl-NL"/>
            </a:p>
          </p:txBody>
        </p:sp>
        <p:sp>
          <p:nvSpPr>
            <p:cNvPr id="6153" name="Straight Connector 20">
              <a:extLst>
                <a:ext uri="{FF2B5EF4-FFF2-40B4-BE49-F238E27FC236}">
                  <a16:creationId xmlns:a16="http://schemas.microsoft.com/office/drawing/2014/main" id="{5A2A2A93-D615-432B-84BD-7D53F2D99B2E}"/>
                </a:ext>
              </a:extLst>
            </p:cNvPr>
            <p:cNvSpPr>
              <a:spLocks noChangeShapeType="1"/>
            </p:cNvSpPr>
            <p:nvPr/>
          </p:nvSpPr>
          <p:spPr bwMode="auto">
            <a:xfrm flipH="1">
              <a:off x="7424738" y="3689873"/>
              <a:ext cx="4764087" cy="3176594"/>
            </a:xfrm>
            <a:prstGeom prst="line">
              <a:avLst/>
            </a:prstGeom>
            <a:noFill/>
            <a:ln w="9525" cap="rnd">
              <a:solidFill>
                <a:srgbClr val="5FCBEF">
                  <a:alpha val="67058"/>
                </a:srgbClr>
              </a:solidFill>
              <a:round/>
              <a:headEnd/>
              <a:tailEnd/>
            </a:ln>
            <a:extLst>
              <a:ext uri="{909E8E84-426E-40DD-AFC4-6F175D3DCCD1}">
                <a14:hiddenFill xmlns:a14="http://schemas.microsoft.com/office/drawing/2010/main">
                  <a:noFill/>
                </a14:hiddenFill>
              </a:ext>
            </a:extLst>
          </p:spPr>
          <p:txBody>
            <a:bodyPr/>
            <a:lstStyle/>
            <a:p>
              <a:endParaRPr lang="nl-NL"/>
            </a:p>
          </p:txBody>
        </p:sp>
        <p:sp>
          <p:nvSpPr>
            <p:cNvPr id="6154" name="Rectangle 23">
              <a:extLst>
                <a:ext uri="{FF2B5EF4-FFF2-40B4-BE49-F238E27FC236}">
                  <a16:creationId xmlns:a16="http://schemas.microsoft.com/office/drawing/2014/main" id="{49491B98-1717-411F-9B38-FD91262720ED}"/>
                </a:ext>
              </a:extLst>
            </p:cNvPr>
            <p:cNvSpPr>
              <a:spLocks/>
            </p:cNvSpPr>
            <p:nvPr/>
          </p:nvSpPr>
          <p:spPr bwMode="auto">
            <a:xfrm>
              <a:off x="9182100" y="0"/>
              <a:ext cx="3006725" cy="6866467"/>
            </a:xfrm>
            <a:custGeom>
              <a:avLst/>
              <a:gdLst>
                <a:gd name="T0" fmla="*/ 2044684 w 3007349"/>
                <a:gd name="T1" fmla="*/ 0 h 6866467"/>
                <a:gd name="T2" fmla="*/ 3006101 w 3007349"/>
                <a:gd name="T3" fmla="*/ 0 h 6866467"/>
                <a:gd name="T4" fmla="*/ 3006101 w 3007349"/>
                <a:gd name="T5" fmla="*/ 6866467 h 6866467"/>
                <a:gd name="T6" fmla="*/ 0 w 3007349"/>
                <a:gd name="T7" fmla="*/ 6866467 h 6866467"/>
                <a:gd name="T8" fmla="*/ 2044684 w 3007349"/>
                <a:gd name="T9" fmla="*/ 0 h 6866467"/>
                <a:gd name="T10" fmla="*/ 0 60000 65536"/>
                <a:gd name="T11" fmla="*/ 0 60000 65536"/>
                <a:gd name="T12" fmla="*/ 0 60000 65536"/>
                <a:gd name="T13" fmla="*/ 0 60000 65536"/>
                <a:gd name="T14" fmla="*/ 0 60000 65536"/>
                <a:gd name="T15" fmla="*/ 0 w 3007349"/>
                <a:gd name="T16" fmla="*/ 0 h 6866467"/>
                <a:gd name="T17" fmla="*/ 3007349 w 3007349"/>
                <a:gd name="T18" fmla="*/ 6866467 h 6866467"/>
              </a:gdLst>
              <a:ahLst/>
              <a:cxnLst>
                <a:cxn ang="T10">
                  <a:pos x="T0" y="T1"/>
                </a:cxn>
                <a:cxn ang="T11">
                  <a:pos x="T2" y="T3"/>
                </a:cxn>
                <a:cxn ang="T12">
                  <a:pos x="T4" y="T5"/>
                </a:cxn>
                <a:cxn ang="T13">
                  <a:pos x="T6" y="T7"/>
                </a:cxn>
                <a:cxn ang="T14">
                  <a:pos x="T8" y="T9"/>
                </a:cxn>
              </a:cxnLst>
              <a:rect l="T15" t="T16" r="T17" b="T18"/>
              <a:pathLst>
                <a:path w="3007349" h="6866467">
                  <a:moveTo>
                    <a:pt x="2045532" y="0"/>
                  </a:moveTo>
                  <a:lnTo>
                    <a:pt x="3007349" y="0"/>
                  </a:lnTo>
                  <a:lnTo>
                    <a:pt x="3007349" y="6866467"/>
                  </a:lnTo>
                  <a:lnTo>
                    <a:pt x="0" y="6866467"/>
                  </a:lnTo>
                  <a:lnTo>
                    <a:pt x="2045532" y="0"/>
                  </a:lnTo>
                  <a:close/>
                </a:path>
              </a:pathLst>
            </a:custGeom>
            <a:solidFill>
              <a:srgbClr val="5FCBEF">
                <a:alpha val="3607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6155" name="Rectangle 25">
              <a:extLst>
                <a:ext uri="{FF2B5EF4-FFF2-40B4-BE49-F238E27FC236}">
                  <a16:creationId xmlns:a16="http://schemas.microsoft.com/office/drawing/2014/main" id="{82BE6C19-9A88-456D-AF51-EB26EC0F3955}"/>
                </a:ext>
              </a:extLst>
            </p:cNvPr>
            <p:cNvSpPr>
              <a:spLocks/>
            </p:cNvSpPr>
            <p:nvPr/>
          </p:nvSpPr>
          <p:spPr bwMode="auto">
            <a:xfrm>
              <a:off x="9602788" y="0"/>
              <a:ext cx="2589212" cy="6866467"/>
            </a:xfrm>
            <a:custGeom>
              <a:avLst/>
              <a:gdLst>
                <a:gd name="T0" fmla="*/ 0 w 2573311"/>
                <a:gd name="T1" fmla="*/ 0 h 6866467"/>
                <a:gd name="T2" fmla="*/ 2605211 w 2573311"/>
                <a:gd name="T3" fmla="*/ 0 h 6866467"/>
                <a:gd name="T4" fmla="*/ 2605211 w 2573311"/>
                <a:gd name="T5" fmla="*/ 6866467 h 6866467"/>
                <a:gd name="T6" fmla="*/ 1217240 w 2573311"/>
                <a:gd name="T7" fmla="*/ 6866467 h 6866467"/>
                <a:gd name="T8" fmla="*/ 0 w 2573311"/>
                <a:gd name="T9" fmla="*/ 0 h 6866467"/>
                <a:gd name="T10" fmla="*/ 0 60000 65536"/>
                <a:gd name="T11" fmla="*/ 0 60000 65536"/>
                <a:gd name="T12" fmla="*/ 0 60000 65536"/>
                <a:gd name="T13" fmla="*/ 0 60000 65536"/>
                <a:gd name="T14" fmla="*/ 0 60000 65536"/>
                <a:gd name="T15" fmla="*/ 0 w 2573311"/>
                <a:gd name="T16" fmla="*/ 0 h 6866467"/>
                <a:gd name="T17" fmla="*/ 2573311 w 2573311"/>
                <a:gd name="T18" fmla="*/ 6866467 h 6866467"/>
              </a:gdLst>
              <a:ahLst/>
              <a:cxnLst>
                <a:cxn ang="T10">
                  <a:pos x="T0" y="T1"/>
                </a:cxn>
                <a:cxn ang="T11">
                  <a:pos x="T2" y="T3"/>
                </a:cxn>
                <a:cxn ang="T12">
                  <a:pos x="T4" y="T5"/>
                </a:cxn>
                <a:cxn ang="T13">
                  <a:pos x="T6" y="T7"/>
                </a:cxn>
                <a:cxn ang="T14">
                  <a:pos x="T8" y="T9"/>
                </a:cxn>
              </a:cxnLst>
              <a:rect l="T15" t="T16" r="T17" b="T18"/>
              <a:pathLst>
                <a:path w="2573311" h="6866467">
                  <a:moveTo>
                    <a:pt x="0" y="0"/>
                  </a:moveTo>
                  <a:lnTo>
                    <a:pt x="2573311" y="0"/>
                  </a:lnTo>
                  <a:lnTo>
                    <a:pt x="2573311" y="6866467"/>
                  </a:lnTo>
                  <a:lnTo>
                    <a:pt x="1202336" y="6866467"/>
                  </a:lnTo>
                  <a:lnTo>
                    <a:pt x="0" y="0"/>
                  </a:lnTo>
                  <a:close/>
                </a:path>
              </a:pathLst>
            </a:custGeom>
            <a:solidFill>
              <a:srgbClr val="5FCBEF">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6156" name="Isosceles Triangle 23">
              <a:extLst>
                <a:ext uri="{FF2B5EF4-FFF2-40B4-BE49-F238E27FC236}">
                  <a16:creationId xmlns:a16="http://schemas.microsoft.com/office/drawing/2014/main" id="{7C64716A-671D-4E79-A418-D02193CD4228}"/>
                </a:ext>
              </a:extLst>
            </p:cNvPr>
            <p:cNvSpPr>
              <a:spLocks noChangeArrowheads="1"/>
            </p:cNvSpPr>
            <p:nvPr/>
          </p:nvSpPr>
          <p:spPr bwMode="auto">
            <a:xfrm>
              <a:off x="8932863" y="3055824"/>
              <a:ext cx="3259137" cy="3810643"/>
            </a:xfrm>
            <a:prstGeom prst="triangle">
              <a:avLst>
                <a:gd name="adj" fmla="val 100000"/>
              </a:avLst>
            </a:prstGeom>
            <a:solidFill>
              <a:srgbClr val="16B0E3">
                <a:alpha val="6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SimSun"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SimSun"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9pPr>
            </a:lstStyle>
            <a:p>
              <a:pPr eaLnBrk="1" hangingPunct="1">
                <a:defRPr/>
              </a:pPr>
              <a:endParaRPr lang="nl-NL" altLang="en-US"/>
            </a:p>
          </p:txBody>
        </p:sp>
        <p:sp>
          <p:nvSpPr>
            <p:cNvPr id="6157" name="Rectangle 27">
              <a:extLst>
                <a:ext uri="{FF2B5EF4-FFF2-40B4-BE49-F238E27FC236}">
                  <a16:creationId xmlns:a16="http://schemas.microsoft.com/office/drawing/2014/main" id="{D42BC886-D50A-4932-8C07-5487FEA3DF53}"/>
                </a:ext>
              </a:extLst>
            </p:cNvPr>
            <p:cNvSpPr>
              <a:spLocks/>
            </p:cNvSpPr>
            <p:nvPr/>
          </p:nvSpPr>
          <p:spPr bwMode="auto">
            <a:xfrm>
              <a:off x="9334500" y="0"/>
              <a:ext cx="2854325" cy="6866467"/>
            </a:xfrm>
            <a:custGeom>
              <a:avLst/>
              <a:gdLst>
                <a:gd name="T0" fmla="*/ 0 w 2858013"/>
                <a:gd name="T1" fmla="*/ 0 h 6866467"/>
                <a:gd name="T2" fmla="*/ 2850642 w 2858013"/>
                <a:gd name="T3" fmla="*/ 0 h 6866467"/>
                <a:gd name="T4" fmla="*/ 2850642 w 2858013"/>
                <a:gd name="T5" fmla="*/ 6866467 h 6866467"/>
                <a:gd name="T6" fmla="*/ 2467562 w 2858013"/>
                <a:gd name="T7" fmla="*/ 6866467 h 6866467"/>
                <a:gd name="T8" fmla="*/ 0 w 2858013"/>
                <a:gd name="T9" fmla="*/ 0 h 6866467"/>
                <a:gd name="T10" fmla="*/ 0 60000 65536"/>
                <a:gd name="T11" fmla="*/ 0 60000 65536"/>
                <a:gd name="T12" fmla="*/ 0 60000 65536"/>
                <a:gd name="T13" fmla="*/ 0 60000 65536"/>
                <a:gd name="T14" fmla="*/ 0 60000 65536"/>
                <a:gd name="T15" fmla="*/ 0 w 2858013"/>
                <a:gd name="T16" fmla="*/ 0 h 6866467"/>
                <a:gd name="T17" fmla="*/ 2858013 w 2858013"/>
                <a:gd name="T18" fmla="*/ 6866467 h 6866467"/>
              </a:gdLst>
              <a:ahLst/>
              <a:cxnLst>
                <a:cxn ang="T10">
                  <a:pos x="T0" y="T1"/>
                </a:cxn>
                <a:cxn ang="T11">
                  <a:pos x="T2" y="T3"/>
                </a:cxn>
                <a:cxn ang="T12">
                  <a:pos x="T4" y="T5"/>
                </a:cxn>
                <a:cxn ang="T13">
                  <a:pos x="T6" y="T7"/>
                </a:cxn>
                <a:cxn ang="T14">
                  <a:pos x="T8" y="T9"/>
                </a:cxn>
              </a:cxnLst>
              <a:rect l="T15" t="T16" r="T17" b="T18"/>
              <a:pathLst>
                <a:path w="2858013" h="6866467">
                  <a:moveTo>
                    <a:pt x="0" y="0"/>
                  </a:moveTo>
                  <a:lnTo>
                    <a:pt x="2858013" y="0"/>
                  </a:lnTo>
                  <a:lnTo>
                    <a:pt x="2858013" y="6866467"/>
                  </a:lnTo>
                  <a:lnTo>
                    <a:pt x="2473942" y="6866467"/>
                  </a:lnTo>
                  <a:lnTo>
                    <a:pt x="0" y="0"/>
                  </a:lnTo>
                  <a:close/>
                </a:path>
              </a:pathLst>
            </a:custGeom>
            <a:solidFill>
              <a:srgbClr val="16B0E3">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6158" name="Rectangle 28">
              <a:extLst>
                <a:ext uri="{FF2B5EF4-FFF2-40B4-BE49-F238E27FC236}">
                  <a16:creationId xmlns:a16="http://schemas.microsoft.com/office/drawing/2014/main" id="{7F47B79F-959F-4198-B1D0-7C6A47E22015}"/>
                </a:ext>
              </a:extLst>
            </p:cNvPr>
            <p:cNvSpPr>
              <a:spLocks/>
            </p:cNvSpPr>
            <p:nvPr/>
          </p:nvSpPr>
          <p:spPr bwMode="auto">
            <a:xfrm>
              <a:off x="10898188" y="0"/>
              <a:ext cx="1290637" cy="6866467"/>
            </a:xfrm>
            <a:custGeom>
              <a:avLst/>
              <a:gdLst>
                <a:gd name="T0" fmla="*/ 1020593 w 1290094"/>
                <a:gd name="T1" fmla="*/ 0 h 6858000"/>
                <a:gd name="T2" fmla="*/ 1291180 w 1290094"/>
                <a:gd name="T3" fmla="*/ 0 h 6858000"/>
                <a:gd name="T4" fmla="*/ 1291180 w 1290094"/>
                <a:gd name="T5" fmla="*/ 6874944 h 6858000"/>
                <a:gd name="T6" fmla="*/ 0 w 1290094"/>
                <a:gd name="T7" fmla="*/ 6874944 h 6858000"/>
                <a:gd name="T8" fmla="*/ 1020593 w 1290094"/>
                <a:gd name="T9" fmla="*/ 0 h 6858000"/>
                <a:gd name="T10" fmla="*/ 0 60000 65536"/>
                <a:gd name="T11" fmla="*/ 0 60000 65536"/>
                <a:gd name="T12" fmla="*/ 0 60000 65536"/>
                <a:gd name="T13" fmla="*/ 0 60000 65536"/>
                <a:gd name="T14" fmla="*/ 0 60000 65536"/>
                <a:gd name="T15" fmla="*/ 0 w 1290094"/>
                <a:gd name="T16" fmla="*/ 0 h 6858000"/>
                <a:gd name="T17" fmla="*/ 1290094 w 1290094"/>
                <a:gd name="T18" fmla="*/ 6858000 h 6858000"/>
              </a:gdLst>
              <a:ahLst/>
              <a:cxnLst>
                <a:cxn ang="T10">
                  <a:pos x="T0" y="T1"/>
                </a:cxn>
                <a:cxn ang="T11">
                  <a:pos x="T2" y="T3"/>
                </a:cxn>
                <a:cxn ang="T12">
                  <a:pos x="T4" y="T5"/>
                </a:cxn>
                <a:cxn ang="T13">
                  <a:pos x="T6" y="T7"/>
                </a:cxn>
                <a:cxn ang="T14">
                  <a:pos x="T8" y="T9"/>
                </a:cxn>
              </a:cxnLst>
              <a:rect l="T15" t="T16" r="T17" b="T18"/>
              <a:pathLst>
                <a:path w="1290094" h="6858000">
                  <a:moveTo>
                    <a:pt x="1019735" y="0"/>
                  </a:moveTo>
                  <a:lnTo>
                    <a:pt x="1290094" y="0"/>
                  </a:lnTo>
                  <a:lnTo>
                    <a:pt x="1290094" y="6858000"/>
                  </a:lnTo>
                  <a:lnTo>
                    <a:pt x="0" y="6858000"/>
                  </a:lnTo>
                  <a:lnTo>
                    <a:pt x="1019735" y="0"/>
                  </a:lnTo>
                  <a:close/>
                </a:path>
              </a:pathLst>
            </a:custGeom>
            <a:solidFill>
              <a:srgbClr val="2E83C3">
                <a:alpha val="6901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6159" name="Rectangle 29">
              <a:extLst>
                <a:ext uri="{FF2B5EF4-FFF2-40B4-BE49-F238E27FC236}">
                  <a16:creationId xmlns:a16="http://schemas.microsoft.com/office/drawing/2014/main" id="{C05D3CA9-3BCF-4256-8E65-4C352CF00457}"/>
                </a:ext>
              </a:extLst>
            </p:cNvPr>
            <p:cNvSpPr>
              <a:spLocks/>
            </p:cNvSpPr>
            <p:nvPr/>
          </p:nvSpPr>
          <p:spPr bwMode="auto">
            <a:xfrm>
              <a:off x="10939463" y="0"/>
              <a:ext cx="1249362" cy="6866467"/>
            </a:xfrm>
            <a:custGeom>
              <a:avLst/>
              <a:gdLst>
                <a:gd name="T0" fmla="*/ 0 w 1249825"/>
                <a:gd name="T1" fmla="*/ 0 h 6858000"/>
                <a:gd name="T2" fmla="*/ 1248899 w 1249825"/>
                <a:gd name="T3" fmla="*/ 0 h 6858000"/>
                <a:gd name="T4" fmla="*/ 1248899 w 1249825"/>
                <a:gd name="T5" fmla="*/ 6874944 h 6858000"/>
                <a:gd name="T6" fmla="*/ 1108560 w 1249825"/>
                <a:gd name="T7" fmla="*/ 6874944 h 6858000"/>
                <a:gd name="T8" fmla="*/ 0 w 1249825"/>
                <a:gd name="T9" fmla="*/ 0 h 6858000"/>
                <a:gd name="T10" fmla="*/ 0 60000 65536"/>
                <a:gd name="T11" fmla="*/ 0 60000 65536"/>
                <a:gd name="T12" fmla="*/ 0 60000 65536"/>
                <a:gd name="T13" fmla="*/ 0 60000 65536"/>
                <a:gd name="T14" fmla="*/ 0 60000 65536"/>
                <a:gd name="T15" fmla="*/ 0 w 1249825"/>
                <a:gd name="T16" fmla="*/ 0 h 6858000"/>
                <a:gd name="T17" fmla="*/ 1249825 w 1249825"/>
                <a:gd name="T18" fmla="*/ 6858000 h 6858000"/>
              </a:gdLst>
              <a:ahLst/>
              <a:cxnLst>
                <a:cxn ang="T10">
                  <a:pos x="T0" y="T1"/>
                </a:cxn>
                <a:cxn ang="T11">
                  <a:pos x="T2" y="T3"/>
                </a:cxn>
                <a:cxn ang="T12">
                  <a:pos x="T4" y="T5"/>
                </a:cxn>
                <a:cxn ang="T13">
                  <a:pos x="T6" y="T7"/>
                </a:cxn>
                <a:cxn ang="T14">
                  <a:pos x="T8" y="T9"/>
                </a:cxn>
              </a:cxnLst>
              <a:rect l="T15" t="T16" r="T17" b="T18"/>
              <a:pathLst>
                <a:path w="1249825" h="6858000">
                  <a:moveTo>
                    <a:pt x="0" y="0"/>
                  </a:moveTo>
                  <a:lnTo>
                    <a:pt x="1249825" y="0"/>
                  </a:lnTo>
                  <a:lnTo>
                    <a:pt x="1249825" y="6858000"/>
                  </a:lnTo>
                  <a:lnTo>
                    <a:pt x="1109382" y="6858000"/>
                  </a:lnTo>
                  <a:lnTo>
                    <a:pt x="0" y="0"/>
                  </a:lnTo>
                  <a:close/>
                </a:path>
              </a:pathLst>
            </a:custGeom>
            <a:solidFill>
              <a:srgbClr val="22629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6160" name="Isosceles Triangle 27">
              <a:extLst>
                <a:ext uri="{FF2B5EF4-FFF2-40B4-BE49-F238E27FC236}">
                  <a16:creationId xmlns:a16="http://schemas.microsoft.com/office/drawing/2014/main" id="{0F34537C-461B-4B39-A7A9-4A2F61452077}"/>
                </a:ext>
              </a:extLst>
            </p:cNvPr>
            <p:cNvSpPr>
              <a:spLocks noChangeArrowheads="1"/>
            </p:cNvSpPr>
            <p:nvPr/>
          </p:nvSpPr>
          <p:spPr bwMode="auto">
            <a:xfrm>
              <a:off x="10371138" y="3597705"/>
              <a:ext cx="1817687" cy="3268762"/>
            </a:xfrm>
            <a:prstGeom prst="triangle">
              <a:avLst>
                <a:gd name="adj" fmla="val 100000"/>
              </a:avLst>
            </a:prstGeom>
            <a:solidFill>
              <a:srgbClr val="16B0E3">
                <a:alpha val="6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SimSun"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SimSun"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9pPr>
            </a:lstStyle>
            <a:p>
              <a:pPr eaLnBrk="1" hangingPunct="1">
                <a:defRPr/>
              </a:pPr>
              <a:endParaRPr lang="nl-NL" altLang="en-US"/>
            </a:p>
          </p:txBody>
        </p:sp>
        <p:sp>
          <p:nvSpPr>
            <p:cNvPr id="6161" name="Isosceles Triangle 18">
              <a:extLst>
                <a:ext uri="{FF2B5EF4-FFF2-40B4-BE49-F238E27FC236}">
                  <a16:creationId xmlns:a16="http://schemas.microsoft.com/office/drawing/2014/main" id="{EC05F252-C42D-4017-846C-A3DE57595482}"/>
                </a:ext>
              </a:extLst>
            </p:cNvPr>
            <p:cNvSpPr>
              <a:spLocks noChangeArrowheads="1"/>
            </p:cNvSpPr>
            <p:nvPr/>
          </p:nvSpPr>
          <p:spPr bwMode="auto">
            <a:xfrm>
              <a:off x="0" y="4021992"/>
              <a:ext cx="449263" cy="2844475"/>
            </a:xfrm>
            <a:prstGeom prst="triangle">
              <a:avLst>
                <a:gd name="adj" fmla="val 0"/>
              </a:avLst>
            </a:prstGeom>
            <a:solidFill>
              <a:srgbClr val="5FCBEF">
                <a:alpha val="6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SimSun"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SimSun"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9pPr>
            </a:lstStyle>
            <a:p>
              <a:pPr eaLnBrk="1" hangingPunct="1">
                <a:defRPr/>
              </a:pPr>
              <a:endParaRPr lang="nl-NL" altLang="en-US"/>
            </a:p>
          </p:txBody>
        </p:sp>
      </p:grpSp>
      <p:sp>
        <p:nvSpPr>
          <p:cNvPr id="6147" name="Title Placeholder 1">
            <a:extLst>
              <a:ext uri="{FF2B5EF4-FFF2-40B4-BE49-F238E27FC236}">
                <a16:creationId xmlns:a16="http://schemas.microsoft.com/office/drawing/2014/main" id="{D96478E3-60B3-45D0-BC05-B422E6A0C2C3}"/>
              </a:ext>
            </a:extLst>
          </p:cNvPr>
          <p:cNvSpPr>
            <a:spLocks noGrp="1" noChangeArrowheads="1"/>
          </p:cNvSpPr>
          <p:nvPr>
            <p:ph type="title" idx="4294967295"/>
          </p:nvPr>
        </p:nvSpPr>
        <p:spPr bwMode="auto">
          <a:xfrm>
            <a:off x="677863" y="609600"/>
            <a:ext cx="8596312"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nl-NL" altLang="zh-CN">
                <a:sym typeface="Trebuchet MS" panose="020B0603020202020204" pitchFamily="34" charset="0"/>
              </a:rPr>
              <a:t>Klik om de stijl te bewerken</a:t>
            </a:r>
          </a:p>
        </p:txBody>
      </p:sp>
      <p:sp>
        <p:nvSpPr>
          <p:cNvPr id="6148" name="Text Placeholder 2">
            <a:extLst>
              <a:ext uri="{FF2B5EF4-FFF2-40B4-BE49-F238E27FC236}">
                <a16:creationId xmlns:a16="http://schemas.microsoft.com/office/drawing/2014/main" id="{5E8170AB-1A32-4904-934A-37F17076D18F}"/>
              </a:ext>
            </a:extLst>
          </p:cNvPr>
          <p:cNvSpPr>
            <a:spLocks noGrp="1" noChangeArrowheads="1"/>
          </p:cNvSpPr>
          <p:nvPr>
            <p:ph type="body" idx="1"/>
          </p:nvPr>
        </p:nvSpPr>
        <p:spPr bwMode="auto">
          <a:xfrm>
            <a:off x="677863" y="2160588"/>
            <a:ext cx="8596312" cy="388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nl-NL" altLang="zh-CN">
                <a:sym typeface="Trebuchet MS" panose="020B0603020202020204" pitchFamily="34" charset="0"/>
              </a:rPr>
              <a:t>Klik om de modelstijlen te bewerken</a:t>
            </a:r>
          </a:p>
          <a:p>
            <a:pPr lvl="1"/>
            <a:r>
              <a:rPr lang="nl-NL" altLang="zh-CN">
                <a:sym typeface="Trebuchet MS" panose="020B0603020202020204" pitchFamily="34" charset="0"/>
              </a:rPr>
              <a:t>Tweede niveau</a:t>
            </a:r>
          </a:p>
          <a:p>
            <a:pPr lvl="2"/>
            <a:r>
              <a:rPr lang="nl-NL" altLang="zh-CN">
                <a:sym typeface="Trebuchet MS" panose="020B0603020202020204" pitchFamily="34" charset="0"/>
              </a:rPr>
              <a:t>Derde niveau</a:t>
            </a:r>
          </a:p>
          <a:p>
            <a:pPr lvl="3"/>
            <a:r>
              <a:rPr lang="nl-NL" altLang="zh-CN">
                <a:sym typeface="Trebuchet MS" panose="020B0603020202020204" pitchFamily="34" charset="0"/>
              </a:rPr>
              <a:t>Vierde niveau</a:t>
            </a:r>
          </a:p>
          <a:p>
            <a:pPr lvl="4"/>
            <a:r>
              <a:rPr lang="nl-NL" altLang="zh-CN">
                <a:sym typeface="Trebuchet MS" panose="020B0603020202020204" pitchFamily="34" charset="0"/>
              </a:rPr>
              <a:t>Vijfde niveau</a:t>
            </a:r>
          </a:p>
        </p:txBody>
      </p:sp>
      <p:sp>
        <p:nvSpPr>
          <p:cNvPr id="7183" name="Tijdelijke aanduiding voor datum 2">
            <a:extLst>
              <a:ext uri="{FF2B5EF4-FFF2-40B4-BE49-F238E27FC236}">
                <a16:creationId xmlns:a16="http://schemas.microsoft.com/office/drawing/2014/main" id="{2ECDBF88-A5F6-4831-9010-D879FA69F593}"/>
              </a:ext>
            </a:extLst>
          </p:cNvPr>
          <p:cNvSpPr>
            <a:spLocks noGrp="1" noChangeArrowheads="1"/>
          </p:cNvSpPr>
          <p:nvPr>
            <p:ph type="dt" sz="half" idx="2"/>
          </p:nvPr>
        </p:nvSpPr>
        <p:spPr bwMode="auto">
          <a:xfrm>
            <a:off x="7205663" y="6042025"/>
            <a:ext cx="911225"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900">
                <a:solidFill>
                  <a:srgbClr val="898989"/>
                </a:solidFill>
              </a:defRPr>
            </a:lvl1pPr>
          </a:lstStyle>
          <a:p>
            <a:pPr>
              <a:defRPr/>
            </a:pPr>
            <a:fld id="{A25CE036-30C0-408E-8CAA-FD55DFC0491F}" type="datetime1">
              <a:rPr lang="nl-NL" altLang="en-US"/>
              <a:pPr>
                <a:defRPr/>
              </a:pPr>
              <a:t>4-5-2018</a:t>
            </a:fld>
            <a:endParaRPr lang="en-US"/>
          </a:p>
        </p:txBody>
      </p:sp>
      <p:sp>
        <p:nvSpPr>
          <p:cNvPr id="7184" name="Tijdelijke aanduiding voor voettekst 3">
            <a:extLst>
              <a:ext uri="{FF2B5EF4-FFF2-40B4-BE49-F238E27FC236}">
                <a16:creationId xmlns:a16="http://schemas.microsoft.com/office/drawing/2014/main" id="{F281D3EB-E0A9-4DFD-BB0A-C0FD1578B7F5}"/>
              </a:ext>
            </a:extLst>
          </p:cNvPr>
          <p:cNvSpPr>
            <a:spLocks noGrp="1" noChangeArrowheads="1"/>
          </p:cNvSpPr>
          <p:nvPr>
            <p:ph type="ftr" sz="quarter" idx="3"/>
          </p:nvPr>
        </p:nvSpPr>
        <p:spPr bwMode="auto">
          <a:xfrm>
            <a:off x="677863" y="6042025"/>
            <a:ext cx="6297612"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900">
                <a:solidFill>
                  <a:srgbClr val="898989"/>
                </a:solidFill>
              </a:defRPr>
            </a:lvl1pPr>
          </a:lstStyle>
          <a:p>
            <a:pPr>
              <a:defRPr/>
            </a:pPr>
            <a:endParaRPr lang="nl-NL" altLang="en-US"/>
          </a:p>
        </p:txBody>
      </p:sp>
      <p:sp>
        <p:nvSpPr>
          <p:cNvPr id="7185" name="Tijdelijke aanduiding voor dianummer 4">
            <a:extLst>
              <a:ext uri="{FF2B5EF4-FFF2-40B4-BE49-F238E27FC236}">
                <a16:creationId xmlns:a16="http://schemas.microsoft.com/office/drawing/2014/main" id="{946BFB77-839D-4242-BDAD-830D902A6FF6}"/>
              </a:ext>
            </a:extLst>
          </p:cNvPr>
          <p:cNvSpPr>
            <a:spLocks noGrp="1" noChangeArrowheads="1"/>
          </p:cNvSpPr>
          <p:nvPr>
            <p:ph type="sldNum" sz="quarter" idx="4"/>
          </p:nvPr>
        </p:nvSpPr>
        <p:spPr bwMode="auto">
          <a:xfrm>
            <a:off x="8591550" y="6042025"/>
            <a:ext cx="682625"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900">
                <a:solidFill>
                  <a:schemeClr val="accent1"/>
                </a:solidFill>
              </a:defRPr>
            </a:lvl1pPr>
          </a:lstStyle>
          <a:p>
            <a:pPr>
              <a:defRPr/>
            </a:pPr>
            <a:fld id="{57BA4701-F905-472B-9EF8-DACF7EBD8546}" type="slidenum">
              <a:rPr lang="nl-NL" altLang="en-US"/>
              <a:pPr>
                <a:defRPr/>
              </a:pPr>
              <a:t>‹nr.›</a:t>
            </a:fld>
            <a:endParaRPr lang="en-US" altLang="nl-NL"/>
          </a:p>
        </p:txBody>
      </p:sp>
    </p:spTree>
  </p:cSld>
  <p:clrMap bg1="lt1" tx1="dk1" bg2="lt2" tx2="dk2" accent1="accent1" accent2="accent2" accent3="accent3" accent4="accent4" accent5="accent5" accent6="accent6" hlink="hlink" folHlink="folHlink"/>
  <p:sldLayoutIdLst>
    <p:sldLayoutId id="2147484892" r:id="rId1"/>
    <p:sldLayoutId id="2147484893" r:id="rId2"/>
    <p:sldLayoutId id="2147484894" r:id="rId3"/>
    <p:sldLayoutId id="2147484895" r:id="rId4"/>
    <p:sldLayoutId id="2147484896" r:id="rId5"/>
    <p:sldLayoutId id="2147484897" r:id="rId6"/>
    <p:sldLayoutId id="2147484898" r:id="rId7"/>
    <p:sldLayoutId id="2147484899" r:id="rId8"/>
    <p:sldLayoutId id="2147484900" r:id="rId9"/>
    <p:sldLayoutId id="2147484901" r:id="rId10"/>
    <p:sldLayoutId id="2147484902" r:id="rId11"/>
  </p:sldLayoutIdLst>
  <p:txStyles>
    <p:titleStyle>
      <a:lvl1pPr marL="457200" indent="-457200" algn="l" rtl="0" eaLnBrk="0" fontAlgn="base" hangingPunct="0">
        <a:spcBef>
          <a:spcPct val="0"/>
        </a:spcBef>
        <a:spcAft>
          <a:spcPct val="0"/>
        </a:spcAft>
        <a:defRPr sz="3600">
          <a:solidFill>
            <a:schemeClr val="accent1"/>
          </a:solidFill>
          <a:latin typeface="+mj-lt"/>
          <a:ea typeface="+mj-ea"/>
          <a:cs typeface="+mj-cs"/>
          <a:sym typeface="Trebuchet MS" panose="020B0603020202020204" pitchFamily="34" charset="0"/>
        </a:defRPr>
      </a:lvl1pPr>
      <a:lvl2pPr marL="4572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anose="020B0603020202020204" pitchFamily="34" charset="0"/>
        </a:defRPr>
      </a:lvl2pPr>
      <a:lvl3pPr marL="4572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anose="020B0603020202020204" pitchFamily="34" charset="0"/>
        </a:defRPr>
      </a:lvl3pPr>
      <a:lvl4pPr marL="4572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anose="020B0603020202020204" pitchFamily="34" charset="0"/>
        </a:defRPr>
      </a:lvl4pPr>
      <a:lvl5pPr marL="4572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anose="020B0603020202020204" pitchFamily="34" charset="0"/>
        </a:defRPr>
      </a:lvl5pPr>
      <a:lvl6pPr marL="9144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itchFamily="34" charset="0"/>
        </a:defRPr>
      </a:lvl6pPr>
      <a:lvl7pPr marL="13716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itchFamily="34" charset="0"/>
        </a:defRPr>
      </a:lvl7pPr>
      <a:lvl8pPr marL="18288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itchFamily="34" charset="0"/>
        </a:defRPr>
      </a:lvl8pPr>
      <a:lvl9pPr marL="22860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itchFamily="34" charset="0"/>
        </a:defRPr>
      </a:lvl9pPr>
    </p:titleStyle>
    <p:bodyStyle>
      <a:lvl1pPr marL="342900" indent="-342900" algn="l" defTabSz="457200" rtl="0" eaLnBrk="0" fontAlgn="base" hangingPunct="0">
        <a:spcBef>
          <a:spcPts val="1000"/>
        </a:spcBef>
        <a:spcAft>
          <a:spcPct val="0"/>
        </a:spcAft>
        <a:buClr>
          <a:schemeClr val="accent1"/>
        </a:buClr>
        <a:buSzPct val="80000"/>
        <a:buFont typeface="Wingdings 3" panose="05040102010807070707" pitchFamily="18" charset="2"/>
        <a:buChar char=""/>
        <a:defRPr>
          <a:solidFill>
            <a:srgbClr val="3F3F3F"/>
          </a:solidFill>
          <a:latin typeface="+mn-lt"/>
          <a:ea typeface="+mn-ea"/>
          <a:cs typeface="+mn-cs"/>
          <a:sym typeface="Trebuchet MS" panose="020B0603020202020204" pitchFamily="34" charset="0"/>
        </a:defRPr>
      </a:lvl1pPr>
      <a:lvl2pPr marL="742950" indent="-28575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600">
          <a:solidFill>
            <a:srgbClr val="3F3F3F"/>
          </a:solidFill>
          <a:latin typeface="+mn-lt"/>
          <a:ea typeface="+mn-ea"/>
          <a:cs typeface="+mn-cs"/>
          <a:sym typeface="Trebuchet MS" panose="020B0603020202020204" pitchFamily="34" charset="0"/>
        </a:defRPr>
      </a:lvl2pPr>
      <a:lvl3pPr marL="11430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400">
          <a:solidFill>
            <a:srgbClr val="3F3F3F"/>
          </a:solidFill>
          <a:latin typeface="+mn-lt"/>
          <a:ea typeface="+mn-ea"/>
          <a:cs typeface="+mn-cs"/>
          <a:sym typeface="Trebuchet MS" panose="020B0603020202020204" pitchFamily="34" charset="0"/>
        </a:defRPr>
      </a:lvl3pPr>
      <a:lvl4pPr marL="16002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mn-lt"/>
          <a:ea typeface="+mn-ea"/>
          <a:cs typeface="+mn-cs"/>
          <a:sym typeface="Trebuchet MS" panose="020B0603020202020204" pitchFamily="34" charset="0"/>
        </a:defRPr>
      </a:lvl4pPr>
      <a:lvl5pPr marL="20574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mn-lt"/>
          <a:ea typeface="+mn-ea"/>
          <a:cs typeface="+mn-cs"/>
          <a:sym typeface="Trebuchet MS" panose="020B0603020202020204" pitchFamily="34" charset="0"/>
        </a:defRPr>
      </a:lvl5pPr>
      <a:lvl6pPr marL="2514600" indent="-228600" algn="l" defTabSz="457200" rtl="0" eaLnBrk="0" fontAlgn="base" hangingPunct="0">
        <a:spcBef>
          <a:spcPts val="1000"/>
        </a:spcBef>
        <a:spcAft>
          <a:spcPct val="0"/>
        </a:spcAft>
        <a:buClr>
          <a:schemeClr val="accent1"/>
        </a:buClr>
        <a:buSzPct val="80000"/>
        <a:buFont typeface="Wingdings 3" pitchFamily="18" charset="2"/>
        <a:buChar char=""/>
        <a:defRPr sz="1200">
          <a:solidFill>
            <a:srgbClr val="3F3F3F"/>
          </a:solidFill>
          <a:latin typeface="+mn-lt"/>
          <a:ea typeface="+mn-ea"/>
          <a:cs typeface="+mn-cs"/>
          <a:sym typeface="Trebuchet MS" pitchFamily="34" charset="0"/>
        </a:defRPr>
      </a:lvl6pPr>
      <a:lvl7pPr marL="2971800" indent="-228600" algn="l" defTabSz="457200" rtl="0" eaLnBrk="0" fontAlgn="base" hangingPunct="0">
        <a:spcBef>
          <a:spcPts val="1000"/>
        </a:spcBef>
        <a:spcAft>
          <a:spcPct val="0"/>
        </a:spcAft>
        <a:buClr>
          <a:schemeClr val="accent1"/>
        </a:buClr>
        <a:buSzPct val="80000"/>
        <a:buFont typeface="Wingdings 3" pitchFamily="18" charset="2"/>
        <a:buChar char=""/>
        <a:defRPr sz="1200">
          <a:solidFill>
            <a:srgbClr val="3F3F3F"/>
          </a:solidFill>
          <a:latin typeface="+mn-lt"/>
          <a:ea typeface="+mn-ea"/>
          <a:cs typeface="+mn-cs"/>
          <a:sym typeface="Trebuchet MS" pitchFamily="34" charset="0"/>
        </a:defRPr>
      </a:lvl7pPr>
      <a:lvl8pPr marL="3429000" indent="-228600" algn="l" defTabSz="457200" rtl="0" eaLnBrk="0" fontAlgn="base" hangingPunct="0">
        <a:spcBef>
          <a:spcPts val="1000"/>
        </a:spcBef>
        <a:spcAft>
          <a:spcPct val="0"/>
        </a:spcAft>
        <a:buClr>
          <a:schemeClr val="accent1"/>
        </a:buClr>
        <a:buSzPct val="80000"/>
        <a:buFont typeface="Wingdings 3" pitchFamily="18" charset="2"/>
        <a:buChar char=""/>
        <a:defRPr sz="1200">
          <a:solidFill>
            <a:srgbClr val="3F3F3F"/>
          </a:solidFill>
          <a:latin typeface="+mn-lt"/>
          <a:ea typeface="+mn-ea"/>
          <a:cs typeface="+mn-cs"/>
          <a:sym typeface="Trebuchet MS" pitchFamily="34" charset="0"/>
        </a:defRPr>
      </a:lvl8pPr>
      <a:lvl9pPr marL="3886200" indent="-228600" algn="l" defTabSz="457200" rtl="0" eaLnBrk="0" fontAlgn="base" hangingPunct="0">
        <a:spcBef>
          <a:spcPts val="1000"/>
        </a:spcBef>
        <a:spcAft>
          <a:spcPct val="0"/>
        </a:spcAft>
        <a:buClr>
          <a:schemeClr val="accent1"/>
        </a:buClr>
        <a:buSzPct val="80000"/>
        <a:buFont typeface="Wingdings 3" pitchFamily="18" charset="2"/>
        <a:buChar char=""/>
        <a:defRPr sz="1200">
          <a:solidFill>
            <a:srgbClr val="3F3F3F"/>
          </a:solidFill>
          <a:latin typeface="+mn-lt"/>
          <a:ea typeface="+mn-ea"/>
          <a:cs typeface="+mn-cs"/>
          <a:sym typeface="Trebuchet MS" pitchFamily="34" charset="0"/>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7170" name="Group 2">
            <a:extLst>
              <a:ext uri="{FF2B5EF4-FFF2-40B4-BE49-F238E27FC236}">
                <a16:creationId xmlns:a16="http://schemas.microsoft.com/office/drawing/2014/main" id="{D4F814ED-3A48-46B0-8CBE-1B39541108CD}"/>
              </a:ext>
            </a:extLst>
          </p:cNvPr>
          <p:cNvGrpSpPr>
            <a:grpSpLocks/>
          </p:cNvGrpSpPr>
          <p:nvPr/>
        </p:nvGrpSpPr>
        <p:grpSpPr bwMode="auto">
          <a:xfrm>
            <a:off x="0" y="-1588"/>
            <a:ext cx="12192000" cy="6859588"/>
            <a:chOff x="0" y="0"/>
            <a:chExt cx="12192000" cy="6866467"/>
          </a:xfrm>
        </p:grpSpPr>
        <p:sp>
          <p:nvSpPr>
            <p:cNvPr id="7176" name="Straight Connector 19">
              <a:extLst>
                <a:ext uri="{FF2B5EF4-FFF2-40B4-BE49-F238E27FC236}">
                  <a16:creationId xmlns:a16="http://schemas.microsoft.com/office/drawing/2014/main" id="{B0A1AA10-FA61-4F9D-AB74-9A598B31E588}"/>
                </a:ext>
              </a:extLst>
            </p:cNvPr>
            <p:cNvSpPr>
              <a:spLocks noChangeShapeType="1"/>
            </p:cNvSpPr>
            <p:nvPr/>
          </p:nvSpPr>
          <p:spPr bwMode="auto">
            <a:xfrm>
              <a:off x="9371013" y="7946"/>
              <a:ext cx="1219200" cy="6858521"/>
            </a:xfrm>
            <a:prstGeom prst="line">
              <a:avLst/>
            </a:prstGeom>
            <a:noFill/>
            <a:ln w="9525" cap="rnd">
              <a:solidFill>
                <a:srgbClr val="5FCBEF">
                  <a:alpha val="67058"/>
                </a:srgbClr>
              </a:solidFill>
              <a:round/>
              <a:headEnd/>
              <a:tailEnd/>
            </a:ln>
            <a:extLst>
              <a:ext uri="{909E8E84-426E-40DD-AFC4-6F175D3DCCD1}">
                <a14:hiddenFill xmlns:a14="http://schemas.microsoft.com/office/drawing/2010/main">
                  <a:noFill/>
                </a14:hiddenFill>
              </a:ext>
            </a:extLst>
          </p:spPr>
          <p:txBody>
            <a:bodyPr/>
            <a:lstStyle/>
            <a:p>
              <a:endParaRPr lang="nl-NL"/>
            </a:p>
          </p:txBody>
        </p:sp>
        <p:sp>
          <p:nvSpPr>
            <p:cNvPr id="7177" name="Straight Connector 20">
              <a:extLst>
                <a:ext uri="{FF2B5EF4-FFF2-40B4-BE49-F238E27FC236}">
                  <a16:creationId xmlns:a16="http://schemas.microsoft.com/office/drawing/2014/main" id="{24D1F37D-F85A-4A6A-881E-1AE499CC22E8}"/>
                </a:ext>
              </a:extLst>
            </p:cNvPr>
            <p:cNvSpPr>
              <a:spLocks noChangeShapeType="1"/>
            </p:cNvSpPr>
            <p:nvPr/>
          </p:nvSpPr>
          <p:spPr bwMode="auto">
            <a:xfrm flipH="1">
              <a:off x="7424738" y="3689873"/>
              <a:ext cx="4764087" cy="3176594"/>
            </a:xfrm>
            <a:prstGeom prst="line">
              <a:avLst/>
            </a:prstGeom>
            <a:noFill/>
            <a:ln w="9525" cap="rnd">
              <a:solidFill>
                <a:srgbClr val="5FCBEF">
                  <a:alpha val="67058"/>
                </a:srgbClr>
              </a:solidFill>
              <a:round/>
              <a:headEnd/>
              <a:tailEnd/>
            </a:ln>
            <a:extLst>
              <a:ext uri="{909E8E84-426E-40DD-AFC4-6F175D3DCCD1}">
                <a14:hiddenFill xmlns:a14="http://schemas.microsoft.com/office/drawing/2010/main">
                  <a:noFill/>
                </a14:hiddenFill>
              </a:ext>
            </a:extLst>
          </p:spPr>
          <p:txBody>
            <a:bodyPr/>
            <a:lstStyle/>
            <a:p>
              <a:endParaRPr lang="nl-NL"/>
            </a:p>
          </p:txBody>
        </p:sp>
        <p:sp>
          <p:nvSpPr>
            <p:cNvPr id="7178" name="Rectangle 23">
              <a:extLst>
                <a:ext uri="{FF2B5EF4-FFF2-40B4-BE49-F238E27FC236}">
                  <a16:creationId xmlns:a16="http://schemas.microsoft.com/office/drawing/2014/main" id="{74A88E74-FFA6-468A-B6F0-BDC649864577}"/>
                </a:ext>
              </a:extLst>
            </p:cNvPr>
            <p:cNvSpPr>
              <a:spLocks/>
            </p:cNvSpPr>
            <p:nvPr/>
          </p:nvSpPr>
          <p:spPr bwMode="auto">
            <a:xfrm>
              <a:off x="9182100" y="0"/>
              <a:ext cx="3006725" cy="6866467"/>
            </a:xfrm>
            <a:custGeom>
              <a:avLst/>
              <a:gdLst>
                <a:gd name="T0" fmla="*/ 2044684 w 3007349"/>
                <a:gd name="T1" fmla="*/ 0 h 6866467"/>
                <a:gd name="T2" fmla="*/ 3006101 w 3007349"/>
                <a:gd name="T3" fmla="*/ 0 h 6866467"/>
                <a:gd name="T4" fmla="*/ 3006101 w 3007349"/>
                <a:gd name="T5" fmla="*/ 6866467 h 6866467"/>
                <a:gd name="T6" fmla="*/ 0 w 3007349"/>
                <a:gd name="T7" fmla="*/ 6866467 h 6866467"/>
                <a:gd name="T8" fmla="*/ 2044684 w 3007349"/>
                <a:gd name="T9" fmla="*/ 0 h 6866467"/>
                <a:gd name="T10" fmla="*/ 0 60000 65536"/>
                <a:gd name="T11" fmla="*/ 0 60000 65536"/>
                <a:gd name="T12" fmla="*/ 0 60000 65536"/>
                <a:gd name="T13" fmla="*/ 0 60000 65536"/>
                <a:gd name="T14" fmla="*/ 0 60000 65536"/>
                <a:gd name="T15" fmla="*/ 0 w 3007349"/>
                <a:gd name="T16" fmla="*/ 0 h 6866467"/>
                <a:gd name="T17" fmla="*/ 3007349 w 3007349"/>
                <a:gd name="T18" fmla="*/ 6866467 h 6866467"/>
              </a:gdLst>
              <a:ahLst/>
              <a:cxnLst>
                <a:cxn ang="T10">
                  <a:pos x="T0" y="T1"/>
                </a:cxn>
                <a:cxn ang="T11">
                  <a:pos x="T2" y="T3"/>
                </a:cxn>
                <a:cxn ang="T12">
                  <a:pos x="T4" y="T5"/>
                </a:cxn>
                <a:cxn ang="T13">
                  <a:pos x="T6" y="T7"/>
                </a:cxn>
                <a:cxn ang="T14">
                  <a:pos x="T8" y="T9"/>
                </a:cxn>
              </a:cxnLst>
              <a:rect l="T15" t="T16" r="T17" b="T18"/>
              <a:pathLst>
                <a:path w="3007349" h="6866467">
                  <a:moveTo>
                    <a:pt x="2045532" y="0"/>
                  </a:moveTo>
                  <a:lnTo>
                    <a:pt x="3007349" y="0"/>
                  </a:lnTo>
                  <a:lnTo>
                    <a:pt x="3007349" y="6866467"/>
                  </a:lnTo>
                  <a:lnTo>
                    <a:pt x="0" y="6866467"/>
                  </a:lnTo>
                  <a:lnTo>
                    <a:pt x="2045532" y="0"/>
                  </a:lnTo>
                  <a:close/>
                </a:path>
              </a:pathLst>
            </a:custGeom>
            <a:solidFill>
              <a:srgbClr val="5FCBEF">
                <a:alpha val="3607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7179" name="Rectangle 25">
              <a:extLst>
                <a:ext uri="{FF2B5EF4-FFF2-40B4-BE49-F238E27FC236}">
                  <a16:creationId xmlns:a16="http://schemas.microsoft.com/office/drawing/2014/main" id="{AA36DD6B-BEF9-4859-B8F7-3D32ECB49130}"/>
                </a:ext>
              </a:extLst>
            </p:cNvPr>
            <p:cNvSpPr>
              <a:spLocks/>
            </p:cNvSpPr>
            <p:nvPr/>
          </p:nvSpPr>
          <p:spPr bwMode="auto">
            <a:xfrm>
              <a:off x="9602788" y="0"/>
              <a:ext cx="2589212" cy="6866467"/>
            </a:xfrm>
            <a:custGeom>
              <a:avLst/>
              <a:gdLst>
                <a:gd name="T0" fmla="*/ 0 w 2573311"/>
                <a:gd name="T1" fmla="*/ 0 h 6866467"/>
                <a:gd name="T2" fmla="*/ 2605211 w 2573311"/>
                <a:gd name="T3" fmla="*/ 0 h 6866467"/>
                <a:gd name="T4" fmla="*/ 2605211 w 2573311"/>
                <a:gd name="T5" fmla="*/ 6866467 h 6866467"/>
                <a:gd name="T6" fmla="*/ 1217240 w 2573311"/>
                <a:gd name="T7" fmla="*/ 6866467 h 6866467"/>
                <a:gd name="T8" fmla="*/ 0 w 2573311"/>
                <a:gd name="T9" fmla="*/ 0 h 6866467"/>
                <a:gd name="T10" fmla="*/ 0 60000 65536"/>
                <a:gd name="T11" fmla="*/ 0 60000 65536"/>
                <a:gd name="T12" fmla="*/ 0 60000 65536"/>
                <a:gd name="T13" fmla="*/ 0 60000 65536"/>
                <a:gd name="T14" fmla="*/ 0 60000 65536"/>
                <a:gd name="T15" fmla="*/ 0 w 2573311"/>
                <a:gd name="T16" fmla="*/ 0 h 6866467"/>
                <a:gd name="T17" fmla="*/ 2573311 w 2573311"/>
                <a:gd name="T18" fmla="*/ 6866467 h 6866467"/>
              </a:gdLst>
              <a:ahLst/>
              <a:cxnLst>
                <a:cxn ang="T10">
                  <a:pos x="T0" y="T1"/>
                </a:cxn>
                <a:cxn ang="T11">
                  <a:pos x="T2" y="T3"/>
                </a:cxn>
                <a:cxn ang="T12">
                  <a:pos x="T4" y="T5"/>
                </a:cxn>
                <a:cxn ang="T13">
                  <a:pos x="T6" y="T7"/>
                </a:cxn>
                <a:cxn ang="T14">
                  <a:pos x="T8" y="T9"/>
                </a:cxn>
              </a:cxnLst>
              <a:rect l="T15" t="T16" r="T17" b="T18"/>
              <a:pathLst>
                <a:path w="2573311" h="6866467">
                  <a:moveTo>
                    <a:pt x="0" y="0"/>
                  </a:moveTo>
                  <a:lnTo>
                    <a:pt x="2573311" y="0"/>
                  </a:lnTo>
                  <a:lnTo>
                    <a:pt x="2573311" y="6866467"/>
                  </a:lnTo>
                  <a:lnTo>
                    <a:pt x="1202336" y="6866467"/>
                  </a:lnTo>
                  <a:lnTo>
                    <a:pt x="0" y="0"/>
                  </a:lnTo>
                  <a:close/>
                </a:path>
              </a:pathLst>
            </a:custGeom>
            <a:solidFill>
              <a:srgbClr val="5FCBEF">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7180" name="Isosceles Triangle 23">
              <a:extLst>
                <a:ext uri="{FF2B5EF4-FFF2-40B4-BE49-F238E27FC236}">
                  <a16:creationId xmlns:a16="http://schemas.microsoft.com/office/drawing/2014/main" id="{292FAC7D-CB32-41C5-8BEE-3486580FF249}"/>
                </a:ext>
              </a:extLst>
            </p:cNvPr>
            <p:cNvSpPr>
              <a:spLocks noChangeArrowheads="1"/>
            </p:cNvSpPr>
            <p:nvPr/>
          </p:nvSpPr>
          <p:spPr bwMode="auto">
            <a:xfrm>
              <a:off x="8932863" y="3055824"/>
              <a:ext cx="3259137" cy="3810643"/>
            </a:xfrm>
            <a:prstGeom prst="triangle">
              <a:avLst>
                <a:gd name="adj" fmla="val 100000"/>
              </a:avLst>
            </a:prstGeom>
            <a:solidFill>
              <a:srgbClr val="16B0E3">
                <a:alpha val="6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SimSun"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SimSun"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9pPr>
            </a:lstStyle>
            <a:p>
              <a:pPr eaLnBrk="1" hangingPunct="1">
                <a:defRPr/>
              </a:pPr>
              <a:endParaRPr lang="nl-NL" altLang="en-US"/>
            </a:p>
          </p:txBody>
        </p:sp>
        <p:sp>
          <p:nvSpPr>
            <p:cNvPr id="7181" name="Rectangle 27">
              <a:extLst>
                <a:ext uri="{FF2B5EF4-FFF2-40B4-BE49-F238E27FC236}">
                  <a16:creationId xmlns:a16="http://schemas.microsoft.com/office/drawing/2014/main" id="{842153F9-E021-46D9-AF7C-200C2CBB7559}"/>
                </a:ext>
              </a:extLst>
            </p:cNvPr>
            <p:cNvSpPr>
              <a:spLocks/>
            </p:cNvSpPr>
            <p:nvPr/>
          </p:nvSpPr>
          <p:spPr bwMode="auto">
            <a:xfrm>
              <a:off x="9334500" y="0"/>
              <a:ext cx="2854325" cy="6866467"/>
            </a:xfrm>
            <a:custGeom>
              <a:avLst/>
              <a:gdLst>
                <a:gd name="T0" fmla="*/ 0 w 2858013"/>
                <a:gd name="T1" fmla="*/ 0 h 6866467"/>
                <a:gd name="T2" fmla="*/ 2850642 w 2858013"/>
                <a:gd name="T3" fmla="*/ 0 h 6866467"/>
                <a:gd name="T4" fmla="*/ 2850642 w 2858013"/>
                <a:gd name="T5" fmla="*/ 6866467 h 6866467"/>
                <a:gd name="T6" fmla="*/ 2467562 w 2858013"/>
                <a:gd name="T7" fmla="*/ 6866467 h 6866467"/>
                <a:gd name="T8" fmla="*/ 0 w 2858013"/>
                <a:gd name="T9" fmla="*/ 0 h 6866467"/>
                <a:gd name="T10" fmla="*/ 0 60000 65536"/>
                <a:gd name="T11" fmla="*/ 0 60000 65536"/>
                <a:gd name="T12" fmla="*/ 0 60000 65536"/>
                <a:gd name="T13" fmla="*/ 0 60000 65536"/>
                <a:gd name="T14" fmla="*/ 0 60000 65536"/>
                <a:gd name="T15" fmla="*/ 0 w 2858013"/>
                <a:gd name="T16" fmla="*/ 0 h 6866467"/>
                <a:gd name="T17" fmla="*/ 2858013 w 2858013"/>
                <a:gd name="T18" fmla="*/ 6866467 h 6866467"/>
              </a:gdLst>
              <a:ahLst/>
              <a:cxnLst>
                <a:cxn ang="T10">
                  <a:pos x="T0" y="T1"/>
                </a:cxn>
                <a:cxn ang="T11">
                  <a:pos x="T2" y="T3"/>
                </a:cxn>
                <a:cxn ang="T12">
                  <a:pos x="T4" y="T5"/>
                </a:cxn>
                <a:cxn ang="T13">
                  <a:pos x="T6" y="T7"/>
                </a:cxn>
                <a:cxn ang="T14">
                  <a:pos x="T8" y="T9"/>
                </a:cxn>
              </a:cxnLst>
              <a:rect l="T15" t="T16" r="T17" b="T18"/>
              <a:pathLst>
                <a:path w="2858013" h="6866467">
                  <a:moveTo>
                    <a:pt x="0" y="0"/>
                  </a:moveTo>
                  <a:lnTo>
                    <a:pt x="2858013" y="0"/>
                  </a:lnTo>
                  <a:lnTo>
                    <a:pt x="2858013" y="6866467"/>
                  </a:lnTo>
                  <a:lnTo>
                    <a:pt x="2473942" y="6866467"/>
                  </a:lnTo>
                  <a:lnTo>
                    <a:pt x="0" y="0"/>
                  </a:lnTo>
                  <a:close/>
                </a:path>
              </a:pathLst>
            </a:custGeom>
            <a:solidFill>
              <a:srgbClr val="16B0E3">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7182" name="Rectangle 28">
              <a:extLst>
                <a:ext uri="{FF2B5EF4-FFF2-40B4-BE49-F238E27FC236}">
                  <a16:creationId xmlns:a16="http://schemas.microsoft.com/office/drawing/2014/main" id="{F390844F-8957-4FE9-8C91-F652E35E21D1}"/>
                </a:ext>
              </a:extLst>
            </p:cNvPr>
            <p:cNvSpPr>
              <a:spLocks/>
            </p:cNvSpPr>
            <p:nvPr/>
          </p:nvSpPr>
          <p:spPr bwMode="auto">
            <a:xfrm>
              <a:off x="10898188" y="0"/>
              <a:ext cx="1290637" cy="6866467"/>
            </a:xfrm>
            <a:custGeom>
              <a:avLst/>
              <a:gdLst>
                <a:gd name="T0" fmla="*/ 1020593 w 1290094"/>
                <a:gd name="T1" fmla="*/ 0 h 6858000"/>
                <a:gd name="T2" fmla="*/ 1291180 w 1290094"/>
                <a:gd name="T3" fmla="*/ 0 h 6858000"/>
                <a:gd name="T4" fmla="*/ 1291180 w 1290094"/>
                <a:gd name="T5" fmla="*/ 6874944 h 6858000"/>
                <a:gd name="T6" fmla="*/ 0 w 1290094"/>
                <a:gd name="T7" fmla="*/ 6874944 h 6858000"/>
                <a:gd name="T8" fmla="*/ 1020593 w 1290094"/>
                <a:gd name="T9" fmla="*/ 0 h 6858000"/>
                <a:gd name="T10" fmla="*/ 0 60000 65536"/>
                <a:gd name="T11" fmla="*/ 0 60000 65536"/>
                <a:gd name="T12" fmla="*/ 0 60000 65536"/>
                <a:gd name="T13" fmla="*/ 0 60000 65536"/>
                <a:gd name="T14" fmla="*/ 0 60000 65536"/>
                <a:gd name="T15" fmla="*/ 0 w 1290094"/>
                <a:gd name="T16" fmla="*/ 0 h 6858000"/>
                <a:gd name="T17" fmla="*/ 1290094 w 1290094"/>
                <a:gd name="T18" fmla="*/ 6858000 h 6858000"/>
              </a:gdLst>
              <a:ahLst/>
              <a:cxnLst>
                <a:cxn ang="T10">
                  <a:pos x="T0" y="T1"/>
                </a:cxn>
                <a:cxn ang="T11">
                  <a:pos x="T2" y="T3"/>
                </a:cxn>
                <a:cxn ang="T12">
                  <a:pos x="T4" y="T5"/>
                </a:cxn>
                <a:cxn ang="T13">
                  <a:pos x="T6" y="T7"/>
                </a:cxn>
                <a:cxn ang="T14">
                  <a:pos x="T8" y="T9"/>
                </a:cxn>
              </a:cxnLst>
              <a:rect l="T15" t="T16" r="T17" b="T18"/>
              <a:pathLst>
                <a:path w="1290094" h="6858000">
                  <a:moveTo>
                    <a:pt x="1019735" y="0"/>
                  </a:moveTo>
                  <a:lnTo>
                    <a:pt x="1290094" y="0"/>
                  </a:lnTo>
                  <a:lnTo>
                    <a:pt x="1290094" y="6858000"/>
                  </a:lnTo>
                  <a:lnTo>
                    <a:pt x="0" y="6858000"/>
                  </a:lnTo>
                  <a:lnTo>
                    <a:pt x="1019735" y="0"/>
                  </a:lnTo>
                  <a:close/>
                </a:path>
              </a:pathLst>
            </a:custGeom>
            <a:solidFill>
              <a:srgbClr val="2E83C3">
                <a:alpha val="6901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7183" name="Rectangle 29">
              <a:extLst>
                <a:ext uri="{FF2B5EF4-FFF2-40B4-BE49-F238E27FC236}">
                  <a16:creationId xmlns:a16="http://schemas.microsoft.com/office/drawing/2014/main" id="{FC663356-E15F-415E-B279-B3795ADD2697}"/>
                </a:ext>
              </a:extLst>
            </p:cNvPr>
            <p:cNvSpPr>
              <a:spLocks/>
            </p:cNvSpPr>
            <p:nvPr/>
          </p:nvSpPr>
          <p:spPr bwMode="auto">
            <a:xfrm>
              <a:off x="10939463" y="0"/>
              <a:ext cx="1249362" cy="6866467"/>
            </a:xfrm>
            <a:custGeom>
              <a:avLst/>
              <a:gdLst>
                <a:gd name="T0" fmla="*/ 0 w 1249825"/>
                <a:gd name="T1" fmla="*/ 0 h 6858000"/>
                <a:gd name="T2" fmla="*/ 1248899 w 1249825"/>
                <a:gd name="T3" fmla="*/ 0 h 6858000"/>
                <a:gd name="T4" fmla="*/ 1248899 w 1249825"/>
                <a:gd name="T5" fmla="*/ 6874944 h 6858000"/>
                <a:gd name="T6" fmla="*/ 1108560 w 1249825"/>
                <a:gd name="T7" fmla="*/ 6874944 h 6858000"/>
                <a:gd name="T8" fmla="*/ 0 w 1249825"/>
                <a:gd name="T9" fmla="*/ 0 h 6858000"/>
                <a:gd name="T10" fmla="*/ 0 60000 65536"/>
                <a:gd name="T11" fmla="*/ 0 60000 65536"/>
                <a:gd name="T12" fmla="*/ 0 60000 65536"/>
                <a:gd name="T13" fmla="*/ 0 60000 65536"/>
                <a:gd name="T14" fmla="*/ 0 60000 65536"/>
                <a:gd name="T15" fmla="*/ 0 w 1249825"/>
                <a:gd name="T16" fmla="*/ 0 h 6858000"/>
                <a:gd name="T17" fmla="*/ 1249825 w 1249825"/>
                <a:gd name="T18" fmla="*/ 6858000 h 6858000"/>
              </a:gdLst>
              <a:ahLst/>
              <a:cxnLst>
                <a:cxn ang="T10">
                  <a:pos x="T0" y="T1"/>
                </a:cxn>
                <a:cxn ang="T11">
                  <a:pos x="T2" y="T3"/>
                </a:cxn>
                <a:cxn ang="T12">
                  <a:pos x="T4" y="T5"/>
                </a:cxn>
                <a:cxn ang="T13">
                  <a:pos x="T6" y="T7"/>
                </a:cxn>
                <a:cxn ang="T14">
                  <a:pos x="T8" y="T9"/>
                </a:cxn>
              </a:cxnLst>
              <a:rect l="T15" t="T16" r="T17" b="T18"/>
              <a:pathLst>
                <a:path w="1249825" h="6858000">
                  <a:moveTo>
                    <a:pt x="0" y="0"/>
                  </a:moveTo>
                  <a:lnTo>
                    <a:pt x="1249825" y="0"/>
                  </a:lnTo>
                  <a:lnTo>
                    <a:pt x="1249825" y="6858000"/>
                  </a:lnTo>
                  <a:lnTo>
                    <a:pt x="1109382" y="6858000"/>
                  </a:lnTo>
                  <a:lnTo>
                    <a:pt x="0" y="0"/>
                  </a:lnTo>
                  <a:close/>
                </a:path>
              </a:pathLst>
            </a:custGeom>
            <a:solidFill>
              <a:srgbClr val="22629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7184" name="Isosceles Triangle 27">
              <a:extLst>
                <a:ext uri="{FF2B5EF4-FFF2-40B4-BE49-F238E27FC236}">
                  <a16:creationId xmlns:a16="http://schemas.microsoft.com/office/drawing/2014/main" id="{B7BA1B84-FE2F-48CF-878C-44512705C1C0}"/>
                </a:ext>
              </a:extLst>
            </p:cNvPr>
            <p:cNvSpPr>
              <a:spLocks noChangeArrowheads="1"/>
            </p:cNvSpPr>
            <p:nvPr/>
          </p:nvSpPr>
          <p:spPr bwMode="auto">
            <a:xfrm>
              <a:off x="10371138" y="3597705"/>
              <a:ext cx="1817687" cy="3268762"/>
            </a:xfrm>
            <a:prstGeom prst="triangle">
              <a:avLst>
                <a:gd name="adj" fmla="val 100000"/>
              </a:avLst>
            </a:prstGeom>
            <a:solidFill>
              <a:srgbClr val="16B0E3">
                <a:alpha val="6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SimSun"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SimSun"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9pPr>
            </a:lstStyle>
            <a:p>
              <a:pPr eaLnBrk="1" hangingPunct="1">
                <a:defRPr/>
              </a:pPr>
              <a:endParaRPr lang="nl-NL" altLang="en-US"/>
            </a:p>
          </p:txBody>
        </p:sp>
        <p:sp>
          <p:nvSpPr>
            <p:cNvPr id="7185" name="Isosceles Triangle 18">
              <a:extLst>
                <a:ext uri="{FF2B5EF4-FFF2-40B4-BE49-F238E27FC236}">
                  <a16:creationId xmlns:a16="http://schemas.microsoft.com/office/drawing/2014/main" id="{0C313DE4-4BEE-4867-B47D-07A77D3C74E1}"/>
                </a:ext>
              </a:extLst>
            </p:cNvPr>
            <p:cNvSpPr>
              <a:spLocks noChangeArrowheads="1"/>
            </p:cNvSpPr>
            <p:nvPr/>
          </p:nvSpPr>
          <p:spPr bwMode="auto">
            <a:xfrm>
              <a:off x="0" y="4021992"/>
              <a:ext cx="449263" cy="2844475"/>
            </a:xfrm>
            <a:prstGeom prst="triangle">
              <a:avLst>
                <a:gd name="adj" fmla="val 0"/>
              </a:avLst>
            </a:prstGeom>
            <a:solidFill>
              <a:srgbClr val="5FCBEF">
                <a:alpha val="6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SimSun"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SimSun"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9pPr>
            </a:lstStyle>
            <a:p>
              <a:pPr eaLnBrk="1" hangingPunct="1">
                <a:defRPr/>
              </a:pPr>
              <a:endParaRPr lang="nl-NL" altLang="en-US"/>
            </a:p>
          </p:txBody>
        </p:sp>
      </p:grpSp>
      <p:sp>
        <p:nvSpPr>
          <p:cNvPr id="7171" name="Title Placeholder 1">
            <a:extLst>
              <a:ext uri="{FF2B5EF4-FFF2-40B4-BE49-F238E27FC236}">
                <a16:creationId xmlns:a16="http://schemas.microsoft.com/office/drawing/2014/main" id="{EC7D84A9-C6C5-49A8-ABFD-82DF259E14E2}"/>
              </a:ext>
            </a:extLst>
          </p:cNvPr>
          <p:cNvSpPr>
            <a:spLocks noGrp="1" noChangeArrowheads="1"/>
          </p:cNvSpPr>
          <p:nvPr>
            <p:ph type="title" idx="4294967295"/>
          </p:nvPr>
        </p:nvSpPr>
        <p:spPr bwMode="auto">
          <a:xfrm>
            <a:off x="677863" y="609600"/>
            <a:ext cx="8596312"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nl-NL" altLang="zh-CN">
                <a:sym typeface="Trebuchet MS" panose="020B0603020202020204" pitchFamily="34" charset="0"/>
              </a:rPr>
              <a:t>Klik om de stijl te bewerken</a:t>
            </a:r>
          </a:p>
        </p:txBody>
      </p:sp>
      <p:sp>
        <p:nvSpPr>
          <p:cNvPr id="7172" name="Text Placeholder 2">
            <a:extLst>
              <a:ext uri="{FF2B5EF4-FFF2-40B4-BE49-F238E27FC236}">
                <a16:creationId xmlns:a16="http://schemas.microsoft.com/office/drawing/2014/main" id="{ABA31B15-A803-4935-9597-589ABCCFAD9D}"/>
              </a:ext>
            </a:extLst>
          </p:cNvPr>
          <p:cNvSpPr>
            <a:spLocks noGrp="1" noChangeArrowheads="1"/>
          </p:cNvSpPr>
          <p:nvPr>
            <p:ph type="body" idx="1"/>
          </p:nvPr>
        </p:nvSpPr>
        <p:spPr bwMode="auto">
          <a:xfrm>
            <a:off x="677863" y="2160588"/>
            <a:ext cx="8596312" cy="388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nl-NL" altLang="zh-CN">
                <a:sym typeface="Trebuchet MS" panose="020B0603020202020204" pitchFamily="34" charset="0"/>
              </a:rPr>
              <a:t>Klik om de modelstijlen te bewerken</a:t>
            </a:r>
          </a:p>
          <a:p>
            <a:pPr lvl="1"/>
            <a:r>
              <a:rPr lang="nl-NL" altLang="zh-CN">
                <a:sym typeface="Trebuchet MS" panose="020B0603020202020204" pitchFamily="34" charset="0"/>
              </a:rPr>
              <a:t>Tweede niveau</a:t>
            </a:r>
          </a:p>
          <a:p>
            <a:pPr lvl="2"/>
            <a:r>
              <a:rPr lang="nl-NL" altLang="zh-CN">
                <a:sym typeface="Trebuchet MS" panose="020B0603020202020204" pitchFamily="34" charset="0"/>
              </a:rPr>
              <a:t>Derde niveau</a:t>
            </a:r>
          </a:p>
          <a:p>
            <a:pPr lvl="3"/>
            <a:r>
              <a:rPr lang="nl-NL" altLang="zh-CN">
                <a:sym typeface="Trebuchet MS" panose="020B0603020202020204" pitchFamily="34" charset="0"/>
              </a:rPr>
              <a:t>Vierde niveau</a:t>
            </a:r>
          </a:p>
          <a:p>
            <a:pPr lvl="4"/>
            <a:r>
              <a:rPr lang="nl-NL" altLang="zh-CN">
                <a:sym typeface="Trebuchet MS" panose="020B0603020202020204" pitchFamily="34" charset="0"/>
              </a:rPr>
              <a:t>Vijfde niveau</a:t>
            </a:r>
          </a:p>
        </p:txBody>
      </p:sp>
      <p:sp>
        <p:nvSpPr>
          <p:cNvPr id="8207" name="Tijdelijke aanduiding voor datum 1">
            <a:extLst>
              <a:ext uri="{FF2B5EF4-FFF2-40B4-BE49-F238E27FC236}">
                <a16:creationId xmlns:a16="http://schemas.microsoft.com/office/drawing/2014/main" id="{0733796E-9382-40E7-98F9-316D7DB32783}"/>
              </a:ext>
            </a:extLst>
          </p:cNvPr>
          <p:cNvSpPr>
            <a:spLocks noGrp="1" noChangeArrowheads="1"/>
          </p:cNvSpPr>
          <p:nvPr>
            <p:ph type="dt" sz="half" idx="2"/>
          </p:nvPr>
        </p:nvSpPr>
        <p:spPr bwMode="auto">
          <a:xfrm>
            <a:off x="7205663" y="6042025"/>
            <a:ext cx="911225"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900">
                <a:solidFill>
                  <a:srgbClr val="898989"/>
                </a:solidFill>
              </a:defRPr>
            </a:lvl1pPr>
          </a:lstStyle>
          <a:p>
            <a:pPr>
              <a:defRPr/>
            </a:pPr>
            <a:fld id="{EAB4741B-2031-4F4C-8857-B65386E53B9F}" type="datetime1">
              <a:rPr lang="nl-NL" altLang="en-US"/>
              <a:pPr>
                <a:defRPr/>
              </a:pPr>
              <a:t>4-5-2018</a:t>
            </a:fld>
            <a:endParaRPr lang="en-US"/>
          </a:p>
        </p:txBody>
      </p:sp>
      <p:sp>
        <p:nvSpPr>
          <p:cNvPr id="8208" name="Tijdelijke aanduiding voor voettekst 2">
            <a:extLst>
              <a:ext uri="{FF2B5EF4-FFF2-40B4-BE49-F238E27FC236}">
                <a16:creationId xmlns:a16="http://schemas.microsoft.com/office/drawing/2014/main" id="{6EA4EE7F-AC4D-413E-BC9D-4C78F17BAD5E}"/>
              </a:ext>
            </a:extLst>
          </p:cNvPr>
          <p:cNvSpPr>
            <a:spLocks noGrp="1" noChangeArrowheads="1"/>
          </p:cNvSpPr>
          <p:nvPr>
            <p:ph type="ftr" sz="quarter" idx="3"/>
          </p:nvPr>
        </p:nvSpPr>
        <p:spPr bwMode="auto">
          <a:xfrm>
            <a:off x="677863" y="6042025"/>
            <a:ext cx="6297612"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900">
                <a:solidFill>
                  <a:srgbClr val="898989"/>
                </a:solidFill>
              </a:defRPr>
            </a:lvl1pPr>
          </a:lstStyle>
          <a:p>
            <a:pPr>
              <a:defRPr/>
            </a:pPr>
            <a:endParaRPr lang="nl-NL" altLang="en-US"/>
          </a:p>
        </p:txBody>
      </p:sp>
      <p:sp>
        <p:nvSpPr>
          <p:cNvPr id="8209" name="Tijdelijke aanduiding voor dianummer 3">
            <a:extLst>
              <a:ext uri="{FF2B5EF4-FFF2-40B4-BE49-F238E27FC236}">
                <a16:creationId xmlns:a16="http://schemas.microsoft.com/office/drawing/2014/main" id="{E6B9D7A9-1D28-4F8B-8E5A-0FD44F4E7D9C}"/>
              </a:ext>
            </a:extLst>
          </p:cNvPr>
          <p:cNvSpPr>
            <a:spLocks noGrp="1" noChangeArrowheads="1"/>
          </p:cNvSpPr>
          <p:nvPr>
            <p:ph type="sldNum" sz="quarter" idx="4"/>
          </p:nvPr>
        </p:nvSpPr>
        <p:spPr bwMode="auto">
          <a:xfrm>
            <a:off x="8591550" y="6042025"/>
            <a:ext cx="682625"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900">
                <a:solidFill>
                  <a:schemeClr val="accent1"/>
                </a:solidFill>
              </a:defRPr>
            </a:lvl1pPr>
          </a:lstStyle>
          <a:p>
            <a:pPr>
              <a:defRPr/>
            </a:pPr>
            <a:fld id="{327C14F3-AB5D-4181-8303-77189EF72899}" type="slidenum">
              <a:rPr lang="nl-NL" altLang="en-US"/>
              <a:pPr>
                <a:defRPr/>
              </a:pPr>
              <a:t>‹nr.›</a:t>
            </a:fld>
            <a:endParaRPr lang="en-US" altLang="nl-NL"/>
          </a:p>
        </p:txBody>
      </p:sp>
    </p:spTree>
  </p:cSld>
  <p:clrMap bg1="lt1" tx1="dk1" bg2="lt2" tx2="dk2" accent1="accent1" accent2="accent2" accent3="accent3" accent4="accent4" accent5="accent5" accent6="accent6" hlink="hlink" folHlink="folHlink"/>
  <p:sldLayoutIdLst>
    <p:sldLayoutId id="2147484903" r:id="rId1"/>
    <p:sldLayoutId id="2147484904" r:id="rId2"/>
    <p:sldLayoutId id="2147484905" r:id="rId3"/>
    <p:sldLayoutId id="2147484906" r:id="rId4"/>
    <p:sldLayoutId id="2147484907" r:id="rId5"/>
    <p:sldLayoutId id="2147484908" r:id="rId6"/>
    <p:sldLayoutId id="2147484909" r:id="rId7"/>
    <p:sldLayoutId id="2147484910" r:id="rId8"/>
    <p:sldLayoutId id="2147484911" r:id="rId9"/>
    <p:sldLayoutId id="2147484912" r:id="rId10"/>
    <p:sldLayoutId id="2147484913" r:id="rId11"/>
  </p:sldLayoutIdLst>
  <p:txStyles>
    <p:titleStyle>
      <a:lvl1pPr marL="457200" indent="-457200" algn="l" rtl="0" eaLnBrk="0" fontAlgn="base" hangingPunct="0">
        <a:spcBef>
          <a:spcPct val="0"/>
        </a:spcBef>
        <a:spcAft>
          <a:spcPct val="0"/>
        </a:spcAft>
        <a:defRPr sz="3600">
          <a:solidFill>
            <a:schemeClr val="accent1"/>
          </a:solidFill>
          <a:latin typeface="+mj-lt"/>
          <a:ea typeface="+mj-ea"/>
          <a:cs typeface="+mj-cs"/>
          <a:sym typeface="Trebuchet MS" panose="020B0603020202020204" pitchFamily="34" charset="0"/>
        </a:defRPr>
      </a:lvl1pPr>
      <a:lvl2pPr marL="4572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anose="020B0603020202020204" pitchFamily="34" charset="0"/>
        </a:defRPr>
      </a:lvl2pPr>
      <a:lvl3pPr marL="4572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anose="020B0603020202020204" pitchFamily="34" charset="0"/>
        </a:defRPr>
      </a:lvl3pPr>
      <a:lvl4pPr marL="4572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anose="020B0603020202020204" pitchFamily="34" charset="0"/>
        </a:defRPr>
      </a:lvl4pPr>
      <a:lvl5pPr marL="4572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anose="020B0603020202020204" pitchFamily="34" charset="0"/>
        </a:defRPr>
      </a:lvl5pPr>
      <a:lvl6pPr marL="9144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itchFamily="34" charset="0"/>
        </a:defRPr>
      </a:lvl6pPr>
      <a:lvl7pPr marL="13716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itchFamily="34" charset="0"/>
        </a:defRPr>
      </a:lvl7pPr>
      <a:lvl8pPr marL="18288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itchFamily="34" charset="0"/>
        </a:defRPr>
      </a:lvl8pPr>
      <a:lvl9pPr marL="22860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itchFamily="34" charset="0"/>
        </a:defRPr>
      </a:lvl9pPr>
    </p:titleStyle>
    <p:bodyStyle>
      <a:lvl1pPr marL="342900" indent="-342900" algn="l" defTabSz="457200" rtl="0" eaLnBrk="0" fontAlgn="base" hangingPunct="0">
        <a:spcBef>
          <a:spcPts val="1000"/>
        </a:spcBef>
        <a:spcAft>
          <a:spcPct val="0"/>
        </a:spcAft>
        <a:buClr>
          <a:schemeClr val="accent1"/>
        </a:buClr>
        <a:buSzPct val="80000"/>
        <a:buFont typeface="Wingdings 3" panose="05040102010807070707" pitchFamily="18" charset="2"/>
        <a:buChar char=""/>
        <a:defRPr>
          <a:solidFill>
            <a:srgbClr val="3F3F3F"/>
          </a:solidFill>
          <a:latin typeface="+mn-lt"/>
          <a:ea typeface="+mn-ea"/>
          <a:cs typeface="+mn-cs"/>
          <a:sym typeface="Trebuchet MS" panose="020B0603020202020204" pitchFamily="34" charset="0"/>
        </a:defRPr>
      </a:lvl1pPr>
      <a:lvl2pPr marL="742950" indent="-28575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600">
          <a:solidFill>
            <a:srgbClr val="3F3F3F"/>
          </a:solidFill>
          <a:latin typeface="+mn-lt"/>
          <a:ea typeface="+mn-ea"/>
          <a:cs typeface="+mn-cs"/>
          <a:sym typeface="Trebuchet MS" panose="020B0603020202020204" pitchFamily="34" charset="0"/>
        </a:defRPr>
      </a:lvl2pPr>
      <a:lvl3pPr marL="11430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400">
          <a:solidFill>
            <a:srgbClr val="3F3F3F"/>
          </a:solidFill>
          <a:latin typeface="+mn-lt"/>
          <a:ea typeface="+mn-ea"/>
          <a:cs typeface="+mn-cs"/>
          <a:sym typeface="Trebuchet MS" panose="020B0603020202020204" pitchFamily="34" charset="0"/>
        </a:defRPr>
      </a:lvl3pPr>
      <a:lvl4pPr marL="16002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mn-lt"/>
          <a:ea typeface="+mn-ea"/>
          <a:cs typeface="+mn-cs"/>
          <a:sym typeface="Trebuchet MS" panose="020B0603020202020204" pitchFamily="34" charset="0"/>
        </a:defRPr>
      </a:lvl4pPr>
      <a:lvl5pPr marL="20574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mn-lt"/>
          <a:ea typeface="+mn-ea"/>
          <a:cs typeface="+mn-cs"/>
          <a:sym typeface="Trebuchet MS" panose="020B0603020202020204" pitchFamily="34" charset="0"/>
        </a:defRPr>
      </a:lvl5pPr>
      <a:lvl6pPr marL="2514600" indent="-228600" algn="l" defTabSz="457200" rtl="0" eaLnBrk="0" fontAlgn="base" hangingPunct="0">
        <a:spcBef>
          <a:spcPts val="1000"/>
        </a:spcBef>
        <a:spcAft>
          <a:spcPct val="0"/>
        </a:spcAft>
        <a:buClr>
          <a:schemeClr val="accent1"/>
        </a:buClr>
        <a:buSzPct val="80000"/>
        <a:buFont typeface="Wingdings 3" pitchFamily="18" charset="2"/>
        <a:buChar char=""/>
        <a:defRPr sz="1200">
          <a:solidFill>
            <a:srgbClr val="3F3F3F"/>
          </a:solidFill>
          <a:latin typeface="+mn-lt"/>
          <a:ea typeface="+mn-ea"/>
          <a:cs typeface="+mn-cs"/>
          <a:sym typeface="Trebuchet MS" pitchFamily="34" charset="0"/>
        </a:defRPr>
      </a:lvl6pPr>
      <a:lvl7pPr marL="2971800" indent="-228600" algn="l" defTabSz="457200" rtl="0" eaLnBrk="0" fontAlgn="base" hangingPunct="0">
        <a:spcBef>
          <a:spcPts val="1000"/>
        </a:spcBef>
        <a:spcAft>
          <a:spcPct val="0"/>
        </a:spcAft>
        <a:buClr>
          <a:schemeClr val="accent1"/>
        </a:buClr>
        <a:buSzPct val="80000"/>
        <a:buFont typeface="Wingdings 3" pitchFamily="18" charset="2"/>
        <a:buChar char=""/>
        <a:defRPr sz="1200">
          <a:solidFill>
            <a:srgbClr val="3F3F3F"/>
          </a:solidFill>
          <a:latin typeface="+mn-lt"/>
          <a:ea typeface="+mn-ea"/>
          <a:cs typeface="+mn-cs"/>
          <a:sym typeface="Trebuchet MS" pitchFamily="34" charset="0"/>
        </a:defRPr>
      </a:lvl7pPr>
      <a:lvl8pPr marL="3429000" indent="-228600" algn="l" defTabSz="457200" rtl="0" eaLnBrk="0" fontAlgn="base" hangingPunct="0">
        <a:spcBef>
          <a:spcPts val="1000"/>
        </a:spcBef>
        <a:spcAft>
          <a:spcPct val="0"/>
        </a:spcAft>
        <a:buClr>
          <a:schemeClr val="accent1"/>
        </a:buClr>
        <a:buSzPct val="80000"/>
        <a:buFont typeface="Wingdings 3" pitchFamily="18" charset="2"/>
        <a:buChar char=""/>
        <a:defRPr sz="1200">
          <a:solidFill>
            <a:srgbClr val="3F3F3F"/>
          </a:solidFill>
          <a:latin typeface="+mn-lt"/>
          <a:ea typeface="+mn-ea"/>
          <a:cs typeface="+mn-cs"/>
          <a:sym typeface="Trebuchet MS" pitchFamily="34" charset="0"/>
        </a:defRPr>
      </a:lvl8pPr>
      <a:lvl9pPr marL="3886200" indent="-228600" algn="l" defTabSz="457200" rtl="0" eaLnBrk="0" fontAlgn="base" hangingPunct="0">
        <a:spcBef>
          <a:spcPts val="1000"/>
        </a:spcBef>
        <a:spcAft>
          <a:spcPct val="0"/>
        </a:spcAft>
        <a:buClr>
          <a:schemeClr val="accent1"/>
        </a:buClr>
        <a:buSzPct val="80000"/>
        <a:buFont typeface="Wingdings 3" pitchFamily="18" charset="2"/>
        <a:buChar char=""/>
        <a:defRPr sz="1200">
          <a:solidFill>
            <a:srgbClr val="3F3F3F"/>
          </a:solidFill>
          <a:latin typeface="+mn-lt"/>
          <a:ea typeface="+mn-ea"/>
          <a:cs typeface="+mn-cs"/>
          <a:sym typeface="Trebuchet MS" pitchFamily="34" charset="0"/>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8194" name="Group 2">
            <a:extLst>
              <a:ext uri="{FF2B5EF4-FFF2-40B4-BE49-F238E27FC236}">
                <a16:creationId xmlns:a16="http://schemas.microsoft.com/office/drawing/2014/main" id="{9A1B7333-C6C8-4047-817E-CCD4B27E5DF1}"/>
              </a:ext>
            </a:extLst>
          </p:cNvPr>
          <p:cNvGrpSpPr>
            <a:grpSpLocks/>
          </p:cNvGrpSpPr>
          <p:nvPr/>
        </p:nvGrpSpPr>
        <p:grpSpPr bwMode="auto">
          <a:xfrm>
            <a:off x="0" y="-1588"/>
            <a:ext cx="12192000" cy="6859588"/>
            <a:chOff x="0" y="0"/>
            <a:chExt cx="12192000" cy="6866467"/>
          </a:xfrm>
        </p:grpSpPr>
        <p:sp>
          <p:nvSpPr>
            <p:cNvPr id="8200" name="Straight Connector 19">
              <a:extLst>
                <a:ext uri="{FF2B5EF4-FFF2-40B4-BE49-F238E27FC236}">
                  <a16:creationId xmlns:a16="http://schemas.microsoft.com/office/drawing/2014/main" id="{453F845F-6E48-4877-BFCC-4791BFD9B588}"/>
                </a:ext>
              </a:extLst>
            </p:cNvPr>
            <p:cNvSpPr>
              <a:spLocks noChangeShapeType="1"/>
            </p:cNvSpPr>
            <p:nvPr/>
          </p:nvSpPr>
          <p:spPr bwMode="auto">
            <a:xfrm>
              <a:off x="9371013" y="7946"/>
              <a:ext cx="1219200" cy="6858521"/>
            </a:xfrm>
            <a:prstGeom prst="line">
              <a:avLst/>
            </a:prstGeom>
            <a:noFill/>
            <a:ln w="9525" cap="rnd">
              <a:solidFill>
                <a:srgbClr val="5FCBEF">
                  <a:alpha val="67058"/>
                </a:srgbClr>
              </a:solidFill>
              <a:round/>
              <a:headEnd/>
              <a:tailEnd/>
            </a:ln>
            <a:extLst>
              <a:ext uri="{909E8E84-426E-40DD-AFC4-6F175D3DCCD1}">
                <a14:hiddenFill xmlns:a14="http://schemas.microsoft.com/office/drawing/2010/main">
                  <a:noFill/>
                </a14:hiddenFill>
              </a:ext>
            </a:extLst>
          </p:spPr>
          <p:txBody>
            <a:bodyPr/>
            <a:lstStyle/>
            <a:p>
              <a:endParaRPr lang="nl-NL"/>
            </a:p>
          </p:txBody>
        </p:sp>
        <p:sp>
          <p:nvSpPr>
            <p:cNvPr id="8201" name="Straight Connector 20">
              <a:extLst>
                <a:ext uri="{FF2B5EF4-FFF2-40B4-BE49-F238E27FC236}">
                  <a16:creationId xmlns:a16="http://schemas.microsoft.com/office/drawing/2014/main" id="{B04DA7D3-7A12-421F-9EDB-762EE389B265}"/>
                </a:ext>
              </a:extLst>
            </p:cNvPr>
            <p:cNvSpPr>
              <a:spLocks noChangeShapeType="1"/>
            </p:cNvSpPr>
            <p:nvPr/>
          </p:nvSpPr>
          <p:spPr bwMode="auto">
            <a:xfrm flipH="1">
              <a:off x="7424738" y="3689873"/>
              <a:ext cx="4764087" cy="3176594"/>
            </a:xfrm>
            <a:prstGeom prst="line">
              <a:avLst/>
            </a:prstGeom>
            <a:noFill/>
            <a:ln w="9525" cap="rnd">
              <a:solidFill>
                <a:srgbClr val="5FCBEF">
                  <a:alpha val="67058"/>
                </a:srgbClr>
              </a:solidFill>
              <a:round/>
              <a:headEnd/>
              <a:tailEnd/>
            </a:ln>
            <a:extLst>
              <a:ext uri="{909E8E84-426E-40DD-AFC4-6F175D3DCCD1}">
                <a14:hiddenFill xmlns:a14="http://schemas.microsoft.com/office/drawing/2010/main">
                  <a:noFill/>
                </a14:hiddenFill>
              </a:ext>
            </a:extLst>
          </p:spPr>
          <p:txBody>
            <a:bodyPr/>
            <a:lstStyle/>
            <a:p>
              <a:endParaRPr lang="nl-NL"/>
            </a:p>
          </p:txBody>
        </p:sp>
        <p:sp>
          <p:nvSpPr>
            <p:cNvPr id="8202" name="Rectangle 23">
              <a:extLst>
                <a:ext uri="{FF2B5EF4-FFF2-40B4-BE49-F238E27FC236}">
                  <a16:creationId xmlns:a16="http://schemas.microsoft.com/office/drawing/2014/main" id="{5654C78D-81E8-40D6-8BC8-E79C3813EE72}"/>
                </a:ext>
              </a:extLst>
            </p:cNvPr>
            <p:cNvSpPr>
              <a:spLocks/>
            </p:cNvSpPr>
            <p:nvPr/>
          </p:nvSpPr>
          <p:spPr bwMode="auto">
            <a:xfrm>
              <a:off x="9182100" y="0"/>
              <a:ext cx="3006725" cy="6866467"/>
            </a:xfrm>
            <a:custGeom>
              <a:avLst/>
              <a:gdLst>
                <a:gd name="T0" fmla="*/ 2044684 w 3007349"/>
                <a:gd name="T1" fmla="*/ 0 h 6866467"/>
                <a:gd name="T2" fmla="*/ 3006101 w 3007349"/>
                <a:gd name="T3" fmla="*/ 0 h 6866467"/>
                <a:gd name="T4" fmla="*/ 3006101 w 3007349"/>
                <a:gd name="T5" fmla="*/ 6866467 h 6866467"/>
                <a:gd name="T6" fmla="*/ 0 w 3007349"/>
                <a:gd name="T7" fmla="*/ 6866467 h 6866467"/>
                <a:gd name="T8" fmla="*/ 2044684 w 3007349"/>
                <a:gd name="T9" fmla="*/ 0 h 6866467"/>
                <a:gd name="T10" fmla="*/ 0 60000 65536"/>
                <a:gd name="T11" fmla="*/ 0 60000 65536"/>
                <a:gd name="T12" fmla="*/ 0 60000 65536"/>
                <a:gd name="T13" fmla="*/ 0 60000 65536"/>
                <a:gd name="T14" fmla="*/ 0 60000 65536"/>
                <a:gd name="T15" fmla="*/ 0 w 3007349"/>
                <a:gd name="T16" fmla="*/ 0 h 6866467"/>
                <a:gd name="T17" fmla="*/ 3007349 w 3007349"/>
                <a:gd name="T18" fmla="*/ 6866467 h 6866467"/>
              </a:gdLst>
              <a:ahLst/>
              <a:cxnLst>
                <a:cxn ang="T10">
                  <a:pos x="T0" y="T1"/>
                </a:cxn>
                <a:cxn ang="T11">
                  <a:pos x="T2" y="T3"/>
                </a:cxn>
                <a:cxn ang="T12">
                  <a:pos x="T4" y="T5"/>
                </a:cxn>
                <a:cxn ang="T13">
                  <a:pos x="T6" y="T7"/>
                </a:cxn>
                <a:cxn ang="T14">
                  <a:pos x="T8" y="T9"/>
                </a:cxn>
              </a:cxnLst>
              <a:rect l="T15" t="T16" r="T17" b="T18"/>
              <a:pathLst>
                <a:path w="3007349" h="6866467">
                  <a:moveTo>
                    <a:pt x="2045532" y="0"/>
                  </a:moveTo>
                  <a:lnTo>
                    <a:pt x="3007349" y="0"/>
                  </a:lnTo>
                  <a:lnTo>
                    <a:pt x="3007349" y="6866467"/>
                  </a:lnTo>
                  <a:lnTo>
                    <a:pt x="0" y="6866467"/>
                  </a:lnTo>
                  <a:lnTo>
                    <a:pt x="2045532" y="0"/>
                  </a:lnTo>
                  <a:close/>
                </a:path>
              </a:pathLst>
            </a:custGeom>
            <a:solidFill>
              <a:srgbClr val="5FCBEF">
                <a:alpha val="3607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8203" name="Rectangle 25">
              <a:extLst>
                <a:ext uri="{FF2B5EF4-FFF2-40B4-BE49-F238E27FC236}">
                  <a16:creationId xmlns:a16="http://schemas.microsoft.com/office/drawing/2014/main" id="{26C8B4E5-1D80-41D9-9D43-F8688BF77FA5}"/>
                </a:ext>
              </a:extLst>
            </p:cNvPr>
            <p:cNvSpPr>
              <a:spLocks/>
            </p:cNvSpPr>
            <p:nvPr/>
          </p:nvSpPr>
          <p:spPr bwMode="auto">
            <a:xfrm>
              <a:off x="9602788" y="0"/>
              <a:ext cx="2589212" cy="6866467"/>
            </a:xfrm>
            <a:custGeom>
              <a:avLst/>
              <a:gdLst>
                <a:gd name="T0" fmla="*/ 0 w 2573311"/>
                <a:gd name="T1" fmla="*/ 0 h 6866467"/>
                <a:gd name="T2" fmla="*/ 2605211 w 2573311"/>
                <a:gd name="T3" fmla="*/ 0 h 6866467"/>
                <a:gd name="T4" fmla="*/ 2605211 w 2573311"/>
                <a:gd name="T5" fmla="*/ 6866467 h 6866467"/>
                <a:gd name="T6" fmla="*/ 1217240 w 2573311"/>
                <a:gd name="T7" fmla="*/ 6866467 h 6866467"/>
                <a:gd name="T8" fmla="*/ 0 w 2573311"/>
                <a:gd name="T9" fmla="*/ 0 h 6866467"/>
                <a:gd name="T10" fmla="*/ 0 60000 65536"/>
                <a:gd name="T11" fmla="*/ 0 60000 65536"/>
                <a:gd name="T12" fmla="*/ 0 60000 65536"/>
                <a:gd name="T13" fmla="*/ 0 60000 65536"/>
                <a:gd name="T14" fmla="*/ 0 60000 65536"/>
                <a:gd name="T15" fmla="*/ 0 w 2573311"/>
                <a:gd name="T16" fmla="*/ 0 h 6866467"/>
                <a:gd name="T17" fmla="*/ 2573311 w 2573311"/>
                <a:gd name="T18" fmla="*/ 6866467 h 6866467"/>
              </a:gdLst>
              <a:ahLst/>
              <a:cxnLst>
                <a:cxn ang="T10">
                  <a:pos x="T0" y="T1"/>
                </a:cxn>
                <a:cxn ang="T11">
                  <a:pos x="T2" y="T3"/>
                </a:cxn>
                <a:cxn ang="T12">
                  <a:pos x="T4" y="T5"/>
                </a:cxn>
                <a:cxn ang="T13">
                  <a:pos x="T6" y="T7"/>
                </a:cxn>
                <a:cxn ang="T14">
                  <a:pos x="T8" y="T9"/>
                </a:cxn>
              </a:cxnLst>
              <a:rect l="T15" t="T16" r="T17" b="T18"/>
              <a:pathLst>
                <a:path w="2573311" h="6866467">
                  <a:moveTo>
                    <a:pt x="0" y="0"/>
                  </a:moveTo>
                  <a:lnTo>
                    <a:pt x="2573311" y="0"/>
                  </a:lnTo>
                  <a:lnTo>
                    <a:pt x="2573311" y="6866467"/>
                  </a:lnTo>
                  <a:lnTo>
                    <a:pt x="1202336" y="6866467"/>
                  </a:lnTo>
                  <a:lnTo>
                    <a:pt x="0" y="0"/>
                  </a:lnTo>
                  <a:close/>
                </a:path>
              </a:pathLst>
            </a:custGeom>
            <a:solidFill>
              <a:srgbClr val="5FCBEF">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8204" name="Isosceles Triangle 23">
              <a:extLst>
                <a:ext uri="{FF2B5EF4-FFF2-40B4-BE49-F238E27FC236}">
                  <a16:creationId xmlns:a16="http://schemas.microsoft.com/office/drawing/2014/main" id="{551BE0CA-C1C1-4A03-8162-E30556087204}"/>
                </a:ext>
              </a:extLst>
            </p:cNvPr>
            <p:cNvSpPr>
              <a:spLocks noChangeArrowheads="1"/>
            </p:cNvSpPr>
            <p:nvPr/>
          </p:nvSpPr>
          <p:spPr bwMode="auto">
            <a:xfrm>
              <a:off x="8932863" y="3055824"/>
              <a:ext cx="3259137" cy="3810643"/>
            </a:xfrm>
            <a:prstGeom prst="triangle">
              <a:avLst>
                <a:gd name="adj" fmla="val 100000"/>
              </a:avLst>
            </a:prstGeom>
            <a:solidFill>
              <a:srgbClr val="16B0E3">
                <a:alpha val="6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SimSun"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SimSun"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9pPr>
            </a:lstStyle>
            <a:p>
              <a:pPr eaLnBrk="1" hangingPunct="1">
                <a:defRPr/>
              </a:pPr>
              <a:endParaRPr lang="nl-NL" altLang="en-US"/>
            </a:p>
          </p:txBody>
        </p:sp>
        <p:sp>
          <p:nvSpPr>
            <p:cNvPr id="8205" name="Rectangle 27">
              <a:extLst>
                <a:ext uri="{FF2B5EF4-FFF2-40B4-BE49-F238E27FC236}">
                  <a16:creationId xmlns:a16="http://schemas.microsoft.com/office/drawing/2014/main" id="{F16C3A37-5441-4B4A-8B49-62A4E1F3B97A}"/>
                </a:ext>
              </a:extLst>
            </p:cNvPr>
            <p:cNvSpPr>
              <a:spLocks/>
            </p:cNvSpPr>
            <p:nvPr/>
          </p:nvSpPr>
          <p:spPr bwMode="auto">
            <a:xfrm>
              <a:off x="9334500" y="0"/>
              <a:ext cx="2854325" cy="6866467"/>
            </a:xfrm>
            <a:custGeom>
              <a:avLst/>
              <a:gdLst>
                <a:gd name="T0" fmla="*/ 0 w 2858013"/>
                <a:gd name="T1" fmla="*/ 0 h 6866467"/>
                <a:gd name="T2" fmla="*/ 2850642 w 2858013"/>
                <a:gd name="T3" fmla="*/ 0 h 6866467"/>
                <a:gd name="T4" fmla="*/ 2850642 w 2858013"/>
                <a:gd name="T5" fmla="*/ 6866467 h 6866467"/>
                <a:gd name="T6" fmla="*/ 2467562 w 2858013"/>
                <a:gd name="T7" fmla="*/ 6866467 h 6866467"/>
                <a:gd name="T8" fmla="*/ 0 w 2858013"/>
                <a:gd name="T9" fmla="*/ 0 h 6866467"/>
                <a:gd name="T10" fmla="*/ 0 60000 65536"/>
                <a:gd name="T11" fmla="*/ 0 60000 65536"/>
                <a:gd name="T12" fmla="*/ 0 60000 65536"/>
                <a:gd name="T13" fmla="*/ 0 60000 65536"/>
                <a:gd name="T14" fmla="*/ 0 60000 65536"/>
                <a:gd name="T15" fmla="*/ 0 w 2858013"/>
                <a:gd name="T16" fmla="*/ 0 h 6866467"/>
                <a:gd name="T17" fmla="*/ 2858013 w 2858013"/>
                <a:gd name="T18" fmla="*/ 6866467 h 6866467"/>
              </a:gdLst>
              <a:ahLst/>
              <a:cxnLst>
                <a:cxn ang="T10">
                  <a:pos x="T0" y="T1"/>
                </a:cxn>
                <a:cxn ang="T11">
                  <a:pos x="T2" y="T3"/>
                </a:cxn>
                <a:cxn ang="T12">
                  <a:pos x="T4" y="T5"/>
                </a:cxn>
                <a:cxn ang="T13">
                  <a:pos x="T6" y="T7"/>
                </a:cxn>
                <a:cxn ang="T14">
                  <a:pos x="T8" y="T9"/>
                </a:cxn>
              </a:cxnLst>
              <a:rect l="T15" t="T16" r="T17" b="T18"/>
              <a:pathLst>
                <a:path w="2858013" h="6866467">
                  <a:moveTo>
                    <a:pt x="0" y="0"/>
                  </a:moveTo>
                  <a:lnTo>
                    <a:pt x="2858013" y="0"/>
                  </a:lnTo>
                  <a:lnTo>
                    <a:pt x="2858013" y="6866467"/>
                  </a:lnTo>
                  <a:lnTo>
                    <a:pt x="2473942" y="6866467"/>
                  </a:lnTo>
                  <a:lnTo>
                    <a:pt x="0" y="0"/>
                  </a:lnTo>
                  <a:close/>
                </a:path>
              </a:pathLst>
            </a:custGeom>
            <a:solidFill>
              <a:srgbClr val="16B0E3">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8206" name="Rectangle 28">
              <a:extLst>
                <a:ext uri="{FF2B5EF4-FFF2-40B4-BE49-F238E27FC236}">
                  <a16:creationId xmlns:a16="http://schemas.microsoft.com/office/drawing/2014/main" id="{019E7369-89CE-4800-8E4B-C67F2F35630F}"/>
                </a:ext>
              </a:extLst>
            </p:cNvPr>
            <p:cNvSpPr>
              <a:spLocks/>
            </p:cNvSpPr>
            <p:nvPr/>
          </p:nvSpPr>
          <p:spPr bwMode="auto">
            <a:xfrm>
              <a:off x="10898188" y="0"/>
              <a:ext cx="1290637" cy="6866467"/>
            </a:xfrm>
            <a:custGeom>
              <a:avLst/>
              <a:gdLst>
                <a:gd name="T0" fmla="*/ 1020593 w 1290094"/>
                <a:gd name="T1" fmla="*/ 0 h 6858000"/>
                <a:gd name="T2" fmla="*/ 1291180 w 1290094"/>
                <a:gd name="T3" fmla="*/ 0 h 6858000"/>
                <a:gd name="T4" fmla="*/ 1291180 w 1290094"/>
                <a:gd name="T5" fmla="*/ 6874944 h 6858000"/>
                <a:gd name="T6" fmla="*/ 0 w 1290094"/>
                <a:gd name="T7" fmla="*/ 6874944 h 6858000"/>
                <a:gd name="T8" fmla="*/ 1020593 w 1290094"/>
                <a:gd name="T9" fmla="*/ 0 h 6858000"/>
                <a:gd name="T10" fmla="*/ 0 60000 65536"/>
                <a:gd name="T11" fmla="*/ 0 60000 65536"/>
                <a:gd name="T12" fmla="*/ 0 60000 65536"/>
                <a:gd name="T13" fmla="*/ 0 60000 65536"/>
                <a:gd name="T14" fmla="*/ 0 60000 65536"/>
                <a:gd name="T15" fmla="*/ 0 w 1290094"/>
                <a:gd name="T16" fmla="*/ 0 h 6858000"/>
                <a:gd name="T17" fmla="*/ 1290094 w 1290094"/>
                <a:gd name="T18" fmla="*/ 6858000 h 6858000"/>
              </a:gdLst>
              <a:ahLst/>
              <a:cxnLst>
                <a:cxn ang="T10">
                  <a:pos x="T0" y="T1"/>
                </a:cxn>
                <a:cxn ang="T11">
                  <a:pos x="T2" y="T3"/>
                </a:cxn>
                <a:cxn ang="T12">
                  <a:pos x="T4" y="T5"/>
                </a:cxn>
                <a:cxn ang="T13">
                  <a:pos x="T6" y="T7"/>
                </a:cxn>
                <a:cxn ang="T14">
                  <a:pos x="T8" y="T9"/>
                </a:cxn>
              </a:cxnLst>
              <a:rect l="T15" t="T16" r="T17" b="T18"/>
              <a:pathLst>
                <a:path w="1290094" h="6858000">
                  <a:moveTo>
                    <a:pt x="1019735" y="0"/>
                  </a:moveTo>
                  <a:lnTo>
                    <a:pt x="1290094" y="0"/>
                  </a:lnTo>
                  <a:lnTo>
                    <a:pt x="1290094" y="6858000"/>
                  </a:lnTo>
                  <a:lnTo>
                    <a:pt x="0" y="6858000"/>
                  </a:lnTo>
                  <a:lnTo>
                    <a:pt x="1019735" y="0"/>
                  </a:lnTo>
                  <a:close/>
                </a:path>
              </a:pathLst>
            </a:custGeom>
            <a:solidFill>
              <a:srgbClr val="2E83C3">
                <a:alpha val="6901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8207" name="Rectangle 29">
              <a:extLst>
                <a:ext uri="{FF2B5EF4-FFF2-40B4-BE49-F238E27FC236}">
                  <a16:creationId xmlns:a16="http://schemas.microsoft.com/office/drawing/2014/main" id="{935F92EE-5B7C-4A70-8EED-134A1CEDADD2}"/>
                </a:ext>
              </a:extLst>
            </p:cNvPr>
            <p:cNvSpPr>
              <a:spLocks/>
            </p:cNvSpPr>
            <p:nvPr/>
          </p:nvSpPr>
          <p:spPr bwMode="auto">
            <a:xfrm>
              <a:off x="10939463" y="0"/>
              <a:ext cx="1249362" cy="6866467"/>
            </a:xfrm>
            <a:custGeom>
              <a:avLst/>
              <a:gdLst>
                <a:gd name="T0" fmla="*/ 0 w 1249825"/>
                <a:gd name="T1" fmla="*/ 0 h 6858000"/>
                <a:gd name="T2" fmla="*/ 1248899 w 1249825"/>
                <a:gd name="T3" fmla="*/ 0 h 6858000"/>
                <a:gd name="T4" fmla="*/ 1248899 w 1249825"/>
                <a:gd name="T5" fmla="*/ 6874944 h 6858000"/>
                <a:gd name="T6" fmla="*/ 1108560 w 1249825"/>
                <a:gd name="T7" fmla="*/ 6874944 h 6858000"/>
                <a:gd name="T8" fmla="*/ 0 w 1249825"/>
                <a:gd name="T9" fmla="*/ 0 h 6858000"/>
                <a:gd name="T10" fmla="*/ 0 60000 65536"/>
                <a:gd name="T11" fmla="*/ 0 60000 65536"/>
                <a:gd name="T12" fmla="*/ 0 60000 65536"/>
                <a:gd name="T13" fmla="*/ 0 60000 65536"/>
                <a:gd name="T14" fmla="*/ 0 60000 65536"/>
                <a:gd name="T15" fmla="*/ 0 w 1249825"/>
                <a:gd name="T16" fmla="*/ 0 h 6858000"/>
                <a:gd name="T17" fmla="*/ 1249825 w 1249825"/>
                <a:gd name="T18" fmla="*/ 6858000 h 6858000"/>
              </a:gdLst>
              <a:ahLst/>
              <a:cxnLst>
                <a:cxn ang="T10">
                  <a:pos x="T0" y="T1"/>
                </a:cxn>
                <a:cxn ang="T11">
                  <a:pos x="T2" y="T3"/>
                </a:cxn>
                <a:cxn ang="T12">
                  <a:pos x="T4" y="T5"/>
                </a:cxn>
                <a:cxn ang="T13">
                  <a:pos x="T6" y="T7"/>
                </a:cxn>
                <a:cxn ang="T14">
                  <a:pos x="T8" y="T9"/>
                </a:cxn>
              </a:cxnLst>
              <a:rect l="T15" t="T16" r="T17" b="T18"/>
              <a:pathLst>
                <a:path w="1249825" h="6858000">
                  <a:moveTo>
                    <a:pt x="0" y="0"/>
                  </a:moveTo>
                  <a:lnTo>
                    <a:pt x="1249825" y="0"/>
                  </a:lnTo>
                  <a:lnTo>
                    <a:pt x="1249825" y="6858000"/>
                  </a:lnTo>
                  <a:lnTo>
                    <a:pt x="1109382" y="6858000"/>
                  </a:lnTo>
                  <a:lnTo>
                    <a:pt x="0" y="0"/>
                  </a:lnTo>
                  <a:close/>
                </a:path>
              </a:pathLst>
            </a:custGeom>
            <a:solidFill>
              <a:srgbClr val="22629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8208" name="Isosceles Triangle 27">
              <a:extLst>
                <a:ext uri="{FF2B5EF4-FFF2-40B4-BE49-F238E27FC236}">
                  <a16:creationId xmlns:a16="http://schemas.microsoft.com/office/drawing/2014/main" id="{2E9918BE-99A8-4BE0-BD16-047F47D3B6F9}"/>
                </a:ext>
              </a:extLst>
            </p:cNvPr>
            <p:cNvSpPr>
              <a:spLocks noChangeArrowheads="1"/>
            </p:cNvSpPr>
            <p:nvPr/>
          </p:nvSpPr>
          <p:spPr bwMode="auto">
            <a:xfrm>
              <a:off x="10371138" y="3597705"/>
              <a:ext cx="1817687" cy="3268762"/>
            </a:xfrm>
            <a:prstGeom prst="triangle">
              <a:avLst>
                <a:gd name="adj" fmla="val 100000"/>
              </a:avLst>
            </a:prstGeom>
            <a:solidFill>
              <a:srgbClr val="16B0E3">
                <a:alpha val="6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SimSun"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SimSun"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9pPr>
            </a:lstStyle>
            <a:p>
              <a:pPr eaLnBrk="1" hangingPunct="1">
                <a:defRPr/>
              </a:pPr>
              <a:endParaRPr lang="nl-NL" altLang="en-US"/>
            </a:p>
          </p:txBody>
        </p:sp>
        <p:sp>
          <p:nvSpPr>
            <p:cNvPr id="8209" name="Isosceles Triangle 18">
              <a:extLst>
                <a:ext uri="{FF2B5EF4-FFF2-40B4-BE49-F238E27FC236}">
                  <a16:creationId xmlns:a16="http://schemas.microsoft.com/office/drawing/2014/main" id="{210F70EC-7815-4D80-98F2-67065B73816C}"/>
                </a:ext>
              </a:extLst>
            </p:cNvPr>
            <p:cNvSpPr>
              <a:spLocks noChangeArrowheads="1"/>
            </p:cNvSpPr>
            <p:nvPr/>
          </p:nvSpPr>
          <p:spPr bwMode="auto">
            <a:xfrm>
              <a:off x="0" y="4021992"/>
              <a:ext cx="449263" cy="2844475"/>
            </a:xfrm>
            <a:prstGeom prst="triangle">
              <a:avLst>
                <a:gd name="adj" fmla="val 0"/>
              </a:avLst>
            </a:prstGeom>
            <a:solidFill>
              <a:srgbClr val="5FCBEF">
                <a:alpha val="6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SimSun"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SimSun"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9pPr>
            </a:lstStyle>
            <a:p>
              <a:pPr eaLnBrk="1" hangingPunct="1">
                <a:defRPr/>
              </a:pPr>
              <a:endParaRPr lang="nl-NL" altLang="en-US"/>
            </a:p>
          </p:txBody>
        </p:sp>
      </p:grpSp>
      <p:sp>
        <p:nvSpPr>
          <p:cNvPr id="8195" name="Title Placeholder 1">
            <a:extLst>
              <a:ext uri="{FF2B5EF4-FFF2-40B4-BE49-F238E27FC236}">
                <a16:creationId xmlns:a16="http://schemas.microsoft.com/office/drawing/2014/main" id="{E203C616-2D6F-4E42-9AD6-CD7FCB53DCFD}"/>
              </a:ext>
            </a:extLst>
          </p:cNvPr>
          <p:cNvSpPr>
            <a:spLocks noGrp="1" noChangeArrowheads="1"/>
          </p:cNvSpPr>
          <p:nvPr>
            <p:ph type="title" idx="4294967295"/>
          </p:nvPr>
        </p:nvSpPr>
        <p:spPr bwMode="auto">
          <a:xfrm>
            <a:off x="677863" y="609600"/>
            <a:ext cx="8596312"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nl-NL" altLang="zh-CN">
                <a:sym typeface="Trebuchet MS" panose="020B0603020202020204" pitchFamily="34" charset="0"/>
              </a:rPr>
              <a:t>Klik om de stijl te bewerken</a:t>
            </a:r>
          </a:p>
        </p:txBody>
      </p:sp>
      <p:sp>
        <p:nvSpPr>
          <p:cNvPr id="8196" name="Text Placeholder 2">
            <a:extLst>
              <a:ext uri="{FF2B5EF4-FFF2-40B4-BE49-F238E27FC236}">
                <a16:creationId xmlns:a16="http://schemas.microsoft.com/office/drawing/2014/main" id="{D5AEF1A5-7726-4859-9207-E5263D233976}"/>
              </a:ext>
            </a:extLst>
          </p:cNvPr>
          <p:cNvSpPr>
            <a:spLocks noGrp="1" noChangeArrowheads="1"/>
          </p:cNvSpPr>
          <p:nvPr>
            <p:ph type="body" idx="1"/>
          </p:nvPr>
        </p:nvSpPr>
        <p:spPr bwMode="auto">
          <a:xfrm>
            <a:off x="677863" y="2160588"/>
            <a:ext cx="8596312" cy="388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nl-NL" altLang="zh-CN">
                <a:sym typeface="Trebuchet MS" panose="020B0603020202020204" pitchFamily="34" charset="0"/>
              </a:rPr>
              <a:t>Klik om de modelstijlen te bewerken</a:t>
            </a:r>
          </a:p>
          <a:p>
            <a:pPr lvl="1"/>
            <a:r>
              <a:rPr lang="nl-NL" altLang="zh-CN">
                <a:sym typeface="Trebuchet MS" panose="020B0603020202020204" pitchFamily="34" charset="0"/>
              </a:rPr>
              <a:t>Tweede niveau</a:t>
            </a:r>
          </a:p>
          <a:p>
            <a:pPr lvl="2"/>
            <a:r>
              <a:rPr lang="nl-NL" altLang="zh-CN">
                <a:sym typeface="Trebuchet MS" panose="020B0603020202020204" pitchFamily="34" charset="0"/>
              </a:rPr>
              <a:t>Derde niveau</a:t>
            </a:r>
          </a:p>
          <a:p>
            <a:pPr lvl="3"/>
            <a:r>
              <a:rPr lang="nl-NL" altLang="zh-CN">
                <a:sym typeface="Trebuchet MS" panose="020B0603020202020204" pitchFamily="34" charset="0"/>
              </a:rPr>
              <a:t>Vierde niveau</a:t>
            </a:r>
          </a:p>
          <a:p>
            <a:pPr lvl="4"/>
            <a:r>
              <a:rPr lang="nl-NL" altLang="zh-CN">
                <a:sym typeface="Trebuchet MS" panose="020B0603020202020204" pitchFamily="34" charset="0"/>
              </a:rPr>
              <a:t>Vijfde niveau</a:t>
            </a:r>
          </a:p>
        </p:txBody>
      </p:sp>
      <p:sp>
        <p:nvSpPr>
          <p:cNvPr id="9231" name="Tijdelijke aanduiding voor datum 4">
            <a:extLst>
              <a:ext uri="{FF2B5EF4-FFF2-40B4-BE49-F238E27FC236}">
                <a16:creationId xmlns:a16="http://schemas.microsoft.com/office/drawing/2014/main" id="{0315141A-D40D-4683-9C25-6907881156E3}"/>
              </a:ext>
            </a:extLst>
          </p:cNvPr>
          <p:cNvSpPr>
            <a:spLocks noGrp="1" noChangeArrowheads="1"/>
          </p:cNvSpPr>
          <p:nvPr>
            <p:ph type="dt" sz="half" idx="2"/>
          </p:nvPr>
        </p:nvSpPr>
        <p:spPr bwMode="auto">
          <a:xfrm>
            <a:off x="7205663" y="6042025"/>
            <a:ext cx="911225"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900">
                <a:solidFill>
                  <a:srgbClr val="898989"/>
                </a:solidFill>
              </a:defRPr>
            </a:lvl1pPr>
          </a:lstStyle>
          <a:p>
            <a:pPr>
              <a:defRPr/>
            </a:pPr>
            <a:fld id="{1E02FCA2-E4F6-4870-8303-134314C9ED01}" type="datetime1">
              <a:rPr lang="nl-NL" altLang="en-US"/>
              <a:pPr>
                <a:defRPr/>
              </a:pPr>
              <a:t>4-5-2018</a:t>
            </a:fld>
            <a:endParaRPr lang="en-US"/>
          </a:p>
        </p:txBody>
      </p:sp>
      <p:sp>
        <p:nvSpPr>
          <p:cNvPr id="9232" name="Tijdelijke aanduiding voor voettekst 5">
            <a:extLst>
              <a:ext uri="{FF2B5EF4-FFF2-40B4-BE49-F238E27FC236}">
                <a16:creationId xmlns:a16="http://schemas.microsoft.com/office/drawing/2014/main" id="{50932B97-E746-49F7-9FF9-671E8B8AE611}"/>
              </a:ext>
            </a:extLst>
          </p:cNvPr>
          <p:cNvSpPr>
            <a:spLocks noGrp="1" noChangeArrowheads="1"/>
          </p:cNvSpPr>
          <p:nvPr>
            <p:ph type="ftr" sz="quarter" idx="3"/>
          </p:nvPr>
        </p:nvSpPr>
        <p:spPr bwMode="auto">
          <a:xfrm>
            <a:off x="677863" y="6042025"/>
            <a:ext cx="6297612"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900">
                <a:solidFill>
                  <a:srgbClr val="898989"/>
                </a:solidFill>
              </a:defRPr>
            </a:lvl1pPr>
          </a:lstStyle>
          <a:p>
            <a:pPr>
              <a:defRPr/>
            </a:pPr>
            <a:endParaRPr lang="nl-NL" altLang="en-US"/>
          </a:p>
        </p:txBody>
      </p:sp>
      <p:sp>
        <p:nvSpPr>
          <p:cNvPr id="9233" name="Tijdelijke aanduiding voor dianummer 6">
            <a:extLst>
              <a:ext uri="{FF2B5EF4-FFF2-40B4-BE49-F238E27FC236}">
                <a16:creationId xmlns:a16="http://schemas.microsoft.com/office/drawing/2014/main" id="{F5319959-1E1A-47D8-902E-C7DA3E3129D7}"/>
              </a:ext>
            </a:extLst>
          </p:cNvPr>
          <p:cNvSpPr>
            <a:spLocks noGrp="1" noChangeArrowheads="1"/>
          </p:cNvSpPr>
          <p:nvPr>
            <p:ph type="sldNum" sz="quarter" idx="4"/>
          </p:nvPr>
        </p:nvSpPr>
        <p:spPr bwMode="auto">
          <a:xfrm>
            <a:off x="8591550" y="6042025"/>
            <a:ext cx="682625"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900">
                <a:solidFill>
                  <a:schemeClr val="accent1"/>
                </a:solidFill>
              </a:defRPr>
            </a:lvl1pPr>
          </a:lstStyle>
          <a:p>
            <a:pPr>
              <a:defRPr/>
            </a:pPr>
            <a:fld id="{51E62A95-A863-445A-ABDD-141F6B1F2271}" type="slidenum">
              <a:rPr lang="nl-NL" altLang="en-US"/>
              <a:pPr>
                <a:defRPr/>
              </a:pPr>
              <a:t>‹nr.›</a:t>
            </a:fld>
            <a:endParaRPr lang="en-US" altLang="nl-NL"/>
          </a:p>
        </p:txBody>
      </p:sp>
    </p:spTree>
  </p:cSld>
  <p:clrMap bg1="lt1" tx1="dk1" bg2="lt2" tx2="dk2" accent1="accent1" accent2="accent2" accent3="accent3" accent4="accent4" accent5="accent5" accent6="accent6" hlink="hlink" folHlink="folHlink"/>
  <p:sldLayoutIdLst>
    <p:sldLayoutId id="2147484914" r:id="rId1"/>
    <p:sldLayoutId id="2147484915" r:id="rId2"/>
    <p:sldLayoutId id="2147484916" r:id="rId3"/>
    <p:sldLayoutId id="2147484917" r:id="rId4"/>
    <p:sldLayoutId id="2147484918" r:id="rId5"/>
    <p:sldLayoutId id="2147484919" r:id="rId6"/>
    <p:sldLayoutId id="2147484920" r:id="rId7"/>
    <p:sldLayoutId id="2147484921" r:id="rId8"/>
    <p:sldLayoutId id="2147484922" r:id="rId9"/>
    <p:sldLayoutId id="2147484923" r:id="rId10"/>
    <p:sldLayoutId id="2147484924" r:id="rId11"/>
  </p:sldLayoutIdLst>
  <p:txStyles>
    <p:titleStyle>
      <a:lvl1pPr marL="457200" indent="-457200" algn="l" rtl="0" eaLnBrk="0" fontAlgn="base" hangingPunct="0">
        <a:spcBef>
          <a:spcPct val="0"/>
        </a:spcBef>
        <a:spcAft>
          <a:spcPct val="0"/>
        </a:spcAft>
        <a:defRPr sz="3600">
          <a:solidFill>
            <a:schemeClr val="accent1"/>
          </a:solidFill>
          <a:latin typeface="+mj-lt"/>
          <a:ea typeface="+mj-ea"/>
          <a:cs typeface="+mj-cs"/>
          <a:sym typeface="Trebuchet MS" panose="020B0603020202020204" pitchFamily="34" charset="0"/>
        </a:defRPr>
      </a:lvl1pPr>
      <a:lvl2pPr marL="4572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anose="020B0603020202020204" pitchFamily="34" charset="0"/>
        </a:defRPr>
      </a:lvl2pPr>
      <a:lvl3pPr marL="4572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anose="020B0603020202020204" pitchFamily="34" charset="0"/>
        </a:defRPr>
      </a:lvl3pPr>
      <a:lvl4pPr marL="4572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anose="020B0603020202020204" pitchFamily="34" charset="0"/>
        </a:defRPr>
      </a:lvl4pPr>
      <a:lvl5pPr marL="4572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anose="020B0603020202020204" pitchFamily="34" charset="0"/>
        </a:defRPr>
      </a:lvl5pPr>
      <a:lvl6pPr marL="9144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itchFamily="34" charset="0"/>
        </a:defRPr>
      </a:lvl6pPr>
      <a:lvl7pPr marL="13716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itchFamily="34" charset="0"/>
        </a:defRPr>
      </a:lvl7pPr>
      <a:lvl8pPr marL="18288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itchFamily="34" charset="0"/>
        </a:defRPr>
      </a:lvl8pPr>
      <a:lvl9pPr marL="22860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itchFamily="34" charset="0"/>
        </a:defRPr>
      </a:lvl9pPr>
    </p:titleStyle>
    <p:bodyStyle>
      <a:lvl1pPr marL="342900" indent="-342900" algn="l" defTabSz="457200" rtl="0" eaLnBrk="0" fontAlgn="base" hangingPunct="0">
        <a:spcBef>
          <a:spcPts val="1000"/>
        </a:spcBef>
        <a:spcAft>
          <a:spcPct val="0"/>
        </a:spcAft>
        <a:buClr>
          <a:schemeClr val="accent1"/>
        </a:buClr>
        <a:buSzPct val="80000"/>
        <a:buFont typeface="Wingdings 3" panose="05040102010807070707" pitchFamily="18" charset="2"/>
        <a:buChar char=""/>
        <a:defRPr>
          <a:solidFill>
            <a:srgbClr val="3F3F3F"/>
          </a:solidFill>
          <a:latin typeface="+mn-lt"/>
          <a:ea typeface="+mn-ea"/>
          <a:cs typeface="+mn-cs"/>
          <a:sym typeface="Trebuchet MS" panose="020B0603020202020204" pitchFamily="34" charset="0"/>
        </a:defRPr>
      </a:lvl1pPr>
      <a:lvl2pPr marL="742950" indent="-28575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600">
          <a:solidFill>
            <a:srgbClr val="3F3F3F"/>
          </a:solidFill>
          <a:latin typeface="+mn-lt"/>
          <a:ea typeface="+mn-ea"/>
          <a:cs typeface="+mn-cs"/>
          <a:sym typeface="Trebuchet MS" panose="020B0603020202020204" pitchFamily="34" charset="0"/>
        </a:defRPr>
      </a:lvl2pPr>
      <a:lvl3pPr marL="11430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400">
          <a:solidFill>
            <a:srgbClr val="3F3F3F"/>
          </a:solidFill>
          <a:latin typeface="+mn-lt"/>
          <a:ea typeface="+mn-ea"/>
          <a:cs typeface="+mn-cs"/>
          <a:sym typeface="Trebuchet MS" panose="020B0603020202020204" pitchFamily="34" charset="0"/>
        </a:defRPr>
      </a:lvl3pPr>
      <a:lvl4pPr marL="16002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mn-lt"/>
          <a:ea typeface="+mn-ea"/>
          <a:cs typeface="+mn-cs"/>
          <a:sym typeface="Trebuchet MS" panose="020B0603020202020204" pitchFamily="34" charset="0"/>
        </a:defRPr>
      </a:lvl4pPr>
      <a:lvl5pPr marL="20574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mn-lt"/>
          <a:ea typeface="+mn-ea"/>
          <a:cs typeface="+mn-cs"/>
          <a:sym typeface="Trebuchet MS" panose="020B0603020202020204" pitchFamily="34" charset="0"/>
        </a:defRPr>
      </a:lvl5pPr>
      <a:lvl6pPr marL="2514600" indent="-228600" algn="l" defTabSz="457200" rtl="0" eaLnBrk="0" fontAlgn="base" hangingPunct="0">
        <a:spcBef>
          <a:spcPts val="1000"/>
        </a:spcBef>
        <a:spcAft>
          <a:spcPct val="0"/>
        </a:spcAft>
        <a:buClr>
          <a:schemeClr val="accent1"/>
        </a:buClr>
        <a:buSzPct val="80000"/>
        <a:buFont typeface="Wingdings 3" pitchFamily="18" charset="2"/>
        <a:buChar char=""/>
        <a:defRPr sz="1200">
          <a:solidFill>
            <a:srgbClr val="3F3F3F"/>
          </a:solidFill>
          <a:latin typeface="+mn-lt"/>
          <a:ea typeface="+mn-ea"/>
          <a:cs typeface="+mn-cs"/>
          <a:sym typeface="Trebuchet MS" pitchFamily="34" charset="0"/>
        </a:defRPr>
      </a:lvl6pPr>
      <a:lvl7pPr marL="2971800" indent="-228600" algn="l" defTabSz="457200" rtl="0" eaLnBrk="0" fontAlgn="base" hangingPunct="0">
        <a:spcBef>
          <a:spcPts val="1000"/>
        </a:spcBef>
        <a:spcAft>
          <a:spcPct val="0"/>
        </a:spcAft>
        <a:buClr>
          <a:schemeClr val="accent1"/>
        </a:buClr>
        <a:buSzPct val="80000"/>
        <a:buFont typeface="Wingdings 3" pitchFamily="18" charset="2"/>
        <a:buChar char=""/>
        <a:defRPr sz="1200">
          <a:solidFill>
            <a:srgbClr val="3F3F3F"/>
          </a:solidFill>
          <a:latin typeface="+mn-lt"/>
          <a:ea typeface="+mn-ea"/>
          <a:cs typeface="+mn-cs"/>
          <a:sym typeface="Trebuchet MS" pitchFamily="34" charset="0"/>
        </a:defRPr>
      </a:lvl7pPr>
      <a:lvl8pPr marL="3429000" indent="-228600" algn="l" defTabSz="457200" rtl="0" eaLnBrk="0" fontAlgn="base" hangingPunct="0">
        <a:spcBef>
          <a:spcPts val="1000"/>
        </a:spcBef>
        <a:spcAft>
          <a:spcPct val="0"/>
        </a:spcAft>
        <a:buClr>
          <a:schemeClr val="accent1"/>
        </a:buClr>
        <a:buSzPct val="80000"/>
        <a:buFont typeface="Wingdings 3" pitchFamily="18" charset="2"/>
        <a:buChar char=""/>
        <a:defRPr sz="1200">
          <a:solidFill>
            <a:srgbClr val="3F3F3F"/>
          </a:solidFill>
          <a:latin typeface="+mn-lt"/>
          <a:ea typeface="+mn-ea"/>
          <a:cs typeface="+mn-cs"/>
          <a:sym typeface="Trebuchet MS" pitchFamily="34" charset="0"/>
        </a:defRPr>
      </a:lvl8pPr>
      <a:lvl9pPr marL="3886200" indent="-228600" algn="l" defTabSz="457200" rtl="0" eaLnBrk="0" fontAlgn="base" hangingPunct="0">
        <a:spcBef>
          <a:spcPts val="1000"/>
        </a:spcBef>
        <a:spcAft>
          <a:spcPct val="0"/>
        </a:spcAft>
        <a:buClr>
          <a:schemeClr val="accent1"/>
        </a:buClr>
        <a:buSzPct val="80000"/>
        <a:buFont typeface="Wingdings 3" pitchFamily="18" charset="2"/>
        <a:buChar char=""/>
        <a:defRPr sz="1200">
          <a:solidFill>
            <a:srgbClr val="3F3F3F"/>
          </a:solidFill>
          <a:latin typeface="+mn-lt"/>
          <a:ea typeface="+mn-ea"/>
          <a:cs typeface="+mn-cs"/>
          <a:sym typeface="Trebuchet MS" pitchFamily="34" charset="0"/>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9218" name="Group 2">
            <a:extLst>
              <a:ext uri="{FF2B5EF4-FFF2-40B4-BE49-F238E27FC236}">
                <a16:creationId xmlns:a16="http://schemas.microsoft.com/office/drawing/2014/main" id="{CD1258EC-21FA-4C89-BBC8-1099E15CFFAE}"/>
              </a:ext>
            </a:extLst>
          </p:cNvPr>
          <p:cNvGrpSpPr>
            <a:grpSpLocks/>
          </p:cNvGrpSpPr>
          <p:nvPr/>
        </p:nvGrpSpPr>
        <p:grpSpPr bwMode="auto">
          <a:xfrm>
            <a:off x="0" y="-1588"/>
            <a:ext cx="12192000" cy="6859588"/>
            <a:chOff x="0" y="0"/>
            <a:chExt cx="12192000" cy="6866467"/>
          </a:xfrm>
        </p:grpSpPr>
        <p:sp>
          <p:nvSpPr>
            <p:cNvPr id="9224" name="Straight Connector 19">
              <a:extLst>
                <a:ext uri="{FF2B5EF4-FFF2-40B4-BE49-F238E27FC236}">
                  <a16:creationId xmlns:a16="http://schemas.microsoft.com/office/drawing/2014/main" id="{DB7713A4-8F08-4DB2-B6E0-BC9D1C983851}"/>
                </a:ext>
              </a:extLst>
            </p:cNvPr>
            <p:cNvSpPr>
              <a:spLocks noChangeShapeType="1"/>
            </p:cNvSpPr>
            <p:nvPr/>
          </p:nvSpPr>
          <p:spPr bwMode="auto">
            <a:xfrm>
              <a:off x="9371013" y="7946"/>
              <a:ext cx="1219200" cy="6858521"/>
            </a:xfrm>
            <a:prstGeom prst="line">
              <a:avLst/>
            </a:prstGeom>
            <a:noFill/>
            <a:ln w="9525" cap="rnd">
              <a:solidFill>
                <a:srgbClr val="5FCBEF">
                  <a:alpha val="67058"/>
                </a:srgbClr>
              </a:solidFill>
              <a:round/>
              <a:headEnd/>
              <a:tailEnd/>
            </a:ln>
            <a:extLst>
              <a:ext uri="{909E8E84-426E-40DD-AFC4-6F175D3DCCD1}">
                <a14:hiddenFill xmlns:a14="http://schemas.microsoft.com/office/drawing/2010/main">
                  <a:noFill/>
                </a14:hiddenFill>
              </a:ext>
            </a:extLst>
          </p:spPr>
          <p:txBody>
            <a:bodyPr/>
            <a:lstStyle/>
            <a:p>
              <a:endParaRPr lang="nl-NL"/>
            </a:p>
          </p:txBody>
        </p:sp>
        <p:sp>
          <p:nvSpPr>
            <p:cNvPr id="9225" name="Straight Connector 20">
              <a:extLst>
                <a:ext uri="{FF2B5EF4-FFF2-40B4-BE49-F238E27FC236}">
                  <a16:creationId xmlns:a16="http://schemas.microsoft.com/office/drawing/2014/main" id="{34AF029A-B569-4F5A-8EB8-909A5F6FB025}"/>
                </a:ext>
              </a:extLst>
            </p:cNvPr>
            <p:cNvSpPr>
              <a:spLocks noChangeShapeType="1"/>
            </p:cNvSpPr>
            <p:nvPr/>
          </p:nvSpPr>
          <p:spPr bwMode="auto">
            <a:xfrm flipH="1">
              <a:off x="7424738" y="3689873"/>
              <a:ext cx="4764087" cy="3176594"/>
            </a:xfrm>
            <a:prstGeom prst="line">
              <a:avLst/>
            </a:prstGeom>
            <a:noFill/>
            <a:ln w="9525" cap="rnd">
              <a:solidFill>
                <a:srgbClr val="5FCBEF">
                  <a:alpha val="67058"/>
                </a:srgbClr>
              </a:solidFill>
              <a:round/>
              <a:headEnd/>
              <a:tailEnd/>
            </a:ln>
            <a:extLst>
              <a:ext uri="{909E8E84-426E-40DD-AFC4-6F175D3DCCD1}">
                <a14:hiddenFill xmlns:a14="http://schemas.microsoft.com/office/drawing/2010/main">
                  <a:noFill/>
                </a14:hiddenFill>
              </a:ext>
            </a:extLst>
          </p:spPr>
          <p:txBody>
            <a:bodyPr/>
            <a:lstStyle/>
            <a:p>
              <a:endParaRPr lang="nl-NL"/>
            </a:p>
          </p:txBody>
        </p:sp>
        <p:sp>
          <p:nvSpPr>
            <p:cNvPr id="9226" name="Rectangle 23">
              <a:extLst>
                <a:ext uri="{FF2B5EF4-FFF2-40B4-BE49-F238E27FC236}">
                  <a16:creationId xmlns:a16="http://schemas.microsoft.com/office/drawing/2014/main" id="{D405FD31-E334-42F1-92DE-A3E4137A9CEB}"/>
                </a:ext>
              </a:extLst>
            </p:cNvPr>
            <p:cNvSpPr>
              <a:spLocks/>
            </p:cNvSpPr>
            <p:nvPr/>
          </p:nvSpPr>
          <p:spPr bwMode="auto">
            <a:xfrm>
              <a:off x="9182100" y="0"/>
              <a:ext cx="3006725" cy="6866467"/>
            </a:xfrm>
            <a:custGeom>
              <a:avLst/>
              <a:gdLst>
                <a:gd name="T0" fmla="*/ 2044684 w 3007349"/>
                <a:gd name="T1" fmla="*/ 0 h 6866467"/>
                <a:gd name="T2" fmla="*/ 3006101 w 3007349"/>
                <a:gd name="T3" fmla="*/ 0 h 6866467"/>
                <a:gd name="T4" fmla="*/ 3006101 w 3007349"/>
                <a:gd name="T5" fmla="*/ 6866467 h 6866467"/>
                <a:gd name="T6" fmla="*/ 0 w 3007349"/>
                <a:gd name="T7" fmla="*/ 6866467 h 6866467"/>
                <a:gd name="T8" fmla="*/ 2044684 w 3007349"/>
                <a:gd name="T9" fmla="*/ 0 h 6866467"/>
                <a:gd name="T10" fmla="*/ 0 60000 65536"/>
                <a:gd name="T11" fmla="*/ 0 60000 65536"/>
                <a:gd name="T12" fmla="*/ 0 60000 65536"/>
                <a:gd name="T13" fmla="*/ 0 60000 65536"/>
                <a:gd name="T14" fmla="*/ 0 60000 65536"/>
                <a:gd name="T15" fmla="*/ 0 w 3007349"/>
                <a:gd name="T16" fmla="*/ 0 h 6866467"/>
                <a:gd name="T17" fmla="*/ 3007349 w 3007349"/>
                <a:gd name="T18" fmla="*/ 6866467 h 6866467"/>
              </a:gdLst>
              <a:ahLst/>
              <a:cxnLst>
                <a:cxn ang="T10">
                  <a:pos x="T0" y="T1"/>
                </a:cxn>
                <a:cxn ang="T11">
                  <a:pos x="T2" y="T3"/>
                </a:cxn>
                <a:cxn ang="T12">
                  <a:pos x="T4" y="T5"/>
                </a:cxn>
                <a:cxn ang="T13">
                  <a:pos x="T6" y="T7"/>
                </a:cxn>
                <a:cxn ang="T14">
                  <a:pos x="T8" y="T9"/>
                </a:cxn>
              </a:cxnLst>
              <a:rect l="T15" t="T16" r="T17" b="T18"/>
              <a:pathLst>
                <a:path w="3007349" h="6866467">
                  <a:moveTo>
                    <a:pt x="2045532" y="0"/>
                  </a:moveTo>
                  <a:lnTo>
                    <a:pt x="3007349" y="0"/>
                  </a:lnTo>
                  <a:lnTo>
                    <a:pt x="3007349" y="6866467"/>
                  </a:lnTo>
                  <a:lnTo>
                    <a:pt x="0" y="6866467"/>
                  </a:lnTo>
                  <a:lnTo>
                    <a:pt x="2045532" y="0"/>
                  </a:lnTo>
                  <a:close/>
                </a:path>
              </a:pathLst>
            </a:custGeom>
            <a:solidFill>
              <a:srgbClr val="5FCBEF">
                <a:alpha val="3607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9227" name="Rectangle 25">
              <a:extLst>
                <a:ext uri="{FF2B5EF4-FFF2-40B4-BE49-F238E27FC236}">
                  <a16:creationId xmlns:a16="http://schemas.microsoft.com/office/drawing/2014/main" id="{098F0617-8933-4425-BFFB-30DF9C3EE354}"/>
                </a:ext>
              </a:extLst>
            </p:cNvPr>
            <p:cNvSpPr>
              <a:spLocks/>
            </p:cNvSpPr>
            <p:nvPr/>
          </p:nvSpPr>
          <p:spPr bwMode="auto">
            <a:xfrm>
              <a:off x="9602788" y="0"/>
              <a:ext cx="2589212" cy="6866467"/>
            </a:xfrm>
            <a:custGeom>
              <a:avLst/>
              <a:gdLst>
                <a:gd name="T0" fmla="*/ 0 w 2573311"/>
                <a:gd name="T1" fmla="*/ 0 h 6866467"/>
                <a:gd name="T2" fmla="*/ 2605211 w 2573311"/>
                <a:gd name="T3" fmla="*/ 0 h 6866467"/>
                <a:gd name="T4" fmla="*/ 2605211 w 2573311"/>
                <a:gd name="T5" fmla="*/ 6866467 h 6866467"/>
                <a:gd name="T6" fmla="*/ 1217240 w 2573311"/>
                <a:gd name="T7" fmla="*/ 6866467 h 6866467"/>
                <a:gd name="T8" fmla="*/ 0 w 2573311"/>
                <a:gd name="T9" fmla="*/ 0 h 6866467"/>
                <a:gd name="T10" fmla="*/ 0 60000 65536"/>
                <a:gd name="T11" fmla="*/ 0 60000 65536"/>
                <a:gd name="T12" fmla="*/ 0 60000 65536"/>
                <a:gd name="T13" fmla="*/ 0 60000 65536"/>
                <a:gd name="T14" fmla="*/ 0 60000 65536"/>
                <a:gd name="T15" fmla="*/ 0 w 2573311"/>
                <a:gd name="T16" fmla="*/ 0 h 6866467"/>
                <a:gd name="T17" fmla="*/ 2573311 w 2573311"/>
                <a:gd name="T18" fmla="*/ 6866467 h 6866467"/>
              </a:gdLst>
              <a:ahLst/>
              <a:cxnLst>
                <a:cxn ang="T10">
                  <a:pos x="T0" y="T1"/>
                </a:cxn>
                <a:cxn ang="T11">
                  <a:pos x="T2" y="T3"/>
                </a:cxn>
                <a:cxn ang="T12">
                  <a:pos x="T4" y="T5"/>
                </a:cxn>
                <a:cxn ang="T13">
                  <a:pos x="T6" y="T7"/>
                </a:cxn>
                <a:cxn ang="T14">
                  <a:pos x="T8" y="T9"/>
                </a:cxn>
              </a:cxnLst>
              <a:rect l="T15" t="T16" r="T17" b="T18"/>
              <a:pathLst>
                <a:path w="2573311" h="6866467">
                  <a:moveTo>
                    <a:pt x="0" y="0"/>
                  </a:moveTo>
                  <a:lnTo>
                    <a:pt x="2573311" y="0"/>
                  </a:lnTo>
                  <a:lnTo>
                    <a:pt x="2573311" y="6866467"/>
                  </a:lnTo>
                  <a:lnTo>
                    <a:pt x="1202336" y="6866467"/>
                  </a:lnTo>
                  <a:lnTo>
                    <a:pt x="0" y="0"/>
                  </a:lnTo>
                  <a:close/>
                </a:path>
              </a:pathLst>
            </a:custGeom>
            <a:solidFill>
              <a:srgbClr val="5FCBEF">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9228" name="Isosceles Triangle 23">
              <a:extLst>
                <a:ext uri="{FF2B5EF4-FFF2-40B4-BE49-F238E27FC236}">
                  <a16:creationId xmlns:a16="http://schemas.microsoft.com/office/drawing/2014/main" id="{38186AED-0BB8-433F-814E-597D5FCE2227}"/>
                </a:ext>
              </a:extLst>
            </p:cNvPr>
            <p:cNvSpPr>
              <a:spLocks noChangeArrowheads="1"/>
            </p:cNvSpPr>
            <p:nvPr/>
          </p:nvSpPr>
          <p:spPr bwMode="auto">
            <a:xfrm>
              <a:off x="8932863" y="3055824"/>
              <a:ext cx="3259137" cy="3810643"/>
            </a:xfrm>
            <a:prstGeom prst="triangle">
              <a:avLst>
                <a:gd name="adj" fmla="val 100000"/>
              </a:avLst>
            </a:prstGeom>
            <a:solidFill>
              <a:srgbClr val="16B0E3">
                <a:alpha val="6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SimSun"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SimSun"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9pPr>
            </a:lstStyle>
            <a:p>
              <a:pPr eaLnBrk="1" hangingPunct="1">
                <a:defRPr/>
              </a:pPr>
              <a:endParaRPr lang="nl-NL" altLang="en-US"/>
            </a:p>
          </p:txBody>
        </p:sp>
        <p:sp>
          <p:nvSpPr>
            <p:cNvPr id="9229" name="Rectangle 27">
              <a:extLst>
                <a:ext uri="{FF2B5EF4-FFF2-40B4-BE49-F238E27FC236}">
                  <a16:creationId xmlns:a16="http://schemas.microsoft.com/office/drawing/2014/main" id="{4712A813-DF86-43F8-8385-EB6DF92C8CA4}"/>
                </a:ext>
              </a:extLst>
            </p:cNvPr>
            <p:cNvSpPr>
              <a:spLocks/>
            </p:cNvSpPr>
            <p:nvPr/>
          </p:nvSpPr>
          <p:spPr bwMode="auto">
            <a:xfrm>
              <a:off x="9334500" y="0"/>
              <a:ext cx="2854325" cy="6866467"/>
            </a:xfrm>
            <a:custGeom>
              <a:avLst/>
              <a:gdLst>
                <a:gd name="T0" fmla="*/ 0 w 2858013"/>
                <a:gd name="T1" fmla="*/ 0 h 6866467"/>
                <a:gd name="T2" fmla="*/ 2850642 w 2858013"/>
                <a:gd name="T3" fmla="*/ 0 h 6866467"/>
                <a:gd name="T4" fmla="*/ 2850642 w 2858013"/>
                <a:gd name="T5" fmla="*/ 6866467 h 6866467"/>
                <a:gd name="T6" fmla="*/ 2467562 w 2858013"/>
                <a:gd name="T7" fmla="*/ 6866467 h 6866467"/>
                <a:gd name="T8" fmla="*/ 0 w 2858013"/>
                <a:gd name="T9" fmla="*/ 0 h 6866467"/>
                <a:gd name="T10" fmla="*/ 0 60000 65536"/>
                <a:gd name="T11" fmla="*/ 0 60000 65536"/>
                <a:gd name="T12" fmla="*/ 0 60000 65536"/>
                <a:gd name="T13" fmla="*/ 0 60000 65536"/>
                <a:gd name="T14" fmla="*/ 0 60000 65536"/>
                <a:gd name="T15" fmla="*/ 0 w 2858013"/>
                <a:gd name="T16" fmla="*/ 0 h 6866467"/>
                <a:gd name="T17" fmla="*/ 2858013 w 2858013"/>
                <a:gd name="T18" fmla="*/ 6866467 h 6866467"/>
              </a:gdLst>
              <a:ahLst/>
              <a:cxnLst>
                <a:cxn ang="T10">
                  <a:pos x="T0" y="T1"/>
                </a:cxn>
                <a:cxn ang="T11">
                  <a:pos x="T2" y="T3"/>
                </a:cxn>
                <a:cxn ang="T12">
                  <a:pos x="T4" y="T5"/>
                </a:cxn>
                <a:cxn ang="T13">
                  <a:pos x="T6" y="T7"/>
                </a:cxn>
                <a:cxn ang="T14">
                  <a:pos x="T8" y="T9"/>
                </a:cxn>
              </a:cxnLst>
              <a:rect l="T15" t="T16" r="T17" b="T18"/>
              <a:pathLst>
                <a:path w="2858013" h="6866467">
                  <a:moveTo>
                    <a:pt x="0" y="0"/>
                  </a:moveTo>
                  <a:lnTo>
                    <a:pt x="2858013" y="0"/>
                  </a:lnTo>
                  <a:lnTo>
                    <a:pt x="2858013" y="6866467"/>
                  </a:lnTo>
                  <a:lnTo>
                    <a:pt x="2473942" y="6866467"/>
                  </a:lnTo>
                  <a:lnTo>
                    <a:pt x="0" y="0"/>
                  </a:lnTo>
                  <a:close/>
                </a:path>
              </a:pathLst>
            </a:custGeom>
            <a:solidFill>
              <a:srgbClr val="16B0E3">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9230" name="Rectangle 28">
              <a:extLst>
                <a:ext uri="{FF2B5EF4-FFF2-40B4-BE49-F238E27FC236}">
                  <a16:creationId xmlns:a16="http://schemas.microsoft.com/office/drawing/2014/main" id="{36446227-4A56-4861-BBE9-0B85F82CF6B5}"/>
                </a:ext>
              </a:extLst>
            </p:cNvPr>
            <p:cNvSpPr>
              <a:spLocks/>
            </p:cNvSpPr>
            <p:nvPr/>
          </p:nvSpPr>
          <p:spPr bwMode="auto">
            <a:xfrm>
              <a:off x="10898188" y="0"/>
              <a:ext cx="1290637" cy="6866467"/>
            </a:xfrm>
            <a:custGeom>
              <a:avLst/>
              <a:gdLst>
                <a:gd name="T0" fmla="*/ 1020593 w 1290094"/>
                <a:gd name="T1" fmla="*/ 0 h 6858000"/>
                <a:gd name="T2" fmla="*/ 1291180 w 1290094"/>
                <a:gd name="T3" fmla="*/ 0 h 6858000"/>
                <a:gd name="T4" fmla="*/ 1291180 w 1290094"/>
                <a:gd name="T5" fmla="*/ 6874944 h 6858000"/>
                <a:gd name="T6" fmla="*/ 0 w 1290094"/>
                <a:gd name="T7" fmla="*/ 6874944 h 6858000"/>
                <a:gd name="T8" fmla="*/ 1020593 w 1290094"/>
                <a:gd name="T9" fmla="*/ 0 h 6858000"/>
                <a:gd name="T10" fmla="*/ 0 60000 65536"/>
                <a:gd name="T11" fmla="*/ 0 60000 65536"/>
                <a:gd name="T12" fmla="*/ 0 60000 65536"/>
                <a:gd name="T13" fmla="*/ 0 60000 65536"/>
                <a:gd name="T14" fmla="*/ 0 60000 65536"/>
                <a:gd name="T15" fmla="*/ 0 w 1290094"/>
                <a:gd name="T16" fmla="*/ 0 h 6858000"/>
                <a:gd name="T17" fmla="*/ 1290094 w 1290094"/>
                <a:gd name="T18" fmla="*/ 6858000 h 6858000"/>
              </a:gdLst>
              <a:ahLst/>
              <a:cxnLst>
                <a:cxn ang="T10">
                  <a:pos x="T0" y="T1"/>
                </a:cxn>
                <a:cxn ang="T11">
                  <a:pos x="T2" y="T3"/>
                </a:cxn>
                <a:cxn ang="T12">
                  <a:pos x="T4" y="T5"/>
                </a:cxn>
                <a:cxn ang="T13">
                  <a:pos x="T6" y="T7"/>
                </a:cxn>
                <a:cxn ang="T14">
                  <a:pos x="T8" y="T9"/>
                </a:cxn>
              </a:cxnLst>
              <a:rect l="T15" t="T16" r="T17" b="T18"/>
              <a:pathLst>
                <a:path w="1290094" h="6858000">
                  <a:moveTo>
                    <a:pt x="1019735" y="0"/>
                  </a:moveTo>
                  <a:lnTo>
                    <a:pt x="1290094" y="0"/>
                  </a:lnTo>
                  <a:lnTo>
                    <a:pt x="1290094" y="6858000"/>
                  </a:lnTo>
                  <a:lnTo>
                    <a:pt x="0" y="6858000"/>
                  </a:lnTo>
                  <a:lnTo>
                    <a:pt x="1019735" y="0"/>
                  </a:lnTo>
                  <a:close/>
                </a:path>
              </a:pathLst>
            </a:custGeom>
            <a:solidFill>
              <a:srgbClr val="2E83C3">
                <a:alpha val="6901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9231" name="Rectangle 29">
              <a:extLst>
                <a:ext uri="{FF2B5EF4-FFF2-40B4-BE49-F238E27FC236}">
                  <a16:creationId xmlns:a16="http://schemas.microsoft.com/office/drawing/2014/main" id="{46817992-8F33-45C4-98CF-A2B1CAAC88DD}"/>
                </a:ext>
              </a:extLst>
            </p:cNvPr>
            <p:cNvSpPr>
              <a:spLocks/>
            </p:cNvSpPr>
            <p:nvPr/>
          </p:nvSpPr>
          <p:spPr bwMode="auto">
            <a:xfrm>
              <a:off x="10939463" y="0"/>
              <a:ext cx="1249362" cy="6866467"/>
            </a:xfrm>
            <a:custGeom>
              <a:avLst/>
              <a:gdLst>
                <a:gd name="T0" fmla="*/ 0 w 1249825"/>
                <a:gd name="T1" fmla="*/ 0 h 6858000"/>
                <a:gd name="T2" fmla="*/ 1248899 w 1249825"/>
                <a:gd name="T3" fmla="*/ 0 h 6858000"/>
                <a:gd name="T4" fmla="*/ 1248899 w 1249825"/>
                <a:gd name="T5" fmla="*/ 6874944 h 6858000"/>
                <a:gd name="T6" fmla="*/ 1108560 w 1249825"/>
                <a:gd name="T7" fmla="*/ 6874944 h 6858000"/>
                <a:gd name="T8" fmla="*/ 0 w 1249825"/>
                <a:gd name="T9" fmla="*/ 0 h 6858000"/>
                <a:gd name="T10" fmla="*/ 0 60000 65536"/>
                <a:gd name="T11" fmla="*/ 0 60000 65536"/>
                <a:gd name="T12" fmla="*/ 0 60000 65536"/>
                <a:gd name="T13" fmla="*/ 0 60000 65536"/>
                <a:gd name="T14" fmla="*/ 0 60000 65536"/>
                <a:gd name="T15" fmla="*/ 0 w 1249825"/>
                <a:gd name="T16" fmla="*/ 0 h 6858000"/>
                <a:gd name="T17" fmla="*/ 1249825 w 1249825"/>
                <a:gd name="T18" fmla="*/ 6858000 h 6858000"/>
              </a:gdLst>
              <a:ahLst/>
              <a:cxnLst>
                <a:cxn ang="T10">
                  <a:pos x="T0" y="T1"/>
                </a:cxn>
                <a:cxn ang="T11">
                  <a:pos x="T2" y="T3"/>
                </a:cxn>
                <a:cxn ang="T12">
                  <a:pos x="T4" y="T5"/>
                </a:cxn>
                <a:cxn ang="T13">
                  <a:pos x="T6" y="T7"/>
                </a:cxn>
                <a:cxn ang="T14">
                  <a:pos x="T8" y="T9"/>
                </a:cxn>
              </a:cxnLst>
              <a:rect l="T15" t="T16" r="T17" b="T18"/>
              <a:pathLst>
                <a:path w="1249825" h="6858000">
                  <a:moveTo>
                    <a:pt x="0" y="0"/>
                  </a:moveTo>
                  <a:lnTo>
                    <a:pt x="1249825" y="0"/>
                  </a:lnTo>
                  <a:lnTo>
                    <a:pt x="1249825" y="6858000"/>
                  </a:lnTo>
                  <a:lnTo>
                    <a:pt x="1109382" y="6858000"/>
                  </a:lnTo>
                  <a:lnTo>
                    <a:pt x="0" y="0"/>
                  </a:lnTo>
                  <a:close/>
                </a:path>
              </a:pathLst>
            </a:custGeom>
            <a:solidFill>
              <a:srgbClr val="22629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nl-NL"/>
            </a:p>
          </p:txBody>
        </p:sp>
        <p:sp>
          <p:nvSpPr>
            <p:cNvPr id="9232" name="Isosceles Triangle 27">
              <a:extLst>
                <a:ext uri="{FF2B5EF4-FFF2-40B4-BE49-F238E27FC236}">
                  <a16:creationId xmlns:a16="http://schemas.microsoft.com/office/drawing/2014/main" id="{FC538AC8-1858-413C-BAA4-187E234F8271}"/>
                </a:ext>
              </a:extLst>
            </p:cNvPr>
            <p:cNvSpPr>
              <a:spLocks noChangeArrowheads="1"/>
            </p:cNvSpPr>
            <p:nvPr/>
          </p:nvSpPr>
          <p:spPr bwMode="auto">
            <a:xfrm>
              <a:off x="10371138" y="3597705"/>
              <a:ext cx="1817687" cy="3268762"/>
            </a:xfrm>
            <a:prstGeom prst="triangle">
              <a:avLst>
                <a:gd name="adj" fmla="val 100000"/>
              </a:avLst>
            </a:prstGeom>
            <a:solidFill>
              <a:srgbClr val="16B0E3">
                <a:alpha val="6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SimSun"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SimSun"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9pPr>
            </a:lstStyle>
            <a:p>
              <a:pPr eaLnBrk="1" hangingPunct="1">
                <a:defRPr/>
              </a:pPr>
              <a:endParaRPr lang="nl-NL" altLang="en-US"/>
            </a:p>
          </p:txBody>
        </p:sp>
        <p:sp>
          <p:nvSpPr>
            <p:cNvPr id="9233" name="Isosceles Triangle 18">
              <a:extLst>
                <a:ext uri="{FF2B5EF4-FFF2-40B4-BE49-F238E27FC236}">
                  <a16:creationId xmlns:a16="http://schemas.microsoft.com/office/drawing/2014/main" id="{5AD6A45B-BD8C-41F8-8611-DC4B05EA73ED}"/>
                </a:ext>
              </a:extLst>
            </p:cNvPr>
            <p:cNvSpPr>
              <a:spLocks noChangeArrowheads="1"/>
            </p:cNvSpPr>
            <p:nvPr/>
          </p:nvSpPr>
          <p:spPr bwMode="auto">
            <a:xfrm>
              <a:off x="0" y="4021992"/>
              <a:ext cx="449263" cy="2844475"/>
            </a:xfrm>
            <a:prstGeom prst="triangle">
              <a:avLst>
                <a:gd name="adj" fmla="val 0"/>
              </a:avLst>
            </a:prstGeom>
            <a:solidFill>
              <a:srgbClr val="5FCBEF">
                <a:alpha val="6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SimSun"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SimSun"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SimSun"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9pPr>
            </a:lstStyle>
            <a:p>
              <a:pPr eaLnBrk="1" hangingPunct="1">
                <a:defRPr/>
              </a:pPr>
              <a:endParaRPr lang="nl-NL" altLang="en-US"/>
            </a:p>
          </p:txBody>
        </p:sp>
      </p:grpSp>
      <p:sp>
        <p:nvSpPr>
          <p:cNvPr id="9219" name="Title Placeholder 1">
            <a:extLst>
              <a:ext uri="{FF2B5EF4-FFF2-40B4-BE49-F238E27FC236}">
                <a16:creationId xmlns:a16="http://schemas.microsoft.com/office/drawing/2014/main" id="{86D0C535-3993-456D-97FF-884278B9CF4A}"/>
              </a:ext>
            </a:extLst>
          </p:cNvPr>
          <p:cNvSpPr>
            <a:spLocks noGrp="1" noChangeArrowheads="1"/>
          </p:cNvSpPr>
          <p:nvPr>
            <p:ph type="title" idx="4294967295"/>
          </p:nvPr>
        </p:nvSpPr>
        <p:spPr bwMode="auto">
          <a:xfrm>
            <a:off x="677863" y="609600"/>
            <a:ext cx="8596312"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nl-NL" altLang="zh-CN">
                <a:sym typeface="Trebuchet MS" panose="020B0603020202020204" pitchFamily="34" charset="0"/>
              </a:rPr>
              <a:t>Klik om de stijl te bewerken</a:t>
            </a:r>
          </a:p>
        </p:txBody>
      </p:sp>
      <p:sp>
        <p:nvSpPr>
          <p:cNvPr id="9220" name="Text Placeholder 2">
            <a:extLst>
              <a:ext uri="{FF2B5EF4-FFF2-40B4-BE49-F238E27FC236}">
                <a16:creationId xmlns:a16="http://schemas.microsoft.com/office/drawing/2014/main" id="{7356192F-D6AE-4784-8B72-E64B826F8EA1}"/>
              </a:ext>
            </a:extLst>
          </p:cNvPr>
          <p:cNvSpPr>
            <a:spLocks noGrp="1" noChangeArrowheads="1"/>
          </p:cNvSpPr>
          <p:nvPr>
            <p:ph type="body" idx="1"/>
          </p:nvPr>
        </p:nvSpPr>
        <p:spPr bwMode="auto">
          <a:xfrm>
            <a:off x="677863" y="2160588"/>
            <a:ext cx="8596312" cy="388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nl-NL" altLang="zh-CN">
                <a:sym typeface="Trebuchet MS" panose="020B0603020202020204" pitchFamily="34" charset="0"/>
              </a:rPr>
              <a:t>Klik om de modelstijlen te bewerken</a:t>
            </a:r>
          </a:p>
          <a:p>
            <a:pPr lvl="1"/>
            <a:r>
              <a:rPr lang="nl-NL" altLang="zh-CN">
                <a:sym typeface="Trebuchet MS" panose="020B0603020202020204" pitchFamily="34" charset="0"/>
              </a:rPr>
              <a:t>Tweede niveau</a:t>
            </a:r>
          </a:p>
          <a:p>
            <a:pPr lvl="2"/>
            <a:r>
              <a:rPr lang="nl-NL" altLang="zh-CN">
                <a:sym typeface="Trebuchet MS" panose="020B0603020202020204" pitchFamily="34" charset="0"/>
              </a:rPr>
              <a:t>Derde niveau</a:t>
            </a:r>
          </a:p>
          <a:p>
            <a:pPr lvl="3"/>
            <a:r>
              <a:rPr lang="nl-NL" altLang="zh-CN">
                <a:sym typeface="Trebuchet MS" panose="020B0603020202020204" pitchFamily="34" charset="0"/>
              </a:rPr>
              <a:t>Vierde niveau</a:t>
            </a:r>
          </a:p>
          <a:p>
            <a:pPr lvl="4"/>
            <a:r>
              <a:rPr lang="nl-NL" altLang="zh-CN">
                <a:sym typeface="Trebuchet MS" panose="020B0603020202020204" pitchFamily="34" charset="0"/>
              </a:rPr>
              <a:t>Vijfde niveau</a:t>
            </a:r>
          </a:p>
        </p:txBody>
      </p:sp>
      <p:sp>
        <p:nvSpPr>
          <p:cNvPr id="10255" name="Tijdelijke aanduiding voor datum 4">
            <a:extLst>
              <a:ext uri="{FF2B5EF4-FFF2-40B4-BE49-F238E27FC236}">
                <a16:creationId xmlns:a16="http://schemas.microsoft.com/office/drawing/2014/main" id="{95C1E307-7145-4627-B23C-83E24A02FDA1}"/>
              </a:ext>
            </a:extLst>
          </p:cNvPr>
          <p:cNvSpPr>
            <a:spLocks noGrp="1" noChangeArrowheads="1"/>
          </p:cNvSpPr>
          <p:nvPr>
            <p:ph type="dt" sz="half" idx="2"/>
          </p:nvPr>
        </p:nvSpPr>
        <p:spPr bwMode="auto">
          <a:xfrm>
            <a:off x="7205663" y="6042025"/>
            <a:ext cx="911225"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900">
                <a:solidFill>
                  <a:srgbClr val="898989"/>
                </a:solidFill>
              </a:defRPr>
            </a:lvl1pPr>
          </a:lstStyle>
          <a:p>
            <a:pPr>
              <a:defRPr/>
            </a:pPr>
            <a:fld id="{2B476566-1F3D-41D4-A58D-93DB6DC67AAD}" type="datetime1">
              <a:rPr lang="nl-NL" altLang="en-US"/>
              <a:pPr>
                <a:defRPr/>
              </a:pPr>
              <a:t>4-5-2018</a:t>
            </a:fld>
            <a:endParaRPr lang="en-US"/>
          </a:p>
        </p:txBody>
      </p:sp>
      <p:sp>
        <p:nvSpPr>
          <p:cNvPr id="10256" name="Tijdelijke aanduiding voor voettekst 5">
            <a:extLst>
              <a:ext uri="{FF2B5EF4-FFF2-40B4-BE49-F238E27FC236}">
                <a16:creationId xmlns:a16="http://schemas.microsoft.com/office/drawing/2014/main" id="{1CF70DA1-005E-4260-AF0E-665B497F4A02}"/>
              </a:ext>
            </a:extLst>
          </p:cNvPr>
          <p:cNvSpPr>
            <a:spLocks noGrp="1" noChangeArrowheads="1"/>
          </p:cNvSpPr>
          <p:nvPr>
            <p:ph type="ftr" sz="quarter" idx="3"/>
          </p:nvPr>
        </p:nvSpPr>
        <p:spPr bwMode="auto">
          <a:xfrm>
            <a:off x="677863" y="6042025"/>
            <a:ext cx="6297612"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900">
                <a:solidFill>
                  <a:srgbClr val="898989"/>
                </a:solidFill>
              </a:defRPr>
            </a:lvl1pPr>
          </a:lstStyle>
          <a:p>
            <a:pPr>
              <a:defRPr/>
            </a:pPr>
            <a:endParaRPr lang="nl-NL" altLang="en-US"/>
          </a:p>
        </p:txBody>
      </p:sp>
      <p:sp>
        <p:nvSpPr>
          <p:cNvPr id="10257" name="Tijdelijke aanduiding voor dianummer 6">
            <a:extLst>
              <a:ext uri="{FF2B5EF4-FFF2-40B4-BE49-F238E27FC236}">
                <a16:creationId xmlns:a16="http://schemas.microsoft.com/office/drawing/2014/main" id="{96456530-79A3-4F83-A2C0-C541ED91E251}"/>
              </a:ext>
            </a:extLst>
          </p:cNvPr>
          <p:cNvSpPr>
            <a:spLocks noGrp="1" noChangeArrowheads="1"/>
          </p:cNvSpPr>
          <p:nvPr>
            <p:ph type="sldNum" sz="quarter" idx="4"/>
          </p:nvPr>
        </p:nvSpPr>
        <p:spPr bwMode="auto">
          <a:xfrm>
            <a:off x="8591550" y="6042025"/>
            <a:ext cx="682625"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900">
                <a:solidFill>
                  <a:schemeClr val="accent1"/>
                </a:solidFill>
              </a:defRPr>
            </a:lvl1pPr>
          </a:lstStyle>
          <a:p>
            <a:pPr>
              <a:defRPr/>
            </a:pPr>
            <a:fld id="{C8A17E78-E095-4DCA-945C-494E54D03F67}" type="slidenum">
              <a:rPr lang="nl-NL" altLang="en-US"/>
              <a:pPr>
                <a:defRPr/>
              </a:pPr>
              <a:t>‹nr.›</a:t>
            </a:fld>
            <a:endParaRPr lang="en-US" altLang="nl-NL"/>
          </a:p>
        </p:txBody>
      </p:sp>
    </p:spTree>
  </p:cSld>
  <p:clrMap bg1="lt1" tx1="dk1" bg2="lt2" tx2="dk2" accent1="accent1" accent2="accent2" accent3="accent3" accent4="accent4" accent5="accent5" accent6="accent6" hlink="hlink" folHlink="folHlink"/>
  <p:sldLayoutIdLst>
    <p:sldLayoutId id="2147484925" r:id="rId1"/>
    <p:sldLayoutId id="2147484926" r:id="rId2"/>
    <p:sldLayoutId id="2147484927" r:id="rId3"/>
    <p:sldLayoutId id="2147484928" r:id="rId4"/>
    <p:sldLayoutId id="2147484929" r:id="rId5"/>
    <p:sldLayoutId id="2147484930" r:id="rId6"/>
    <p:sldLayoutId id="2147484931" r:id="rId7"/>
    <p:sldLayoutId id="2147484932" r:id="rId8"/>
    <p:sldLayoutId id="2147484933" r:id="rId9"/>
    <p:sldLayoutId id="2147484934" r:id="rId10"/>
    <p:sldLayoutId id="2147484935" r:id="rId11"/>
  </p:sldLayoutIdLst>
  <p:txStyles>
    <p:titleStyle>
      <a:lvl1pPr marL="457200" indent="-457200" algn="l" rtl="0" eaLnBrk="0" fontAlgn="base" hangingPunct="0">
        <a:spcBef>
          <a:spcPct val="0"/>
        </a:spcBef>
        <a:spcAft>
          <a:spcPct val="0"/>
        </a:spcAft>
        <a:defRPr sz="3600">
          <a:solidFill>
            <a:schemeClr val="accent1"/>
          </a:solidFill>
          <a:latin typeface="+mj-lt"/>
          <a:ea typeface="+mj-ea"/>
          <a:cs typeface="+mj-cs"/>
          <a:sym typeface="Trebuchet MS" panose="020B0603020202020204" pitchFamily="34" charset="0"/>
        </a:defRPr>
      </a:lvl1pPr>
      <a:lvl2pPr marL="4572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anose="020B0603020202020204" pitchFamily="34" charset="0"/>
        </a:defRPr>
      </a:lvl2pPr>
      <a:lvl3pPr marL="4572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anose="020B0603020202020204" pitchFamily="34" charset="0"/>
        </a:defRPr>
      </a:lvl3pPr>
      <a:lvl4pPr marL="4572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anose="020B0603020202020204" pitchFamily="34" charset="0"/>
        </a:defRPr>
      </a:lvl4pPr>
      <a:lvl5pPr marL="4572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anose="020B0603020202020204" pitchFamily="34" charset="0"/>
        </a:defRPr>
      </a:lvl5pPr>
      <a:lvl6pPr marL="9144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itchFamily="34" charset="0"/>
        </a:defRPr>
      </a:lvl6pPr>
      <a:lvl7pPr marL="13716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itchFamily="34" charset="0"/>
        </a:defRPr>
      </a:lvl7pPr>
      <a:lvl8pPr marL="18288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itchFamily="34" charset="0"/>
        </a:defRPr>
      </a:lvl8pPr>
      <a:lvl9pPr marL="2286000" indent="-457200" algn="l" rtl="0" eaLnBrk="0" fontAlgn="base" hangingPunct="0">
        <a:spcBef>
          <a:spcPct val="0"/>
        </a:spcBef>
        <a:spcAft>
          <a:spcPct val="0"/>
        </a:spcAft>
        <a:defRPr sz="3600">
          <a:solidFill>
            <a:schemeClr val="accent1"/>
          </a:solidFill>
          <a:latin typeface="Trebuchet MS" pitchFamily="34" charset="0"/>
          <a:ea typeface="方正姚体" charset="0"/>
          <a:cs typeface="方正姚体" charset="0"/>
          <a:sym typeface="Trebuchet MS" pitchFamily="34" charset="0"/>
        </a:defRPr>
      </a:lvl9pPr>
    </p:titleStyle>
    <p:bodyStyle>
      <a:lvl1pPr marL="342900" indent="-342900" algn="l" defTabSz="457200" rtl="0" eaLnBrk="0" fontAlgn="base" hangingPunct="0">
        <a:spcBef>
          <a:spcPts val="1000"/>
        </a:spcBef>
        <a:spcAft>
          <a:spcPct val="0"/>
        </a:spcAft>
        <a:buClr>
          <a:schemeClr val="accent1"/>
        </a:buClr>
        <a:buSzPct val="80000"/>
        <a:buFont typeface="Wingdings 3" panose="05040102010807070707" pitchFamily="18" charset="2"/>
        <a:buChar char=""/>
        <a:defRPr>
          <a:solidFill>
            <a:srgbClr val="3F3F3F"/>
          </a:solidFill>
          <a:latin typeface="+mn-lt"/>
          <a:ea typeface="+mn-ea"/>
          <a:cs typeface="+mn-cs"/>
          <a:sym typeface="Trebuchet MS" panose="020B0603020202020204" pitchFamily="34" charset="0"/>
        </a:defRPr>
      </a:lvl1pPr>
      <a:lvl2pPr marL="742950" indent="-28575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600">
          <a:solidFill>
            <a:srgbClr val="3F3F3F"/>
          </a:solidFill>
          <a:latin typeface="+mn-lt"/>
          <a:ea typeface="+mn-ea"/>
          <a:cs typeface="+mn-cs"/>
          <a:sym typeface="Trebuchet MS" panose="020B0603020202020204" pitchFamily="34" charset="0"/>
        </a:defRPr>
      </a:lvl2pPr>
      <a:lvl3pPr marL="11430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400">
          <a:solidFill>
            <a:srgbClr val="3F3F3F"/>
          </a:solidFill>
          <a:latin typeface="+mn-lt"/>
          <a:ea typeface="+mn-ea"/>
          <a:cs typeface="+mn-cs"/>
          <a:sym typeface="Trebuchet MS" panose="020B0603020202020204" pitchFamily="34" charset="0"/>
        </a:defRPr>
      </a:lvl3pPr>
      <a:lvl4pPr marL="16002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mn-lt"/>
          <a:ea typeface="+mn-ea"/>
          <a:cs typeface="+mn-cs"/>
          <a:sym typeface="Trebuchet MS" panose="020B0603020202020204" pitchFamily="34" charset="0"/>
        </a:defRPr>
      </a:lvl4pPr>
      <a:lvl5pPr marL="20574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mn-lt"/>
          <a:ea typeface="+mn-ea"/>
          <a:cs typeface="+mn-cs"/>
          <a:sym typeface="Trebuchet MS" panose="020B0603020202020204" pitchFamily="34" charset="0"/>
        </a:defRPr>
      </a:lvl5pPr>
      <a:lvl6pPr marL="2514600" indent="-228600" algn="l" defTabSz="457200" rtl="0" eaLnBrk="0" fontAlgn="base" hangingPunct="0">
        <a:spcBef>
          <a:spcPts val="1000"/>
        </a:spcBef>
        <a:spcAft>
          <a:spcPct val="0"/>
        </a:spcAft>
        <a:buClr>
          <a:schemeClr val="accent1"/>
        </a:buClr>
        <a:buSzPct val="80000"/>
        <a:buFont typeface="Wingdings 3" pitchFamily="18" charset="2"/>
        <a:buChar char=""/>
        <a:defRPr sz="1200">
          <a:solidFill>
            <a:srgbClr val="3F3F3F"/>
          </a:solidFill>
          <a:latin typeface="+mn-lt"/>
          <a:ea typeface="+mn-ea"/>
          <a:cs typeface="+mn-cs"/>
          <a:sym typeface="Trebuchet MS" pitchFamily="34" charset="0"/>
        </a:defRPr>
      </a:lvl6pPr>
      <a:lvl7pPr marL="2971800" indent="-228600" algn="l" defTabSz="457200" rtl="0" eaLnBrk="0" fontAlgn="base" hangingPunct="0">
        <a:spcBef>
          <a:spcPts val="1000"/>
        </a:spcBef>
        <a:spcAft>
          <a:spcPct val="0"/>
        </a:spcAft>
        <a:buClr>
          <a:schemeClr val="accent1"/>
        </a:buClr>
        <a:buSzPct val="80000"/>
        <a:buFont typeface="Wingdings 3" pitchFamily="18" charset="2"/>
        <a:buChar char=""/>
        <a:defRPr sz="1200">
          <a:solidFill>
            <a:srgbClr val="3F3F3F"/>
          </a:solidFill>
          <a:latin typeface="+mn-lt"/>
          <a:ea typeface="+mn-ea"/>
          <a:cs typeface="+mn-cs"/>
          <a:sym typeface="Trebuchet MS" pitchFamily="34" charset="0"/>
        </a:defRPr>
      </a:lvl7pPr>
      <a:lvl8pPr marL="3429000" indent="-228600" algn="l" defTabSz="457200" rtl="0" eaLnBrk="0" fontAlgn="base" hangingPunct="0">
        <a:spcBef>
          <a:spcPts val="1000"/>
        </a:spcBef>
        <a:spcAft>
          <a:spcPct val="0"/>
        </a:spcAft>
        <a:buClr>
          <a:schemeClr val="accent1"/>
        </a:buClr>
        <a:buSzPct val="80000"/>
        <a:buFont typeface="Wingdings 3" pitchFamily="18" charset="2"/>
        <a:buChar char=""/>
        <a:defRPr sz="1200">
          <a:solidFill>
            <a:srgbClr val="3F3F3F"/>
          </a:solidFill>
          <a:latin typeface="+mn-lt"/>
          <a:ea typeface="+mn-ea"/>
          <a:cs typeface="+mn-cs"/>
          <a:sym typeface="Trebuchet MS" pitchFamily="34" charset="0"/>
        </a:defRPr>
      </a:lvl8pPr>
      <a:lvl9pPr marL="3886200" indent="-228600" algn="l" defTabSz="457200" rtl="0" eaLnBrk="0" fontAlgn="base" hangingPunct="0">
        <a:spcBef>
          <a:spcPts val="1000"/>
        </a:spcBef>
        <a:spcAft>
          <a:spcPct val="0"/>
        </a:spcAft>
        <a:buClr>
          <a:schemeClr val="accent1"/>
        </a:buClr>
        <a:buSzPct val="80000"/>
        <a:buFont typeface="Wingdings 3" pitchFamily="18" charset="2"/>
        <a:buChar char=""/>
        <a:defRPr sz="1200">
          <a:solidFill>
            <a:srgbClr val="3F3F3F"/>
          </a:solidFill>
          <a:latin typeface="+mn-lt"/>
          <a:ea typeface="+mn-ea"/>
          <a:cs typeface="+mn-cs"/>
          <a:sym typeface="Trebuchet MS" pitchFamily="34" charset="0"/>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8.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8.xml"/></Relationships>
</file>

<file path=ppt/slides/_rels/slide16.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hyperlink" Target="http://nl.wikipedia.org/wiki/Karikatuur" TargetMode="External"/><Relationship Id="rId1" Type="http://schemas.openxmlformats.org/officeDocument/2006/relationships/slideLayout" Target="../slideLayouts/slideLayout128.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8.jpeg"/><Relationship Id="rId9" Type="http://schemas.openxmlformats.org/officeDocument/2006/relationships/image" Target="../media/image13.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3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2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3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3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2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4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128.xml"/></Relationships>
</file>

<file path=ppt/slides/_rels/slide4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28.xml"/></Relationships>
</file>

<file path=ppt/slides/_rels/slide4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2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4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128.xml"/><Relationship Id="rId4" Type="http://schemas.openxmlformats.org/officeDocument/2006/relationships/image" Target="../media/image2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png"/><Relationship Id="rId1" Type="http://schemas.openxmlformats.org/officeDocument/2006/relationships/slideLayout" Target="../slideLayouts/slideLayout128.xml"/></Relationships>
</file>

<file path=ppt/slides/_rels/slide5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2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3.xml"/></Relationships>
</file>

<file path=ppt/slides/_rels/slide5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www.google.nl/url?sa=i&amp;rct=j&amp;q=&amp;esrc=s&amp;source=images&amp;cd=&amp;cad=rja&amp;uact=8&amp;ved=0ahUKEwjilbis5eXMAhUFXRQKHUUHBfgQjRwIBw&amp;url=http%3A%2F%2Frojan.buurtwijzer.be%2FCartoonsRogieR%2Fzwartehumor&amp;psig=AFQjCNF2aRkcJIj9wwVLzuiWujDcbwQo8w&amp;ust=1463735378626901" TargetMode="External"/><Relationship Id="rId1" Type="http://schemas.openxmlformats.org/officeDocument/2006/relationships/slideLayout" Target="../slideLayouts/slideLayout128.xml"/></Relationships>
</file>

<file path=ppt/slides/_rels/slide5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2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7219" name="Titel 1">
            <a:extLst>
              <a:ext uri="{FF2B5EF4-FFF2-40B4-BE49-F238E27FC236}">
                <a16:creationId xmlns:a16="http://schemas.microsoft.com/office/drawing/2014/main" id="{7D063099-B028-4DB3-BDC5-8FC334210879}"/>
              </a:ext>
            </a:extLst>
          </p:cNvPr>
          <p:cNvSpPr>
            <a:spLocks noGrp="1" noChangeArrowheads="1"/>
          </p:cNvSpPr>
          <p:nvPr>
            <p:ph type="ctrTitle" idx="4294967295"/>
          </p:nvPr>
        </p:nvSpPr>
        <p:spPr>
          <a:xfrm>
            <a:off x="2300288" y="4648200"/>
            <a:ext cx="8529637" cy="1646238"/>
          </a:xfrm>
        </p:spPr>
        <p:txBody>
          <a:bodyPr anchor="b"/>
          <a:lstStyle/>
          <a:p>
            <a:pPr algn="r" eaLnBrk="1" fontAlgn="auto" hangingPunct="1">
              <a:spcAft>
                <a:spcPts val="0"/>
              </a:spcAft>
              <a:defRPr/>
            </a:pPr>
            <a:r>
              <a:rPr lang="nl-NL" altLang="zh-CN" sz="4800" dirty="0">
                <a:ea typeface="SimSun" panose="02010600030101010101" pitchFamily="2" charset="-122"/>
              </a:rPr>
              <a:t> 9IJ periode humor</a:t>
            </a:r>
          </a:p>
        </p:txBody>
      </p:sp>
      <p:pic>
        <p:nvPicPr>
          <p:cNvPr id="2" name="Afbeelding 3">
            <a:extLst>
              <a:ext uri="{FF2B5EF4-FFF2-40B4-BE49-F238E27FC236}">
                <a16:creationId xmlns:a16="http://schemas.microsoft.com/office/drawing/2014/main" id="{2FB20EE9-771F-48D6-AB31-94E362D2EB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12772"/>
          <a:stretch>
            <a:fillRect/>
          </a:stretch>
        </p:blipFill>
        <p:spPr bwMode="auto">
          <a:xfrm>
            <a:off x="3560763" y="190500"/>
            <a:ext cx="6875462" cy="505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Titel 1">
            <a:extLst>
              <a:ext uri="{FF2B5EF4-FFF2-40B4-BE49-F238E27FC236}">
                <a16:creationId xmlns:a16="http://schemas.microsoft.com/office/drawing/2014/main" id="{58E482C5-7964-43FC-B8CD-13BD87975075}"/>
              </a:ext>
            </a:extLst>
          </p:cNvPr>
          <p:cNvSpPr>
            <a:spLocks noGrp="1" noChangeArrowheads="1"/>
          </p:cNvSpPr>
          <p:nvPr>
            <p:ph type="title" idx="4294967295"/>
          </p:nvPr>
        </p:nvSpPr>
        <p:spPr>
          <a:xfrm>
            <a:off x="0" y="609600"/>
            <a:ext cx="8596313" cy="1320800"/>
          </a:xfrm>
        </p:spPr>
        <p:txBody>
          <a:bodyPr/>
          <a:lstStyle/>
          <a:p>
            <a:pPr eaLnBrk="1" fontAlgn="auto" hangingPunct="1">
              <a:spcAft>
                <a:spcPts val="0"/>
              </a:spcAft>
              <a:defRPr/>
            </a:pPr>
            <a:r>
              <a:rPr lang="nl-NL" altLang="zh-CN">
                <a:ea typeface="SimSun" panose="02010600030101010101" pitchFamily="2" charset="-122"/>
              </a:rPr>
              <a:t>Aan het werk</a:t>
            </a:r>
          </a:p>
        </p:txBody>
      </p:sp>
      <p:sp>
        <p:nvSpPr>
          <p:cNvPr id="146435" name="Tijdelijke aanduiding voor inhoud 2">
            <a:extLst>
              <a:ext uri="{FF2B5EF4-FFF2-40B4-BE49-F238E27FC236}">
                <a16:creationId xmlns:a16="http://schemas.microsoft.com/office/drawing/2014/main" id="{494D4D29-32D6-45A4-8C3F-965BF6239E2B}"/>
              </a:ext>
            </a:extLst>
          </p:cNvPr>
          <p:cNvSpPr>
            <a:spLocks noGrp="1" noChangeArrowheads="1"/>
          </p:cNvSpPr>
          <p:nvPr>
            <p:ph idx="4294967295"/>
          </p:nvPr>
        </p:nvSpPr>
        <p:spPr>
          <a:xfrm>
            <a:off x="0" y="2160588"/>
            <a:ext cx="8596313" cy="3881437"/>
          </a:xfrm>
        </p:spPr>
        <p:txBody>
          <a:bodyPr/>
          <a:lstStyle/>
          <a:p>
            <a:pPr eaLnBrk="1" hangingPunct="1"/>
            <a:r>
              <a:rPr lang="nl-NL" altLang="zh-CN" sz="2400">
                <a:ea typeface="SimSun" panose="02010600030101010101" pitchFamily="2" charset="-122"/>
              </a:rPr>
              <a:t>Verwerk in je schrift:</a:t>
            </a:r>
          </a:p>
          <a:p>
            <a:pPr eaLnBrk="1" hangingPunct="1"/>
            <a:r>
              <a:rPr lang="nl-NL" altLang="zh-CN" sz="2400">
                <a:ea typeface="SimSun" panose="02010600030101010101" pitchFamily="2" charset="-122"/>
              </a:rPr>
              <a:t>Inleiding</a:t>
            </a:r>
          </a:p>
          <a:p>
            <a:pPr eaLnBrk="1" hangingPunct="1"/>
            <a:r>
              <a:rPr lang="nl-NL" altLang="zh-CN" sz="2400">
                <a:ea typeface="SimSun" panose="02010600030101010101" pitchFamily="2" charset="-122"/>
              </a:rPr>
              <a:t>Jouw humor vroeger en nu minimaal 1 pagina . </a:t>
            </a:r>
          </a:p>
          <a:p>
            <a:pPr eaLnBrk="1" hangingPunct="1"/>
            <a:r>
              <a:rPr lang="nl-NL" altLang="zh-CN" sz="2400">
                <a:ea typeface="SimSun" panose="02010600030101010101" pitchFamily="2" charset="-122"/>
              </a:rPr>
              <a:t>Humorcirkel tekenen; middenpagina schrift; flink groot en netjes. </a:t>
            </a:r>
            <a:endParaRPr lang="nl-NL" altLang="zh-CN">
              <a:ea typeface="SimSun" panose="02010600030101010101" pitchFamily="2" charset="-122"/>
            </a:endParaRPr>
          </a:p>
        </p:txBody>
      </p:sp>
      <p:pic>
        <p:nvPicPr>
          <p:cNvPr id="146436" name="Afbeelding 3">
            <a:extLst>
              <a:ext uri="{FF2B5EF4-FFF2-40B4-BE49-F238E27FC236}">
                <a16:creationId xmlns:a16="http://schemas.microsoft.com/office/drawing/2014/main" id="{659120F8-91E5-400B-926E-461D83C64B0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34350" y="107950"/>
            <a:ext cx="3524250" cy="291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Titel 1">
            <a:extLst>
              <a:ext uri="{FF2B5EF4-FFF2-40B4-BE49-F238E27FC236}">
                <a16:creationId xmlns:a16="http://schemas.microsoft.com/office/drawing/2014/main" id="{85B445F2-ABE5-4C1B-BA8B-7A0B96769A12}"/>
              </a:ext>
            </a:extLst>
          </p:cNvPr>
          <p:cNvSpPr>
            <a:spLocks noGrp="1" noChangeArrowheads="1"/>
          </p:cNvSpPr>
          <p:nvPr>
            <p:ph type="title" idx="4294967295"/>
          </p:nvPr>
        </p:nvSpPr>
        <p:spPr>
          <a:xfrm>
            <a:off x="0" y="609600"/>
            <a:ext cx="8596313" cy="1320800"/>
          </a:xfrm>
        </p:spPr>
        <p:txBody>
          <a:bodyPr/>
          <a:lstStyle/>
          <a:p>
            <a:pPr eaLnBrk="1" fontAlgn="auto" hangingPunct="1">
              <a:spcAft>
                <a:spcPts val="0"/>
              </a:spcAft>
              <a:defRPr/>
            </a:pPr>
            <a:r>
              <a:rPr lang="nl-NL" altLang="zh-CN">
                <a:ea typeface="SimSun" panose="02010600030101010101" pitchFamily="2" charset="-122"/>
              </a:rPr>
              <a:t> </a:t>
            </a:r>
          </a:p>
        </p:txBody>
      </p:sp>
      <p:sp>
        <p:nvSpPr>
          <p:cNvPr id="147459" name="Tijdelijke aanduiding voor inhoud 2">
            <a:extLst>
              <a:ext uri="{FF2B5EF4-FFF2-40B4-BE49-F238E27FC236}">
                <a16:creationId xmlns:a16="http://schemas.microsoft.com/office/drawing/2014/main" id="{606A76E7-800E-499C-A849-103DD0EC8316}"/>
              </a:ext>
            </a:extLst>
          </p:cNvPr>
          <p:cNvSpPr>
            <a:spLocks noGrp="1" noChangeArrowheads="1"/>
          </p:cNvSpPr>
          <p:nvPr>
            <p:ph idx="4294967295"/>
          </p:nvPr>
        </p:nvSpPr>
        <p:spPr>
          <a:xfrm>
            <a:off x="0" y="2160588"/>
            <a:ext cx="8596313" cy="3881437"/>
          </a:xfrm>
        </p:spPr>
        <p:txBody>
          <a:bodyPr/>
          <a:lstStyle/>
          <a:p>
            <a:pPr eaLnBrk="1" hangingPunct="1">
              <a:buFont typeface="Wingdings 3" panose="05040102010807070707" pitchFamily="18" charset="2"/>
              <a:buNone/>
            </a:pPr>
            <a:r>
              <a:rPr lang="nl-NL" altLang="zh-CN" sz="4400">
                <a:ea typeface="SimSun" panose="02010600030101010101" pitchFamily="2" charset="-122"/>
              </a:rPr>
              <a:t>Hardop in zichzelf praten doen veel mensen. 't Is ontspannend en je hebt altijd gelijk.</a:t>
            </a:r>
          </a:p>
          <a:p>
            <a:pPr eaLnBrk="1" hangingPunct="1">
              <a:buFont typeface="Wingdings 3" panose="05040102010807070707" pitchFamily="18" charset="2"/>
              <a:buNone/>
            </a:pPr>
            <a:r>
              <a:rPr lang="nl-NL" altLang="zh-CN" sz="4400">
                <a:ea typeface="SimSun" panose="02010600030101010101" pitchFamily="2" charset="-122"/>
              </a:rPr>
              <a:t>( Simon Carmiggelt)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Titel 1">
            <a:extLst>
              <a:ext uri="{FF2B5EF4-FFF2-40B4-BE49-F238E27FC236}">
                <a16:creationId xmlns:a16="http://schemas.microsoft.com/office/drawing/2014/main" id="{2EAF4732-C951-4671-A7C8-D2B1B5E6F28A}"/>
              </a:ext>
            </a:extLst>
          </p:cNvPr>
          <p:cNvSpPr>
            <a:spLocks noGrp="1" noChangeArrowheads="1"/>
          </p:cNvSpPr>
          <p:nvPr>
            <p:ph type="title" idx="4294967295"/>
          </p:nvPr>
        </p:nvSpPr>
        <p:spPr>
          <a:xfrm>
            <a:off x="0" y="609600"/>
            <a:ext cx="8596313" cy="1320800"/>
          </a:xfrm>
        </p:spPr>
        <p:txBody>
          <a:bodyPr/>
          <a:lstStyle/>
          <a:p>
            <a:pPr eaLnBrk="1" fontAlgn="auto" hangingPunct="1">
              <a:spcAft>
                <a:spcPts val="0"/>
              </a:spcAft>
              <a:defRPr/>
            </a:pPr>
            <a:r>
              <a:rPr lang="nl-NL" altLang="zh-CN">
                <a:ea typeface="SimSun" panose="02010600030101010101" pitchFamily="2" charset="-122"/>
              </a:rPr>
              <a:t>vandaag</a:t>
            </a:r>
          </a:p>
        </p:txBody>
      </p:sp>
      <p:sp>
        <p:nvSpPr>
          <p:cNvPr id="148483" name="Tijdelijke aanduiding voor inhoud 2">
            <a:extLst>
              <a:ext uri="{FF2B5EF4-FFF2-40B4-BE49-F238E27FC236}">
                <a16:creationId xmlns:a16="http://schemas.microsoft.com/office/drawing/2014/main" id="{6BBB2DB1-5A05-4B7E-940A-798AF55A3CC6}"/>
              </a:ext>
            </a:extLst>
          </p:cNvPr>
          <p:cNvSpPr>
            <a:spLocks noGrp="1" noChangeArrowheads="1"/>
          </p:cNvSpPr>
          <p:nvPr>
            <p:ph idx="4294967295"/>
          </p:nvPr>
        </p:nvSpPr>
        <p:spPr>
          <a:xfrm>
            <a:off x="0" y="2160588"/>
            <a:ext cx="8596313" cy="3881437"/>
          </a:xfrm>
        </p:spPr>
        <p:txBody>
          <a:bodyPr/>
          <a:lstStyle/>
          <a:p>
            <a:pPr eaLnBrk="1" hangingPunct="1"/>
            <a:r>
              <a:rPr lang="nl-NL" altLang="zh-CN">
                <a:ea typeface="SimSun" panose="02010600030101010101" pitchFamily="2" charset="-122"/>
              </a:rPr>
              <a:t>Terugblik gisteren</a:t>
            </a:r>
          </a:p>
          <a:p>
            <a:pPr eaLnBrk="1" hangingPunct="1"/>
            <a:r>
              <a:rPr lang="nl-NL" altLang="zh-CN">
                <a:ea typeface="SimSun" panose="02010600030101010101" pitchFamily="2" charset="-122"/>
              </a:rPr>
              <a:t> H1 de theorie achter humor</a:t>
            </a:r>
          </a:p>
          <a:p>
            <a:pPr eaLnBrk="1" hangingPunct="1"/>
            <a:r>
              <a:rPr lang="nl-NL" altLang="zh-CN">
                <a:ea typeface="SimSun" panose="02010600030101010101" pitchFamily="2" charset="-122"/>
              </a:rPr>
              <a:t>Vervolgopdracht. </a:t>
            </a:r>
          </a:p>
          <a:p>
            <a:pPr eaLnBrk="1" hangingPunct="1"/>
            <a:endParaRPr lang="nl-NL" altLang="zh-CN">
              <a:ea typeface="SimSun"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Titel 1">
            <a:extLst>
              <a:ext uri="{FF2B5EF4-FFF2-40B4-BE49-F238E27FC236}">
                <a16:creationId xmlns:a16="http://schemas.microsoft.com/office/drawing/2014/main" id="{EED7F9C4-50D9-4EAE-A70A-F9095A4A4107}"/>
              </a:ext>
            </a:extLst>
          </p:cNvPr>
          <p:cNvSpPr>
            <a:spLocks noGrp="1" noChangeArrowheads="1"/>
          </p:cNvSpPr>
          <p:nvPr>
            <p:ph type="title" idx="4294967295"/>
          </p:nvPr>
        </p:nvSpPr>
        <p:spPr>
          <a:xfrm>
            <a:off x="0" y="609600"/>
            <a:ext cx="8596313" cy="1320800"/>
          </a:xfrm>
        </p:spPr>
        <p:txBody>
          <a:bodyPr/>
          <a:lstStyle/>
          <a:p>
            <a:pPr eaLnBrk="1" fontAlgn="auto" hangingPunct="1">
              <a:spcAft>
                <a:spcPts val="0"/>
              </a:spcAft>
              <a:defRPr/>
            </a:pPr>
            <a:r>
              <a:rPr lang="nl-NL" altLang="zh-CN">
                <a:ea typeface="SimSun" panose="02010600030101010101" pitchFamily="2" charset="-122"/>
              </a:rPr>
              <a:t>H1.1 achtergronden humor (1/2)</a:t>
            </a:r>
          </a:p>
        </p:txBody>
      </p:sp>
      <p:sp>
        <p:nvSpPr>
          <p:cNvPr id="149507" name="Tijdelijke aanduiding voor inhoud 2">
            <a:extLst>
              <a:ext uri="{FF2B5EF4-FFF2-40B4-BE49-F238E27FC236}">
                <a16:creationId xmlns:a16="http://schemas.microsoft.com/office/drawing/2014/main" id="{9C1A95EF-5B77-4E3A-BC57-4FC5D866C388}"/>
              </a:ext>
            </a:extLst>
          </p:cNvPr>
          <p:cNvSpPr>
            <a:spLocks noGrp="1" noChangeArrowheads="1"/>
          </p:cNvSpPr>
          <p:nvPr>
            <p:ph idx="4294967295"/>
          </p:nvPr>
        </p:nvSpPr>
        <p:spPr>
          <a:xfrm>
            <a:off x="0" y="1493838"/>
            <a:ext cx="9177338" cy="4840287"/>
          </a:xfrm>
        </p:spPr>
        <p:txBody>
          <a:bodyPr rtlCol="0">
            <a:normAutofit lnSpcReduction="10000"/>
          </a:bodyPr>
          <a:lstStyle/>
          <a:p>
            <a:pPr marL="0" indent="0" eaLnBrk="1" fontAlgn="auto" hangingPunct="1">
              <a:spcAft>
                <a:spcPts val="0"/>
              </a:spcAft>
              <a:buFont typeface="Wingdings 3" panose="05040102010807070707" pitchFamily="18" charset="2"/>
              <a:buNone/>
              <a:defRPr/>
            </a:pPr>
            <a:r>
              <a:rPr lang="nl-NL" altLang="zh-CN" sz="2400">
                <a:ea typeface="SimSun" panose="02010600030101010101" pitchFamily="2" charset="-122"/>
              </a:rPr>
              <a:t>wat is nu precies humor?</a:t>
            </a:r>
          </a:p>
          <a:p>
            <a:pPr marL="0" indent="0" eaLnBrk="1" fontAlgn="auto" hangingPunct="1">
              <a:spcAft>
                <a:spcPts val="0"/>
              </a:spcAft>
              <a:defRPr/>
            </a:pPr>
            <a:r>
              <a:rPr lang="nl-NL" altLang="zh-CN" sz="2400">
                <a:ea typeface="SimSun" panose="02010600030101010101" pitchFamily="2" charset="-122"/>
              </a:rPr>
              <a:t>Er moet een aanleiding zijn (stimulus)</a:t>
            </a:r>
          </a:p>
          <a:p>
            <a:pPr marL="0" indent="0" eaLnBrk="1" fontAlgn="auto" hangingPunct="1">
              <a:spcAft>
                <a:spcPts val="0"/>
              </a:spcAft>
              <a:defRPr/>
            </a:pPr>
            <a:r>
              <a:rPr lang="nl-NL" altLang="zh-CN" sz="2400">
                <a:ea typeface="SimSun" panose="02010600030101010101" pitchFamily="2" charset="-122"/>
              </a:rPr>
              <a:t>Vaak is er een tegenstrijdigheid (incongruentie) in de situatie. </a:t>
            </a:r>
          </a:p>
          <a:p>
            <a:pPr marL="0" indent="0" eaLnBrk="1" fontAlgn="auto" hangingPunct="1">
              <a:spcAft>
                <a:spcPts val="0"/>
              </a:spcAft>
              <a:defRPr/>
            </a:pPr>
            <a:r>
              <a:rPr lang="nl-NL" altLang="zh-CN" sz="2400">
                <a:ea typeface="SimSun" panose="02010600030101010101" pitchFamily="2" charset="-122"/>
              </a:rPr>
              <a:t>Humor is de waardering die wij voor zo’n situatie hebben.</a:t>
            </a:r>
          </a:p>
          <a:p>
            <a:pPr marL="0" indent="0" eaLnBrk="1" fontAlgn="auto" hangingPunct="1">
              <a:spcAft>
                <a:spcPts val="0"/>
              </a:spcAft>
              <a:defRPr/>
            </a:pPr>
            <a:r>
              <a:rPr lang="nl-NL" altLang="zh-CN" sz="2400">
                <a:ea typeface="SimSun" panose="02010600030101010101" pitchFamily="2" charset="-122"/>
              </a:rPr>
              <a:t>Mensen houden eigenlijk helemaal onvoorspelbaarheid. Bij humor herkennen we echter de </a:t>
            </a:r>
            <a:r>
              <a:rPr lang="nl-NL" altLang="zh-CN" sz="2400" u="sng">
                <a:ea typeface="SimSun" panose="02010600030101010101" pitchFamily="2" charset="-122"/>
              </a:rPr>
              <a:t>context</a:t>
            </a:r>
            <a:r>
              <a:rPr lang="nl-NL" altLang="zh-CN" sz="2400">
                <a:ea typeface="SimSun" panose="02010600030101010101" pitchFamily="2" charset="-122"/>
              </a:rPr>
              <a:t> (bijv. een vriendengroep, een tv-programma, een boek)</a:t>
            </a:r>
          </a:p>
          <a:p>
            <a:pPr marL="0" indent="0" eaLnBrk="1" fontAlgn="auto" hangingPunct="1">
              <a:spcAft>
                <a:spcPts val="0"/>
              </a:spcAft>
              <a:defRPr/>
            </a:pPr>
            <a:r>
              <a:rPr lang="nl-NL" altLang="zh-CN" sz="2400">
                <a:ea typeface="SimSun" panose="02010600030101010101" pitchFamily="2" charset="-122"/>
              </a:rPr>
              <a:t>Functies: sociale binding, emotionele en psychische ontlading en verwerking, lichamelijke gezondheid (endorfine etc), maar ook bijvoorbeeld maatschappijkritiek. </a:t>
            </a:r>
          </a:p>
          <a:p>
            <a:pPr marL="0" indent="0" eaLnBrk="1" fontAlgn="auto" hangingPunct="1">
              <a:spcAft>
                <a:spcPts val="0"/>
              </a:spcAft>
              <a:defRPr/>
            </a:pPr>
            <a:endParaRPr lang="nl-NL" altLang="zh-CN">
              <a:ea typeface="SimSun" panose="02010600030101010101" pitchFamily="2" charset="-122"/>
            </a:endParaRPr>
          </a:p>
          <a:p>
            <a:pPr marL="0" indent="0" eaLnBrk="1" fontAlgn="auto" hangingPunct="1">
              <a:spcAft>
                <a:spcPts val="0"/>
              </a:spcAft>
              <a:defRPr/>
            </a:pPr>
            <a:endParaRPr lang="nl-NL" altLang="zh-CN">
              <a:ea typeface="SimSun" panose="02010600030101010101"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Titel 1">
            <a:extLst>
              <a:ext uri="{FF2B5EF4-FFF2-40B4-BE49-F238E27FC236}">
                <a16:creationId xmlns:a16="http://schemas.microsoft.com/office/drawing/2014/main" id="{41704C20-027B-4C2C-AAEB-49A039395556}"/>
              </a:ext>
            </a:extLst>
          </p:cNvPr>
          <p:cNvSpPr>
            <a:spLocks noGrp="1" noChangeArrowheads="1"/>
          </p:cNvSpPr>
          <p:nvPr>
            <p:ph type="title" idx="4294967295"/>
          </p:nvPr>
        </p:nvSpPr>
        <p:spPr>
          <a:xfrm>
            <a:off x="0" y="609600"/>
            <a:ext cx="8596313" cy="1320800"/>
          </a:xfrm>
        </p:spPr>
        <p:txBody>
          <a:bodyPr/>
          <a:lstStyle/>
          <a:p>
            <a:pPr eaLnBrk="1" fontAlgn="auto" hangingPunct="1">
              <a:spcAft>
                <a:spcPts val="0"/>
              </a:spcAft>
              <a:defRPr/>
            </a:pPr>
            <a:r>
              <a:rPr lang="nl-NL" altLang="zh-CN">
                <a:ea typeface="SimSun" panose="02010600030101010101" pitchFamily="2" charset="-122"/>
              </a:rPr>
              <a:t>H1.2 Kolder (2/2)</a:t>
            </a:r>
            <a:br>
              <a:rPr lang="nl-NL" altLang="zh-CN">
                <a:ea typeface="SimSun" panose="02010600030101010101" pitchFamily="2" charset="-122"/>
              </a:rPr>
            </a:br>
            <a:endParaRPr lang="nl-NL" altLang="zh-CN">
              <a:ea typeface="SimSun" panose="02010600030101010101" pitchFamily="2" charset="-122"/>
            </a:endParaRPr>
          </a:p>
        </p:txBody>
      </p:sp>
      <p:sp>
        <p:nvSpPr>
          <p:cNvPr id="150531" name="Tijdelijke aanduiding voor inhoud 2">
            <a:extLst>
              <a:ext uri="{FF2B5EF4-FFF2-40B4-BE49-F238E27FC236}">
                <a16:creationId xmlns:a16="http://schemas.microsoft.com/office/drawing/2014/main" id="{7B192961-2A86-47B8-A6DF-E5BF3EDEACBE}"/>
              </a:ext>
            </a:extLst>
          </p:cNvPr>
          <p:cNvSpPr>
            <a:spLocks noGrp="1" noChangeArrowheads="1"/>
          </p:cNvSpPr>
          <p:nvPr>
            <p:ph idx="4294967295"/>
          </p:nvPr>
        </p:nvSpPr>
        <p:spPr>
          <a:xfrm>
            <a:off x="0" y="2160588"/>
            <a:ext cx="8596313" cy="3881437"/>
          </a:xfrm>
        </p:spPr>
        <p:txBody>
          <a:bodyPr/>
          <a:lstStyle/>
          <a:p>
            <a:pPr marL="0" indent="0" eaLnBrk="1" hangingPunct="1"/>
            <a:r>
              <a:rPr lang="nl-NL" altLang="zh-CN">
                <a:ea typeface="SimSun" panose="02010600030101010101" pitchFamily="2" charset="-122"/>
              </a:rPr>
              <a:t>Kolder: overdrijving is duimendik. Werkelijkheid op de kop. Overdreven en onschuldig. Absurd. Er wordt niemand gekwetst. Makkelijk te begrijpen. Visueel, vaak non-verbaal. </a:t>
            </a:r>
          </a:p>
          <a:p>
            <a:pPr marL="0" indent="0" eaLnBrk="1" hangingPunct="1"/>
            <a:r>
              <a:rPr lang="nl-NL" altLang="zh-CN">
                <a:ea typeface="SimSun" panose="02010600030101010101" pitchFamily="2" charset="-122"/>
              </a:rPr>
              <a:t>Clowns: Charlie Chaplin, Laurel &amp; Hardy, Bassie en Adriaan: clown zelf is slachtoffer en dader. Clown lijkt op een kind. Onbevangen. </a:t>
            </a:r>
          </a:p>
          <a:p>
            <a:pPr marL="0" indent="0" eaLnBrk="1" hangingPunct="1"/>
            <a:r>
              <a:rPr lang="nl-NL" altLang="zh-CN">
                <a:ea typeface="SimSun" panose="02010600030101010101" pitchFamily="2" charset="-122"/>
              </a:rPr>
              <a:t>Klucht: toneelstuk over alledaagse onderwerpen. ME=blijspel.   Moraal + didactisch/spiegelfunctie. Simpel, clichés, jong en oud, huwelijk en overspel vaak thema’s. </a:t>
            </a:r>
          </a:p>
          <a:p>
            <a:pPr marL="0" indent="0" eaLnBrk="1" hangingPunct="1"/>
            <a:r>
              <a:rPr lang="nl-NL" altLang="zh-CN">
                <a:ea typeface="SimSun" panose="02010600030101010101" pitchFamily="2" charset="-122"/>
              </a:rPr>
              <a:t>Limericks: dichtvorm. Aabba + plaatsnaam. </a:t>
            </a:r>
          </a:p>
          <a:p>
            <a:pPr marL="0" indent="0" eaLnBrk="1" hangingPunct="1">
              <a:buFont typeface="Wingdings 3" panose="05040102010807070707" pitchFamily="18" charset="2"/>
              <a:buNone/>
            </a:pPr>
            <a:endParaRPr lang="nl-NL" altLang="zh-CN">
              <a:ea typeface="SimSun" panose="02010600030101010101"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Titel 1">
            <a:extLst>
              <a:ext uri="{FF2B5EF4-FFF2-40B4-BE49-F238E27FC236}">
                <a16:creationId xmlns:a16="http://schemas.microsoft.com/office/drawing/2014/main" id="{E1DBB928-5F18-4ADD-8A5A-474FD9E1E49A}"/>
              </a:ext>
            </a:extLst>
          </p:cNvPr>
          <p:cNvSpPr>
            <a:spLocks noGrp="1" noChangeArrowheads="1"/>
          </p:cNvSpPr>
          <p:nvPr>
            <p:ph type="title" idx="4294967295"/>
          </p:nvPr>
        </p:nvSpPr>
        <p:spPr>
          <a:xfrm>
            <a:off x="0" y="609600"/>
            <a:ext cx="8596313" cy="1320800"/>
          </a:xfrm>
        </p:spPr>
        <p:txBody>
          <a:bodyPr/>
          <a:lstStyle/>
          <a:p>
            <a:pPr eaLnBrk="1" fontAlgn="auto" hangingPunct="1">
              <a:spcAft>
                <a:spcPts val="0"/>
              </a:spcAft>
              <a:defRPr/>
            </a:pPr>
            <a:r>
              <a:rPr lang="nl-NL" altLang="zh-CN">
                <a:ea typeface="SimSun" panose="02010600030101010101" pitchFamily="2" charset="-122"/>
              </a:rPr>
              <a:t>Aan het werk</a:t>
            </a:r>
          </a:p>
        </p:txBody>
      </p:sp>
      <p:sp>
        <p:nvSpPr>
          <p:cNvPr id="151555" name="Tijdelijke aanduiding voor inhoud 2">
            <a:extLst>
              <a:ext uri="{FF2B5EF4-FFF2-40B4-BE49-F238E27FC236}">
                <a16:creationId xmlns:a16="http://schemas.microsoft.com/office/drawing/2014/main" id="{7594A745-35A6-4EC0-A94C-C15D5FCFF03D}"/>
              </a:ext>
            </a:extLst>
          </p:cNvPr>
          <p:cNvSpPr>
            <a:spLocks noGrp="1" noChangeArrowheads="1"/>
          </p:cNvSpPr>
          <p:nvPr>
            <p:ph idx="4294967295"/>
          </p:nvPr>
        </p:nvSpPr>
        <p:spPr>
          <a:xfrm>
            <a:off x="0" y="2160588"/>
            <a:ext cx="8596313" cy="3881437"/>
          </a:xfrm>
        </p:spPr>
        <p:txBody>
          <a:bodyPr/>
          <a:lstStyle/>
          <a:p>
            <a:pPr eaLnBrk="1" hangingPunct="1">
              <a:buFont typeface="Wingdings 3" panose="05040102010807070707" pitchFamily="18" charset="2"/>
              <a:buNone/>
            </a:pPr>
            <a:r>
              <a:rPr lang="nl-NL" altLang="zh-CN">
                <a:ea typeface="SimSun" panose="02010600030101010101" pitchFamily="2" charset="-122"/>
              </a:rPr>
              <a:t>Luister naar het “spreukjesbos” van Herman Finkers</a:t>
            </a:r>
          </a:p>
          <a:p>
            <a:pPr eaLnBrk="1" hangingPunct="1">
              <a:buFont typeface="Wingdings 3" panose="05040102010807070707" pitchFamily="18" charset="2"/>
              <a:buNone/>
            </a:pPr>
            <a:r>
              <a:rPr lang="nl-NL" altLang="zh-CN">
                <a:ea typeface="SimSun" panose="02010600030101010101" pitchFamily="2" charset="-122"/>
              </a:rPr>
              <a:t>Welke taalgrapjes maakt hij? Probeer zoveel mogelijk te</a:t>
            </a:r>
          </a:p>
          <a:p>
            <a:pPr eaLnBrk="1" hangingPunct="1">
              <a:buFont typeface="Wingdings 3" panose="05040102010807070707" pitchFamily="18" charset="2"/>
              <a:buNone/>
            </a:pPr>
            <a:r>
              <a:rPr lang="nl-NL" altLang="zh-CN">
                <a:ea typeface="SimSun" panose="02010600030101010101" pitchFamily="2" charset="-122"/>
              </a:rPr>
              <a:t>noteren. </a:t>
            </a:r>
          </a:p>
        </p:txBody>
      </p:sp>
      <p:pic>
        <p:nvPicPr>
          <p:cNvPr id="151556" name="Afbeelding 3" descr="twitterlogo.png">
            <a:extLst>
              <a:ext uri="{FF2B5EF4-FFF2-40B4-BE49-F238E27FC236}">
                <a16:creationId xmlns:a16="http://schemas.microsoft.com/office/drawing/2014/main" id="{A7C18E59-6393-4F6C-B91D-2CF33B02079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80225" y="733425"/>
            <a:ext cx="4762500" cy="476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Titel 1">
            <a:extLst>
              <a:ext uri="{FF2B5EF4-FFF2-40B4-BE49-F238E27FC236}">
                <a16:creationId xmlns:a16="http://schemas.microsoft.com/office/drawing/2014/main" id="{ECC829B7-4EC8-412C-B888-7C2AD76AD13F}"/>
              </a:ext>
            </a:extLst>
          </p:cNvPr>
          <p:cNvSpPr>
            <a:spLocks noGrp="1" noChangeArrowheads="1"/>
          </p:cNvSpPr>
          <p:nvPr>
            <p:ph type="title" idx="4294967295"/>
          </p:nvPr>
        </p:nvSpPr>
        <p:spPr>
          <a:xfrm>
            <a:off x="0" y="609600"/>
            <a:ext cx="8596313" cy="1320800"/>
          </a:xfrm>
        </p:spPr>
        <p:txBody>
          <a:bodyPr/>
          <a:lstStyle/>
          <a:p>
            <a:pPr eaLnBrk="1" fontAlgn="auto" hangingPunct="1">
              <a:spcAft>
                <a:spcPts val="0"/>
              </a:spcAft>
              <a:defRPr/>
            </a:pPr>
            <a:r>
              <a:rPr lang="nl-NL" altLang="zh-CN">
                <a:ea typeface="SimSun" panose="02010600030101010101" pitchFamily="2" charset="-122"/>
              </a:rPr>
              <a:t>Vervolgopdrachten: </a:t>
            </a:r>
          </a:p>
        </p:txBody>
      </p:sp>
      <p:sp>
        <p:nvSpPr>
          <p:cNvPr id="152579" name="Tijdelijke aanduiding voor inhoud 2">
            <a:extLst>
              <a:ext uri="{FF2B5EF4-FFF2-40B4-BE49-F238E27FC236}">
                <a16:creationId xmlns:a16="http://schemas.microsoft.com/office/drawing/2014/main" id="{8070522C-83F6-4E1C-A65F-CBF66D0FB58E}"/>
              </a:ext>
            </a:extLst>
          </p:cNvPr>
          <p:cNvSpPr>
            <a:spLocks noGrp="1" noChangeArrowheads="1"/>
          </p:cNvSpPr>
          <p:nvPr>
            <p:ph idx="4294967295"/>
          </p:nvPr>
        </p:nvSpPr>
        <p:spPr>
          <a:xfrm>
            <a:off x="0" y="2416175"/>
            <a:ext cx="8596313" cy="3879850"/>
          </a:xfrm>
        </p:spPr>
        <p:txBody>
          <a:bodyPr rtlCol="0">
            <a:normAutofit fontScale="92500" lnSpcReduction="20000"/>
          </a:bodyPr>
          <a:lstStyle/>
          <a:p>
            <a:pPr marL="0" indent="0" eaLnBrk="1" fontAlgn="auto" hangingPunct="1">
              <a:spcAft>
                <a:spcPts val="0"/>
              </a:spcAft>
              <a:buFont typeface="Wingdings 3" panose="05040102010807070707" pitchFamily="18" charset="2"/>
              <a:buNone/>
              <a:defRPr/>
            </a:pPr>
            <a:endParaRPr lang="nl-NL" altLang="zh-CN">
              <a:ea typeface="SimSun" panose="02010600030101010101" pitchFamily="2" charset="-122"/>
            </a:endParaRPr>
          </a:p>
          <a:p>
            <a:pPr marL="0" indent="0" eaLnBrk="1" fontAlgn="auto" hangingPunct="1">
              <a:spcAft>
                <a:spcPts val="0"/>
              </a:spcAft>
              <a:defRPr/>
            </a:pPr>
            <a:r>
              <a:rPr lang="nl-NL" altLang="zh-CN">
                <a:ea typeface="SimSun" panose="02010600030101010101" pitchFamily="2" charset="-122"/>
              </a:rPr>
              <a:t>Welke herinneringen heb jij aan clowns? Noteer dat bij dit hoofdstuk. Vond je ze leuk? Welke we en welke niet? Waarom wel of waarom niet? </a:t>
            </a:r>
          </a:p>
          <a:p>
            <a:pPr marL="0" indent="0" eaLnBrk="1" fontAlgn="auto" hangingPunct="1">
              <a:spcAft>
                <a:spcPts val="0"/>
              </a:spcAft>
              <a:defRPr/>
            </a:pPr>
            <a:r>
              <a:rPr lang="nl-NL" altLang="zh-CN">
                <a:ea typeface="SimSun" panose="02010600030101010101" pitchFamily="2" charset="-122"/>
              </a:rPr>
              <a:t>Maak zelf op een tekenpagina een </a:t>
            </a:r>
            <a:r>
              <a:rPr lang="nl-NL" altLang="zh-CN" b="1">
                <a:ea typeface="SimSun" panose="02010600030101010101" pitchFamily="2" charset="-122"/>
              </a:rPr>
              <a:t>cartoon</a:t>
            </a:r>
            <a:r>
              <a:rPr lang="nl-NL" altLang="zh-CN">
                <a:ea typeface="SimSun" panose="02010600030101010101" pitchFamily="2" charset="-122"/>
              </a:rPr>
              <a:t> of </a:t>
            </a:r>
            <a:r>
              <a:rPr lang="nl-NL" altLang="zh-CN" b="1">
                <a:ea typeface="SimSun" panose="02010600030101010101" pitchFamily="2" charset="-122"/>
              </a:rPr>
              <a:t>spotprent. </a:t>
            </a:r>
            <a:r>
              <a:rPr lang="nl-NL" altLang="zh-CN">
                <a:ea typeface="SimSun" panose="02010600030101010101" pitchFamily="2" charset="-122"/>
              </a:rPr>
              <a:t>Dit is een humoristische tekening. Dit kan bijvoorbeeld een </a:t>
            </a:r>
            <a:r>
              <a:rPr lang="nl-NL" altLang="zh-CN">
                <a:ea typeface="SimSun" panose="02010600030101010101" pitchFamily="2" charset="-122"/>
                <a:hlinkClick r:id="rId2" tooltip="Karikatuur"/>
              </a:rPr>
              <a:t>karikatuur</a:t>
            </a:r>
            <a:r>
              <a:rPr lang="nl-NL" altLang="zh-CN">
                <a:ea typeface="SimSun" panose="02010600030101010101" pitchFamily="2" charset="-122"/>
              </a:rPr>
              <a:t> van een bekend tv-persoon, een persiflage van een actuele situatie of simpelweg een afbeelding van een komische situatie zijn.</a:t>
            </a:r>
          </a:p>
          <a:p>
            <a:pPr marL="0" indent="0" eaLnBrk="1" fontAlgn="auto" hangingPunct="1">
              <a:spcAft>
                <a:spcPts val="0"/>
              </a:spcAft>
              <a:defRPr/>
            </a:pPr>
            <a:r>
              <a:rPr lang="nl-NL" altLang="zh-CN">
                <a:ea typeface="SimSun" panose="02010600030101010101" pitchFamily="2" charset="-122"/>
              </a:rPr>
              <a:t>Schrijf zelf een koldergedicht van minimaal 8 regels. Speel met taal, denk aan dubbelzinnigheden, letterlijke en figuurlijke betekenis, omdraaien van woorden of letters</a:t>
            </a:r>
          </a:p>
          <a:p>
            <a:pPr marL="0" indent="0" eaLnBrk="1" fontAlgn="auto" hangingPunct="1">
              <a:spcAft>
                <a:spcPts val="0"/>
              </a:spcAft>
              <a:buFont typeface="Wingdings 3" panose="05040102010807070707" pitchFamily="18" charset="2"/>
              <a:buNone/>
              <a:defRPr/>
            </a:pPr>
            <a:r>
              <a:rPr lang="nl-NL" altLang="zh-CN">
                <a:ea typeface="SimSun" panose="02010600030101010101" pitchFamily="2" charset="-122"/>
              </a:rPr>
              <a:t> </a:t>
            </a:r>
          </a:p>
          <a:p>
            <a:pPr marL="0" indent="0" eaLnBrk="1" fontAlgn="auto" hangingPunct="1">
              <a:spcAft>
                <a:spcPts val="0"/>
              </a:spcAft>
              <a:buFont typeface="Wingdings 3" panose="05040102010807070707" pitchFamily="18" charset="2"/>
              <a:buNone/>
              <a:defRPr/>
            </a:pPr>
            <a:endParaRPr lang="nl-NL" altLang="zh-CN">
              <a:ea typeface="SimSun" panose="02010600030101010101" pitchFamily="2" charset="-122"/>
            </a:endParaRPr>
          </a:p>
          <a:p>
            <a:pPr marL="0" indent="0" eaLnBrk="1" fontAlgn="auto" hangingPunct="1">
              <a:spcAft>
                <a:spcPts val="0"/>
              </a:spcAft>
              <a:defRPr/>
            </a:pPr>
            <a:endParaRPr lang="nl-NL" altLang="zh-CN">
              <a:ea typeface="SimSun" panose="02010600030101010101" pitchFamily="2" charset="-122"/>
            </a:endParaRPr>
          </a:p>
        </p:txBody>
      </p:sp>
      <p:pic>
        <p:nvPicPr>
          <p:cNvPr id="152580" name="Picture 16" descr="https://grnned.files.wordpress.com/2011/12/cartoon_harry_potter-gif.png">
            <a:extLst>
              <a:ext uri="{FF2B5EF4-FFF2-40B4-BE49-F238E27FC236}">
                <a16:creationId xmlns:a16="http://schemas.microsoft.com/office/drawing/2014/main" id="{F62C7FF6-5A14-40FA-BFAF-68F7720454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26413" y="80963"/>
            <a:ext cx="3810000" cy="272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2581" name="Picture 1" descr="Avatar">
            <a:extLst>
              <a:ext uri="{FF2B5EF4-FFF2-40B4-BE49-F238E27FC236}">
                <a16:creationId xmlns:a16="http://schemas.microsoft.com/office/drawing/2014/main" id="{16B25152-3199-4066-9937-DDC32169B9D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7145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2582" name="Picture 2" descr="Geen alternatieve tekst beschikbaar.">
            <a:extLst>
              <a:ext uri="{FF2B5EF4-FFF2-40B4-BE49-F238E27FC236}">
                <a16:creationId xmlns:a16="http://schemas.microsoft.com/office/drawing/2014/main" id="{36D29DDD-DB50-480E-B325-9D9F8A1F31C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143250"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2583" name="Picture 3" descr="Goud">
            <a:extLst>
              <a:ext uri="{FF2B5EF4-FFF2-40B4-BE49-F238E27FC236}">
                <a16:creationId xmlns:a16="http://schemas.microsoft.com/office/drawing/2014/main" id="{81C74A05-AA14-417B-B811-10C9E7CBE09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190500"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2584" name="Picture 4" descr="Nederlands">
            <a:extLst>
              <a:ext uri="{FF2B5EF4-FFF2-40B4-BE49-F238E27FC236}">
                <a16:creationId xmlns:a16="http://schemas.microsoft.com/office/drawing/2014/main" id="{04514E22-185B-43FF-BB4C-92B05983C92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285750"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2585" name="Picture 5" descr="Nederlands">
            <a:extLst>
              <a:ext uri="{FF2B5EF4-FFF2-40B4-BE49-F238E27FC236}">
                <a16:creationId xmlns:a16="http://schemas.microsoft.com/office/drawing/2014/main" id="{DD88E76F-D1A2-4DFC-B13F-EE38D31BB63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285750"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2586" name="Picture 6" descr="Heidenen">
            <a:extLst>
              <a:ext uri="{FF2B5EF4-FFF2-40B4-BE49-F238E27FC236}">
                <a16:creationId xmlns:a16="http://schemas.microsoft.com/office/drawing/2014/main" id="{74A74327-44A1-46A3-82F5-967FF3BB329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257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2587" name="Picture 7" descr="Christenen">
            <a:extLst>
              <a:ext uri="{FF2B5EF4-FFF2-40B4-BE49-F238E27FC236}">
                <a16:creationId xmlns:a16="http://schemas.microsoft.com/office/drawing/2014/main" id="{EDD770E3-1712-4B74-9ADD-DAA1A90860BE}"/>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257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Titel 1">
            <a:extLst>
              <a:ext uri="{FF2B5EF4-FFF2-40B4-BE49-F238E27FC236}">
                <a16:creationId xmlns:a16="http://schemas.microsoft.com/office/drawing/2014/main" id="{0A38EB79-E39A-4E50-BF52-DA6DD24BBF6C}"/>
              </a:ext>
            </a:extLst>
          </p:cNvPr>
          <p:cNvSpPr>
            <a:spLocks noGrp="1" noChangeArrowheads="1"/>
          </p:cNvSpPr>
          <p:nvPr>
            <p:ph type="title" idx="4294967295"/>
          </p:nvPr>
        </p:nvSpPr>
        <p:spPr>
          <a:xfrm>
            <a:off x="0" y="609600"/>
            <a:ext cx="8596313" cy="1320800"/>
          </a:xfrm>
        </p:spPr>
        <p:txBody>
          <a:bodyPr/>
          <a:lstStyle/>
          <a:p>
            <a:pPr eaLnBrk="1" fontAlgn="auto" hangingPunct="1">
              <a:spcAft>
                <a:spcPts val="0"/>
              </a:spcAft>
              <a:defRPr/>
            </a:pPr>
            <a:r>
              <a:rPr lang="nl-NL" altLang="zh-CN">
                <a:ea typeface="SimSun" panose="02010600030101010101" pitchFamily="2" charset="-122"/>
              </a:rPr>
              <a:t>maandag</a:t>
            </a:r>
          </a:p>
        </p:txBody>
      </p:sp>
      <p:sp>
        <p:nvSpPr>
          <p:cNvPr id="153603" name="Tijdelijke aanduiding voor inhoud 2">
            <a:extLst>
              <a:ext uri="{FF2B5EF4-FFF2-40B4-BE49-F238E27FC236}">
                <a16:creationId xmlns:a16="http://schemas.microsoft.com/office/drawing/2014/main" id="{447F9E74-5C07-4FEB-8FF6-E5A4820569AE}"/>
              </a:ext>
            </a:extLst>
          </p:cNvPr>
          <p:cNvSpPr>
            <a:spLocks noGrp="1" noChangeArrowheads="1"/>
          </p:cNvSpPr>
          <p:nvPr>
            <p:ph idx="4294967295"/>
          </p:nvPr>
        </p:nvSpPr>
        <p:spPr>
          <a:xfrm>
            <a:off x="0" y="2160588"/>
            <a:ext cx="8596313" cy="3881437"/>
          </a:xfrm>
        </p:spPr>
        <p:txBody>
          <a:bodyPr/>
          <a:lstStyle/>
          <a:p>
            <a:pPr marL="0" indent="0" eaLnBrk="1" hangingPunct="1">
              <a:buFont typeface="Wingdings 3" panose="05040102010807070707" pitchFamily="18" charset="2"/>
              <a:buNone/>
            </a:pPr>
            <a:r>
              <a:rPr lang="en-US" altLang="nl-NL">
                <a:ea typeface="等线" panose="02010600030101010101" pitchFamily="2" charset="-122"/>
              </a:rPr>
              <a:t> </a:t>
            </a:r>
          </a:p>
          <a:p>
            <a:pPr marL="0" indent="0" eaLnBrk="1" hangingPunct="1">
              <a:buFont typeface="Wingdings 3" panose="05040102010807070707" pitchFamily="18" charset="2"/>
              <a:buNone/>
            </a:pPr>
            <a:r>
              <a:rPr lang="nl-NL" altLang="en-US" sz="2800">
                <a:ea typeface="等线" panose="02010600030101010101" pitchFamily="2" charset="-122"/>
              </a:rPr>
              <a:t>Bij Noordwijk zwom een nat konijn</a:t>
            </a:r>
            <a:br>
              <a:rPr lang="nl-NL" altLang="en-US" sz="2800">
                <a:ea typeface="等线" panose="02010600030101010101" pitchFamily="2" charset="-122"/>
              </a:rPr>
            </a:br>
            <a:r>
              <a:rPr lang="nl-NL" altLang="en-US" sz="2800">
                <a:ea typeface="等线" panose="02010600030101010101" pitchFamily="2" charset="-122"/>
              </a:rPr>
              <a:t>temidden van een school tonijn.</a:t>
            </a:r>
            <a:br>
              <a:rPr lang="nl-NL" altLang="en-US" sz="2800">
                <a:ea typeface="等线" panose="02010600030101010101" pitchFamily="2" charset="-122"/>
              </a:rPr>
            </a:br>
            <a:r>
              <a:rPr lang="nl-NL" altLang="en-US" sz="2800">
                <a:ea typeface="等线" panose="02010600030101010101" pitchFamily="2" charset="-122"/>
              </a:rPr>
              <a:t>‘Tja,’ sprak het beest, ‘dat tomt er van</a:t>
            </a:r>
            <a:br>
              <a:rPr lang="nl-NL" altLang="en-US" sz="2800">
                <a:ea typeface="等线" panose="02010600030101010101" pitchFamily="2" charset="-122"/>
              </a:rPr>
            </a:br>
            <a:r>
              <a:rPr lang="nl-NL" altLang="en-US" sz="2800">
                <a:ea typeface="等线" panose="02010600030101010101" pitchFamily="2" charset="-122"/>
              </a:rPr>
              <a:t>als men de ta niet zeggen tan.’</a:t>
            </a:r>
          </a:p>
          <a:p>
            <a:pPr marL="0" indent="0" eaLnBrk="1" hangingPunct="1"/>
            <a:endParaRPr lang="nl-NL" altLang="en-US">
              <a:ea typeface="等线" panose="02010600030101010101" pitchFamily="2" charset="-122"/>
            </a:endParaRPr>
          </a:p>
          <a:p>
            <a:pPr marL="0" indent="0" eaLnBrk="1" hangingPunct="1">
              <a:buFont typeface="Wingdings 3" panose="05040102010807070707" pitchFamily="18" charset="2"/>
              <a:buNone/>
            </a:pPr>
            <a:endParaRPr lang="nl-NL" altLang="en-US">
              <a:ea typeface="等线" panose="02010600030101010101" pitchFamily="2" charset="-122"/>
            </a:endParaRPr>
          </a:p>
          <a:p>
            <a:pPr marL="0" indent="0" eaLnBrk="1" hangingPunct="1">
              <a:buFont typeface="Wingdings 3" panose="05040102010807070707" pitchFamily="18" charset="2"/>
              <a:buNone/>
            </a:pPr>
            <a:endParaRPr lang="nl-NL" altLang="en-US">
              <a:ea typeface="等线" panose="02010600030101010101"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Tijdelijke aanduiding voor datum 3">
            <a:extLst>
              <a:ext uri="{FF2B5EF4-FFF2-40B4-BE49-F238E27FC236}">
                <a16:creationId xmlns:a16="http://schemas.microsoft.com/office/drawing/2014/main" id="{F5988ACB-0A7B-429F-A697-76062EB14FF2}"/>
              </a:ext>
            </a:extLst>
          </p:cNvPr>
          <p:cNvSpPr txBox="1">
            <a:spLocks noGrp="1" noChangeArrowheads="1"/>
          </p:cNvSpPr>
          <p:nvPr/>
        </p:nvSpPr>
        <p:spPr bwMode="auto">
          <a:xfrm>
            <a:off x="7205663" y="6042025"/>
            <a:ext cx="91122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ts val="1000"/>
              </a:spcBef>
              <a:buClr>
                <a:schemeClr val="accent1"/>
              </a:buClr>
              <a:buSzPct val="80000"/>
              <a:buFont typeface="Wingdings 3" panose="05040102010807070707" pitchFamily="18" charset="2"/>
              <a:buChar char=""/>
              <a:defRPr>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5pPr>
            <a:lvl6pPr marL="25146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6pPr>
            <a:lvl7pPr marL="29718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7pPr>
            <a:lvl8pPr marL="34290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8pPr>
            <a:lvl9pPr marL="38862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9pPr>
          </a:lstStyle>
          <a:p>
            <a:pPr algn="r" eaLnBrk="1" hangingPunct="1">
              <a:spcBef>
                <a:spcPct val="0"/>
              </a:spcBef>
              <a:buClrTx/>
              <a:buSzTx/>
              <a:buFont typeface="Arial" panose="020B0604020202020204" pitchFamily="34" charset="0"/>
              <a:buNone/>
            </a:pPr>
            <a:fld id="{8310CD17-89E6-4100-BE91-FC9147991119}" type="datetime1">
              <a:rPr lang="nl-NL" altLang="en-US" sz="900">
                <a:solidFill>
                  <a:srgbClr val="898989"/>
                </a:solidFill>
                <a:latin typeface="Arial" panose="020B0604020202020204" pitchFamily="34" charset="0"/>
                <a:ea typeface="SimSun" panose="02010600030101010101" pitchFamily="2" charset="-122"/>
              </a:rPr>
              <a:pPr algn="r" eaLnBrk="1" hangingPunct="1">
                <a:spcBef>
                  <a:spcPct val="0"/>
                </a:spcBef>
                <a:buClrTx/>
                <a:buSzTx/>
                <a:buFont typeface="Arial" panose="020B0604020202020204" pitchFamily="34" charset="0"/>
                <a:buNone/>
              </a:pPr>
              <a:t>4-5-2018</a:t>
            </a:fld>
            <a:endParaRPr lang="en-US" altLang="nl-NL">
              <a:solidFill>
                <a:schemeClr val="tx1"/>
              </a:solidFill>
              <a:latin typeface="Arial" panose="020B0604020202020204" pitchFamily="34" charset="0"/>
              <a:ea typeface="SimSun" panose="02010600030101010101" pitchFamily="2" charset="-122"/>
            </a:endParaRPr>
          </a:p>
        </p:txBody>
      </p:sp>
      <p:sp>
        <p:nvSpPr>
          <p:cNvPr id="154627" name="Rectangle 2">
            <a:extLst>
              <a:ext uri="{FF2B5EF4-FFF2-40B4-BE49-F238E27FC236}">
                <a16:creationId xmlns:a16="http://schemas.microsoft.com/office/drawing/2014/main" id="{298AC34C-FD48-45C6-9646-D4D77778C7D7}"/>
              </a:ext>
            </a:extLst>
          </p:cNvPr>
          <p:cNvSpPr>
            <a:spLocks noGrp="1" noChangeArrowheads="1"/>
          </p:cNvSpPr>
          <p:nvPr>
            <p:ph type="title" idx="4294967295"/>
          </p:nvPr>
        </p:nvSpPr>
        <p:spPr/>
        <p:txBody>
          <a:bodyPr/>
          <a:lstStyle/>
          <a:p>
            <a:pPr eaLnBrk="1" hangingPunct="1"/>
            <a:r>
              <a:rPr lang="nl-NL" altLang="zh-CN">
                <a:ea typeface="SimSun" panose="02010600030101010101" pitchFamily="2" charset="-122"/>
              </a:rPr>
              <a:t>vandaag</a:t>
            </a:r>
          </a:p>
        </p:txBody>
      </p:sp>
      <p:sp>
        <p:nvSpPr>
          <p:cNvPr id="154628" name="Rectangle 3">
            <a:extLst>
              <a:ext uri="{FF2B5EF4-FFF2-40B4-BE49-F238E27FC236}">
                <a16:creationId xmlns:a16="http://schemas.microsoft.com/office/drawing/2014/main" id="{2A9457BE-597B-4D62-8A43-97156B2CF6EC}"/>
              </a:ext>
            </a:extLst>
          </p:cNvPr>
          <p:cNvSpPr>
            <a:spLocks noGrp="1" noChangeArrowheads="1"/>
          </p:cNvSpPr>
          <p:nvPr>
            <p:ph type="body" idx="4294967295"/>
          </p:nvPr>
        </p:nvSpPr>
        <p:spPr/>
        <p:txBody>
          <a:bodyPr/>
          <a:lstStyle/>
          <a:p>
            <a:pPr eaLnBrk="1" hangingPunct="1"/>
            <a:r>
              <a:rPr lang="en-US" altLang="nl-NL" sz="2800"/>
              <a:t>terugblik voor de vakantie: wat hebben we gedaan?</a:t>
            </a:r>
          </a:p>
          <a:p>
            <a:pPr eaLnBrk="1" hangingPunct="1"/>
            <a:r>
              <a:rPr lang="en-US" altLang="nl-NL" sz="2800"/>
              <a:t>theorie</a:t>
            </a:r>
          </a:p>
          <a:p>
            <a:pPr eaLnBrk="1" hangingPunct="1"/>
            <a:r>
              <a:rPr lang="en-US" altLang="nl-NL" sz="2800"/>
              <a:t>verdere uitleg 'grote opdracht"</a:t>
            </a:r>
          </a:p>
          <a:p>
            <a:pPr eaLnBrk="1" hangingPunct="1"/>
            <a:r>
              <a:rPr lang="en-US" altLang="nl-NL" sz="2800"/>
              <a:t>aan het werk met twee opdrachten</a:t>
            </a:r>
            <a:endParaRPr lang="nl-NL" altLang="en-US" sz="28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Titel 1">
            <a:extLst>
              <a:ext uri="{FF2B5EF4-FFF2-40B4-BE49-F238E27FC236}">
                <a16:creationId xmlns:a16="http://schemas.microsoft.com/office/drawing/2014/main" id="{98EF9A50-5B13-430D-BCD3-3226408F3214}"/>
              </a:ext>
            </a:extLst>
          </p:cNvPr>
          <p:cNvSpPr>
            <a:spLocks noGrp="1" noChangeArrowheads="1"/>
          </p:cNvSpPr>
          <p:nvPr>
            <p:ph type="title" idx="4294967295"/>
          </p:nvPr>
        </p:nvSpPr>
        <p:spPr>
          <a:xfrm>
            <a:off x="0" y="609600"/>
            <a:ext cx="8596313" cy="1320800"/>
          </a:xfrm>
        </p:spPr>
        <p:txBody>
          <a:bodyPr/>
          <a:lstStyle/>
          <a:p>
            <a:pPr eaLnBrk="1" fontAlgn="auto" hangingPunct="1">
              <a:spcAft>
                <a:spcPts val="0"/>
              </a:spcAft>
              <a:defRPr/>
            </a:pPr>
            <a:r>
              <a:rPr lang="nl-NL" altLang="zh-CN">
                <a:ea typeface="SimSun" panose="02010600030101010101" pitchFamily="2" charset="-122"/>
              </a:rPr>
              <a:t>H2 spelen met taal (1/3)  </a:t>
            </a:r>
          </a:p>
        </p:txBody>
      </p:sp>
      <p:sp>
        <p:nvSpPr>
          <p:cNvPr id="155651" name="Tijdelijke aanduiding voor inhoud 2">
            <a:extLst>
              <a:ext uri="{FF2B5EF4-FFF2-40B4-BE49-F238E27FC236}">
                <a16:creationId xmlns:a16="http://schemas.microsoft.com/office/drawing/2014/main" id="{43DCB3D0-A069-4FA9-B590-B303C6CC5591}"/>
              </a:ext>
            </a:extLst>
          </p:cNvPr>
          <p:cNvSpPr>
            <a:spLocks noGrp="1" noChangeArrowheads="1"/>
          </p:cNvSpPr>
          <p:nvPr>
            <p:ph idx="4294967295"/>
          </p:nvPr>
        </p:nvSpPr>
        <p:spPr>
          <a:xfrm>
            <a:off x="0" y="1416050"/>
            <a:ext cx="9023350" cy="5207000"/>
          </a:xfrm>
        </p:spPr>
        <p:txBody>
          <a:bodyPr/>
          <a:lstStyle/>
          <a:p>
            <a:pPr marL="0" indent="0" eaLnBrk="1" hangingPunct="1">
              <a:buFont typeface="Wingdings 3" panose="05040102010807070707" pitchFamily="18" charset="2"/>
              <a:buNone/>
            </a:pPr>
            <a:r>
              <a:rPr lang="nl-NL" altLang="en-US" sz="2400">
                <a:ea typeface="等线" panose="02010600030101010101" pitchFamily="2" charset="-122"/>
              </a:rPr>
              <a:t>Humor </a:t>
            </a:r>
            <a:r>
              <a:rPr lang="en-US" altLang="nl-NL" sz="2400">
                <a:ea typeface="等线" panose="02010600030101010101" pitchFamily="2" charset="-122"/>
              </a:rPr>
              <a:t>kan </a:t>
            </a:r>
            <a:r>
              <a:rPr lang="nl-NL" altLang="en-US" sz="2400">
                <a:ea typeface="等线" panose="02010600030101010101" pitchFamily="2" charset="-122"/>
              </a:rPr>
              <a:t>4 </a:t>
            </a:r>
            <a:r>
              <a:rPr lang="nl-NL" altLang="en-US" sz="2400" b="1">
                <a:ea typeface="等线" panose="02010600030101010101" pitchFamily="2" charset="-122"/>
              </a:rPr>
              <a:t>functies </a:t>
            </a:r>
            <a:r>
              <a:rPr lang="en-US" altLang="nl-NL" sz="2400">
                <a:ea typeface="等线" panose="02010600030101010101" pitchFamily="2" charset="-122"/>
              </a:rPr>
              <a:t>hebben</a:t>
            </a:r>
            <a:r>
              <a:rPr lang="nl-NL" altLang="en-US" sz="2400">
                <a:ea typeface="等线" panose="02010600030101010101" pitchFamily="2" charset="-122"/>
              </a:rPr>
              <a:t>: </a:t>
            </a:r>
          </a:p>
          <a:p>
            <a:pPr marL="0" indent="0" eaLnBrk="1" hangingPunct="1">
              <a:buFont typeface="Wingdings 3" panose="05040102010807070707" pitchFamily="18" charset="2"/>
              <a:buNone/>
            </a:pPr>
            <a:r>
              <a:rPr lang="nl-NL" altLang="en-US" sz="2400">
                <a:ea typeface="等线" panose="02010600030101010101" pitchFamily="2" charset="-122"/>
              </a:rPr>
              <a:t>1 amuserende humor (sociale humor)</a:t>
            </a:r>
            <a:r>
              <a:rPr lang="en-US" altLang="nl-NL" sz="2400">
                <a:ea typeface="等线" panose="02010600030101010101" pitchFamily="2" charset="-122"/>
              </a:rPr>
              <a:t> (gemakkelijk, onschuldig, mopjes)</a:t>
            </a:r>
            <a:endParaRPr lang="nl-NL" altLang="en-US" sz="2400">
              <a:ea typeface="等线" panose="02010600030101010101" pitchFamily="2" charset="-122"/>
            </a:endParaRPr>
          </a:p>
          <a:p>
            <a:pPr marL="0" indent="0" eaLnBrk="1" hangingPunct="1">
              <a:buFont typeface="Wingdings 3" panose="05040102010807070707" pitchFamily="18" charset="2"/>
              <a:buNone/>
            </a:pPr>
            <a:r>
              <a:rPr lang="nl-NL" altLang="en-US" sz="2400">
                <a:ea typeface="等线" panose="02010600030101010101" pitchFamily="2" charset="-122"/>
              </a:rPr>
              <a:t>2 zelfversterkende humor (eigen emoties en stress reguleren)</a:t>
            </a:r>
            <a:r>
              <a:rPr lang="en-US" altLang="nl-NL" sz="2400">
                <a:ea typeface="等线" panose="02010600030101010101" pitchFamily="2" charset="-122"/>
              </a:rPr>
              <a:t> (Ik heb maar een week aan dat verslag gewerkt)</a:t>
            </a:r>
            <a:endParaRPr lang="nl-NL" altLang="en-US" sz="2400">
              <a:ea typeface="等线" panose="02010600030101010101" pitchFamily="2" charset="-122"/>
            </a:endParaRPr>
          </a:p>
          <a:p>
            <a:pPr marL="0" indent="0" eaLnBrk="1" hangingPunct="1">
              <a:buFont typeface="Wingdings 3" panose="05040102010807070707" pitchFamily="18" charset="2"/>
              <a:buNone/>
            </a:pPr>
            <a:r>
              <a:rPr lang="nl-NL" altLang="en-US" sz="2400">
                <a:ea typeface="等线" panose="02010600030101010101" pitchFamily="2" charset="-122"/>
              </a:rPr>
              <a:t>3 agressieve humor ( vernederen/manipuleren van anderen)</a:t>
            </a:r>
            <a:r>
              <a:rPr lang="en-US" altLang="nl-NL" sz="2400">
                <a:ea typeface="等线" panose="02010600030101010101" pitchFamily="2" charset="-122"/>
              </a:rPr>
              <a:t> (Dus je bent je huiswerk vergeten, wat stom van je) </a:t>
            </a:r>
            <a:endParaRPr lang="nl-NL" altLang="en-US" sz="2400">
              <a:ea typeface="等线" panose="02010600030101010101" pitchFamily="2" charset="-122"/>
            </a:endParaRPr>
          </a:p>
          <a:p>
            <a:pPr marL="0" indent="0" eaLnBrk="1" hangingPunct="1">
              <a:buFont typeface="Wingdings 3" panose="05040102010807070707" pitchFamily="18" charset="2"/>
              <a:buNone/>
            </a:pPr>
            <a:r>
              <a:rPr lang="nl-NL" altLang="en-US" sz="2400">
                <a:ea typeface="等线" panose="02010600030101010101" pitchFamily="2" charset="-122"/>
              </a:rPr>
              <a:t>4 zelfbeschermende humor ( jezelf kleineren om anderen te vermaken)</a:t>
            </a:r>
            <a:r>
              <a:rPr lang="en-US" altLang="nl-NL" sz="2400">
                <a:ea typeface="等线" panose="02010600030101010101" pitchFamily="2" charset="-122"/>
              </a:rPr>
              <a:t> ( Ik maak alleen maar stomme opmerkingen) </a:t>
            </a:r>
            <a:endParaRPr lang="nl-NL" altLang="en-US" sz="2400">
              <a:ea typeface="等线" panose="02010600030101010101" pitchFamily="2" charset="-122"/>
            </a:endParaRPr>
          </a:p>
          <a:p>
            <a:pPr marL="0" indent="0" eaLnBrk="1" hangingPunct="1">
              <a:buFont typeface="Wingdings 3" panose="05040102010807070707" pitchFamily="18" charset="2"/>
              <a:buNone/>
            </a:pPr>
            <a:endParaRPr lang="nl-NL" altLang="en-US" sz="2400">
              <a:ea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Titel 1">
            <a:extLst>
              <a:ext uri="{FF2B5EF4-FFF2-40B4-BE49-F238E27FC236}">
                <a16:creationId xmlns:a16="http://schemas.microsoft.com/office/drawing/2014/main" id="{E4FDC104-172D-40E8-8DAA-A276747FA262}"/>
              </a:ext>
            </a:extLst>
          </p:cNvPr>
          <p:cNvSpPr>
            <a:spLocks noGrp="1" noChangeArrowheads="1"/>
          </p:cNvSpPr>
          <p:nvPr>
            <p:ph type="title" idx="4294967295"/>
          </p:nvPr>
        </p:nvSpPr>
        <p:spPr>
          <a:xfrm>
            <a:off x="1074738" y="619125"/>
            <a:ext cx="9755187" cy="2332038"/>
          </a:xfrm>
        </p:spPr>
        <p:txBody>
          <a:bodyPr>
            <a:normAutofit fontScale="90000"/>
          </a:bodyPr>
          <a:lstStyle/>
          <a:p>
            <a:pPr eaLnBrk="1" fontAlgn="auto" hangingPunct="1">
              <a:spcAft>
                <a:spcPts val="0"/>
              </a:spcAft>
              <a:defRPr/>
            </a:pPr>
            <a:r>
              <a:rPr lang="nl-NL" altLang="zh-CN" sz="3600" i="1" dirty="0">
                <a:ea typeface="SimSun" panose="02010600030101010101" pitchFamily="2" charset="-122"/>
              </a:rPr>
              <a:t>Lachen wapent de mens tegen virussen en kwaadwillende cellen. Wie lacht, leeft langer. Humoristische schrijvers zijn levensredders."</a:t>
            </a:r>
            <a:br>
              <a:rPr lang="nl-NL" altLang="zh-CN" sz="3600" dirty="0">
                <a:ea typeface="SimSun" panose="02010600030101010101" pitchFamily="2" charset="-122"/>
              </a:rPr>
            </a:br>
            <a:br>
              <a:rPr lang="nl-NL" altLang="zh-CN" sz="2400" dirty="0">
                <a:ea typeface="SimSun" panose="02010600030101010101" pitchFamily="2" charset="-122"/>
              </a:rPr>
            </a:br>
            <a:endParaRPr lang="nl-NL" altLang="zh-CN" sz="2400" dirty="0">
              <a:ea typeface="SimSun" panose="02010600030101010101" pitchFamily="2" charset="-122"/>
            </a:endParaRPr>
          </a:p>
        </p:txBody>
      </p:sp>
      <p:sp>
        <p:nvSpPr>
          <p:cNvPr id="138243" name="Tijdelijke aanduiding voor inhoud 2">
            <a:extLst>
              <a:ext uri="{FF2B5EF4-FFF2-40B4-BE49-F238E27FC236}">
                <a16:creationId xmlns:a16="http://schemas.microsoft.com/office/drawing/2014/main" id="{826F2305-8BD2-4727-A4DD-A327E935B844}"/>
              </a:ext>
            </a:extLst>
          </p:cNvPr>
          <p:cNvSpPr>
            <a:spLocks noGrp="1" noChangeArrowheads="1"/>
          </p:cNvSpPr>
          <p:nvPr>
            <p:ph idx="4294967295"/>
          </p:nvPr>
        </p:nvSpPr>
        <p:spPr>
          <a:xfrm>
            <a:off x="0" y="2160588"/>
            <a:ext cx="8596313" cy="3881437"/>
          </a:xfrm>
        </p:spPr>
        <p:txBody>
          <a:bodyPr/>
          <a:lstStyle/>
          <a:p>
            <a:pPr eaLnBrk="1" hangingPunct="1"/>
            <a:endParaRPr lang="nl-NL" altLang="zh-CN">
              <a:ea typeface="SimSun" panose="02010600030101010101" pitchFamily="2" charset="-122"/>
            </a:endParaRPr>
          </a:p>
          <a:p>
            <a:pPr eaLnBrk="1" hangingPunct="1"/>
            <a:endParaRPr lang="nl-NL" altLang="zh-CN">
              <a:ea typeface="SimSun" panose="02010600030101010101" pitchFamily="2" charset="-122"/>
            </a:endParaRPr>
          </a:p>
          <a:p>
            <a:pPr eaLnBrk="1" hangingPunct="1"/>
            <a:endParaRPr lang="nl-NL" altLang="zh-CN">
              <a:ea typeface="SimSun" panose="02010600030101010101" pitchFamily="2" charset="-122"/>
            </a:endParaRPr>
          </a:p>
          <a:p>
            <a:pPr eaLnBrk="1" hangingPunct="1"/>
            <a:r>
              <a:rPr lang="nl-NL" altLang="zh-CN">
                <a:ea typeface="SimSun" panose="02010600030101010101" pitchFamily="2" charset="-122"/>
              </a:rPr>
              <a:t>Ronald Giphart</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Tijdelijke aanduiding voor datum 3">
            <a:extLst>
              <a:ext uri="{FF2B5EF4-FFF2-40B4-BE49-F238E27FC236}">
                <a16:creationId xmlns:a16="http://schemas.microsoft.com/office/drawing/2014/main" id="{9934C3B7-C427-416D-AE36-D794CEFDF85D}"/>
              </a:ext>
            </a:extLst>
          </p:cNvPr>
          <p:cNvSpPr txBox="1">
            <a:spLocks noGrp="1" noChangeArrowheads="1"/>
          </p:cNvSpPr>
          <p:nvPr/>
        </p:nvSpPr>
        <p:spPr bwMode="auto">
          <a:xfrm>
            <a:off x="7205663" y="6042025"/>
            <a:ext cx="91122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ts val="1000"/>
              </a:spcBef>
              <a:buClr>
                <a:schemeClr val="accent1"/>
              </a:buClr>
              <a:buSzPct val="80000"/>
              <a:buFont typeface="Wingdings 3" panose="05040102010807070707" pitchFamily="18" charset="2"/>
              <a:buChar char=""/>
              <a:defRPr>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5pPr>
            <a:lvl6pPr marL="25146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6pPr>
            <a:lvl7pPr marL="29718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7pPr>
            <a:lvl8pPr marL="34290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8pPr>
            <a:lvl9pPr marL="38862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9pPr>
          </a:lstStyle>
          <a:p>
            <a:pPr algn="r" eaLnBrk="1" hangingPunct="1">
              <a:spcBef>
                <a:spcPct val="0"/>
              </a:spcBef>
              <a:buClrTx/>
              <a:buSzTx/>
              <a:buFont typeface="Arial" panose="020B0604020202020204" pitchFamily="34" charset="0"/>
              <a:buNone/>
            </a:pPr>
            <a:fld id="{0CF7EBEA-AD18-4D65-842F-DBB805D9C924}" type="datetime1">
              <a:rPr lang="nl-NL" altLang="en-US" sz="900">
                <a:solidFill>
                  <a:srgbClr val="898989"/>
                </a:solidFill>
                <a:latin typeface="Arial" panose="020B0604020202020204" pitchFamily="34" charset="0"/>
                <a:ea typeface="SimSun" panose="02010600030101010101" pitchFamily="2" charset="-122"/>
              </a:rPr>
              <a:pPr algn="r" eaLnBrk="1" hangingPunct="1">
                <a:spcBef>
                  <a:spcPct val="0"/>
                </a:spcBef>
                <a:buClrTx/>
                <a:buSzTx/>
                <a:buFont typeface="Arial" panose="020B0604020202020204" pitchFamily="34" charset="0"/>
                <a:buNone/>
              </a:pPr>
              <a:t>4-5-2018</a:t>
            </a:fld>
            <a:endParaRPr lang="en-US" altLang="nl-NL">
              <a:solidFill>
                <a:schemeClr val="tx1"/>
              </a:solidFill>
              <a:latin typeface="Arial" panose="020B0604020202020204" pitchFamily="34" charset="0"/>
              <a:ea typeface="SimSun" panose="02010600030101010101" pitchFamily="2" charset="-122"/>
            </a:endParaRPr>
          </a:p>
        </p:txBody>
      </p:sp>
      <p:sp>
        <p:nvSpPr>
          <p:cNvPr id="156675" name="Rectangle 2">
            <a:extLst>
              <a:ext uri="{FF2B5EF4-FFF2-40B4-BE49-F238E27FC236}">
                <a16:creationId xmlns:a16="http://schemas.microsoft.com/office/drawing/2014/main" id="{A2A4084B-C125-4A79-AB2F-95C0133D69B7}"/>
              </a:ext>
            </a:extLst>
          </p:cNvPr>
          <p:cNvSpPr>
            <a:spLocks noGrp="1" noChangeArrowheads="1"/>
          </p:cNvSpPr>
          <p:nvPr>
            <p:ph type="title" idx="4294967295"/>
          </p:nvPr>
        </p:nvSpPr>
        <p:spPr/>
        <p:txBody>
          <a:bodyPr/>
          <a:lstStyle/>
          <a:p>
            <a:pPr eaLnBrk="1" hangingPunct="1"/>
            <a:r>
              <a:rPr lang="nl-NL" altLang="zh-CN">
                <a:ea typeface="SimSun" panose="02010600030101010101" pitchFamily="2" charset="-122"/>
              </a:rPr>
              <a:t>vervolg H2 spelen met taal (2/3)</a:t>
            </a:r>
          </a:p>
        </p:txBody>
      </p:sp>
      <p:sp>
        <p:nvSpPr>
          <p:cNvPr id="156676" name="Rectangle 3">
            <a:extLst>
              <a:ext uri="{FF2B5EF4-FFF2-40B4-BE49-F238E27FC236}">
                <a16:creationId xmlns:a16="http://schemas.microsoft.com/office/drawing/2014/main" id="{F9D5C51E-FA51-43E8-A7A2-3008883F6C13}"/>
              </a:ext>
            </a:extLst>
          </p:cNvPr>
          <p:cNvSpPr>
            <a:spLocks noGrp="1" noChangeArrowheads="1"/>
          </p:cNvSpPr>
          <p:nvPr>
            <p:ph type="body" idx="4294967295"/>
          </p:nvPr>
        </p:nvSpPr>
        <p:spPr>
          <a:xfrm>
            <a:off x="501650" y="1281113"/>
            <a:ext cx="8772525" cy="4762500"/>
          </a:xfrm>
        </p:spPr>
        <p:txBody>
          <a:bodyPr/>
          <a:lstStyle/>
          <a:p>
            <a:pPr eaLnBrk="1" hangingPunct="1">
              <a:lnSpc>
                <a:spcPct val="80000"/>
              </a:lnSpc>
              <a:buFont typeface="Wingdings 3" panose="05040102010807070707" pitchFamily="18" charset="2"/>
              <a:buNone/>
            </a:pPr>
            <a:r>
              <a:rPr lang="en-US" altLang="nl-NL" sz="2400"/>
              <a:t>Humor kan ontstaan door het spelen met taal, bijvoorbeeld door: </a:t>
            </a:r>
            <a:endParaRPr lang="nl-NL" altLang="en-US" sz="2400"/>
          </a:p>
          <a:p>
            <a:pPr eaLnBrk="1" hangingPunct="1">
              <a:lnSpc>
                <a:spcPct val="80000"/>
              </a:lnSpc>
              <a:buFont typeface="Wingdings 3" panose="05040102010807070707" pitchFamily="18" charset="2"/>
              <a:buNone/>
            </a:pPr>
            <a:r>
              <a:rPr lang="nl-NL" altLang="en-US" sz="2400"/>
              <a:t>- </a:t>
            </a:r>
            <a:r>
              <a:rPr lang="nl-NL" altLang="en-US" sz="2400" b="1"/>
              <a:t>Spoon</a:t>
            </a:r>
            <a:r>
              <a:rPr lang="en-US" altLang="nl-NL" sz="2400" b="1"/>
              <a:t>e</a:t>
            </a:r>
            <a:r>
              <a:rPr lang="nl-NL" altLang="en-US" sz="2400" b="1"/>
              <a:t>risme</a:t>
            </a:r>
            <a:r>
              <a:rPr lang="nl-NL" altLang="en-US" sz="2400"/>
              <a:t>: het omdraaien van letters of lettergrepen tussen woorden. </a:t>
            </a:r>
          </a:p>
          <a:p>
            <a:pPr eaLnBrk="1" hangingPunct="1">
              <a:lnSpc>
                <a:spcPct val="80000"/>
              </a:lnSpc>
              <a:buFont typeface="Wingdings 3" panose="05040102010807070707" pitchFamily="18" charset="2"/>
              <a:buNone/>
            </a:pPr>
            <a:r>
              <a:rPr lang="nl-NL" altLang="en-US" sz="2400"/>
              <a:t>Bijv. een rokje blond of heien en braken</a:t>
            </a:r>
          </a:p>
          <a:p>
            <a:pPr eaLnBrk="1" hangingPunct="1">
              <a:lnSpc>
                <a:spcPct val="80000"/>
              </a:lnSpc>
              <a:buFont typeface="Wingdings 3" panose="05040102010807070707" pitchFamily="18" charset="2"/>
              <a:buNone/>
            </a:pPr>
            <a:r>
              <a:rPr lang="nl-NL" altLang="en-US" sz="2400"/>
              <a:t>-</a:t>
            </a:r>
            <a:r>
              <a:rPr lang="nl-NL" altLang="en-US" sz="2400" b="1"/>
              <a:t> Vreemde vergelijkingen</a:t>
            </a:r>
          </a:p>
          <a:p>
            <a:pPr eaLnBrk="1" hangingPunct="1">
              <a:lnSpc>
                <a:spcPct val="80000"/>
              </a:lnSpc>
              <a:buFont typeface="Wingdings 3" panose="05040102010807070707" pitchFamily="18" charset="2"/>
              <a:buNone/>
            </a:pPr>
            <a:r>
              <a:rPr lang="nl-NL" altLang="en-US" sz="2400"/>
              <a:t>We hebben anorexia, we kwamen aanwaaien. </a:t>
            </a:r>
          </a:p>
          <a:p>
            <a:pPr eaLnBrk="1" hangingPunct="1">
              <a:lnSpc>
                <a:spcPct val="80000"/>
              </a:lnSpc>
              <a:buFont typeface="Wingdings 3" panose="05040102010807070707" pitchFamily="18" charset="2"/>
              <a:buNone/>
            </a:pPr>
            <a:r>
              <a:rPr lang="nl-NL" altLang="en-US" sz="2400"/>
              <a:t>Een stem als roze toiletpapier</a:t>
            </a:r>
            <a:endParaRPr lang="en-US" altLang="nl-NL" sz="2400"/>
          </a:p>
          <a:p>
            <a:pPr eaLnBrk="1" hangingPunct="1">
              <a:lnSpc>
                <a:spcPct val="80000"/>
              </a:lnSpc>
              <a:buFont typeface="Wingdings 3" panose="05040102010807070707" pitchFamily="18" charset="2"/>
              <a:buNone/>
            </a:pPr>
            <a:endParaRPr lang="nl-NL" altLang="en-US" sz="24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Titel 1">
            <a:extLst>
              <a:ext uri="{FF2B5EF4-FFF2-40B4-BE49-F238E27FC236}">
                <a16:creationId xmlns:a16="http://schemas.microsoft.com/office/drawing/2014/main" id="{6CBDBA39-29CA-48C9-8E55-EB4CE27D4E14}"/>
              </a:ext>
            </a:extLst>
          </p:cNvPr>
          <p:cNvSpPr>
            <a:spLocks noGrp="1" noChangeArrowheads="1"/>
          </p:cNvSpPr>
          <p:nvPr>
            <p:ph type="title" idx="4294967295"/>
          </p:nvPr>
        </p:nvSpPr>
        <p:spPr>
          <a:xfrm>
            <a:off x="0" y="609600"/>
            <a:ext cx="8596313" cy="1320800"/>
          </a:xfrm>
        </p:spPr>
        <p:txBody>
          <a:bodyPr/>
          <a:lstStyle/>
          <a:p>
            <a:pPr eaLnBrk="1" fontAlgn="auto" hangingPunct="1">
              <a:spcAft>
                <a:spcPts val="0"/>
              </a:spcAft>
              <a:defRPr/>
            </a:pPr>
            <a:r>
              <a:rPr lang="nl-NL" altLang="zh-CN">
                <a:ea typeface="SimSun" panose="02010600030101010101" pitchFamily="2" charset="-122"/>
              </a:rPr>
              <a:t>H 2 Spelen met taal (3/3)</a:t>
            </a:r>
          </a:p>
        </p:txBody>
      </p:sp>
      <p:sp>
        <p:nvSpPr>
          <p:cNvPr id="157699" name="Tijdelijke aanduiding voor inhoud 2">
            <a:extLst>
              <a:ext uri="{FF2B5EF4-FFF2-40B4-BE49-F238E27FC236}">
                <a16:creationId xmlns:a16="http://schemas.microsoft.com/office/drawing/2014/main" id="{FCE09258-743A-4720-8D6D-3340A8394521}"/>
              </a:ext>
            </a:extLst>
          </p:cNvPr>
          <p:cNvSpPr>
            <a:spLocks noGrp="1" noChangeArrowheads="1"/>
          </p:cNvSpPr>
          <p:nvPr>
            <p:ph idx="4294967295"/>
          </p:nvPr>
        </p:nvSpPr>
        <p:spPr>
          <a:xfrm>
            <a:off x="0" y="2160588"/>
            <a:ext cx="8596313" cy="3881437"/>
          </a:xfrm>
        </p:spPr>
        <p:txBody>
          <a:bodyPr/>
          <a:lstStyle/>
          <a:p>
            <a:pPr marL="0" indent="0" eaLnBrk="1" hangingPunct="1">
              <a:lnSpc>
                <a:spcPct val="90000"/>
              </a:lnSpc>
              <a:buFont typeface="Wingdings 3" panose="05040102010807070707" pitchFamily="18" charset="2"/>
              <a:buNone/>
            </a:pPr>
            <a:r>
              <a:rPr lang="en-US" altLang="nl-NL" sz="2800">
                <a:ea typeface="等线" panose="02010600030101010101" pitchFamily="2" charset="-122"/>
              </a:rPr>
              <a:t>Eén vorm waarbij dit past is: Esprit. </a:t>
            </a:r>
          </a:p>
          <a:p>
            <a:pPr marL="0" indent="0" eaLnBrk="1" hangingPunct="1">
              <a:lnSpc>
                <a:spcPct val="90000"/>
              </a:lnSpc>
              <a:buFont typeface="Wingdings 3" panose="05040102010807070707" pitchFamily="18" charset="2"/>
              <a:buNone/>
            </a:pPr>
            <a:r>
              <a:rPr lang="en-US" altLang="nl-NL" sz="2800">
                <a:ea typeface="等线" panose="02010600030101010101" pitchFamily="2" charset="-122"/>
              </a:rPr>
              <a:t>- in de esprit vind je verhaaltjes over het</a:t>
            </a:r>
            <a:r>
              <a:rPr lang="nl-NL" altLang="en-US" sz="2800">
                <a:ea typeface="等线" panose="02010600030101010101" pitchFamily="2" charset="-122"/>
              </a:rPr>
              <a:t> dagelijks leven, herkenbare situatie</a:t>
            </a:r>
            <a:r>
              <a:rPr lang="en-US" altLang="nl-NL" sz="2800">
                <a:ea typeface="等线" panose="02010600030101010101" pitchFamily="2" charset="-122"/>
              </a:rPr>
              <a:t>s met een twist</a:t>
            </a:r>
            <a:r>
              <a:rPr lang="nl-NL" altLang="en-US" sz="2800">
                <a:ea typeface="等线" panose="02010600030101010101" pitchFamily="2" charset="-122"/>
              </a:rPr>
              <a:t>. </a:t>
            </a:r>
          </a:p>
          <a:p>
            <a:pPr marL="0" indent="0" eaLnBrk="1" hangingPunct="1">
              <a:lnSpc>
                <a:spcPct val="90000"/>
              </a:lnSpc>
            </a:pPr>
            <a:r>
              <a:rPr lang="en-US" altLang="nl-NL" sz="2800">
                <a:ea typeface="等线" panose="02010600030101010101" pitchFamily="2" charset="-122"/>
              </a:rPr>
              <a:t>dit levert alleen een g</a:t>
            </a:r>
            <a:r>
              <a:rPr lang="nl-NL" altLang="en-US" sz="2800">
                <a:ea typeface="等线" panose="02010600030101010101" pitchFamily="2" charset="-122"/>
              </a:rPr>
              <a:t>limlach</a:t>
            </a:r>
            <a:r>
              <a:rPr lang="en-US" altLang="nl-NL" sz="2800">
                <a:ea typeface="等线" panose="02010600030101010101" pitchFamily="2" charset="-122"/>
              </a:rPr>
              <a:t> op</a:t>
            </a:r>
            <a:endParaRPr lang="nl-NL" altLang="en-US" sz="2800">
              <a:ea typeface="等线" panose="02010600030101010101" pitchFamily="2" charset="-122"/>
            </a:endParaRPr>
          </a:p>
          <a:p>
            <a:pPr marL="0" indent="0" eaLnBrk="1" hangingPunct="1">
              <a:lnSpc>
                <a:spcPct val="90000"/>
              </a:lnSpc>
            </a:pPr>
            <a:r>
              <a:rPr lang="nl-NL" altLang="en-US" sz="2800">
                <a:ea typeface="等线" panose="02010600030101010101" pitchFamily="2" charset="-122"/>
              </a:rPr>
              <a:t>Geen direct slachtoffer</a:t>
            </a:r>
          </a:p>
          <a:p>
            <a:pPr marL="0" indent="0" eaLnBrk="1" hangingPunct="1">
              <a:lnSpc>
                <a:spcPct val="90000"/>
              </a:lnSpc>
            </a:pPr>
            <a:r>
              <a:rPr lang="nl-NL" altLang="en-US" sz="2800">
                <a:ea typeface="等线" panose="02010600030101010101" pitchFamily="2" charset="-122"/>
              </a:rPr>
              <a:t>Kennis en levenservaring nodig om dit te begrijpen</a:t>
            </a:r>
          </a:p>
          <a:p>
            <a:pPr marL="0" indent="0" eaLnBrk="1" hangingPunct="1">
              <a:lnSpc>
                <a:spcPct val="90000"/>
              </a:lnSpc>
            </a:pPr>
            <a:r>
              <a:rPr lang="nl-NL" altLang="en-US" sz="2800">
                <a:ea typeface="等线" panose="02010600030101010101" pitchFamily="2" charset="-122"/>
              </a:rPr>
              <a:t>Simon Carmiggelt (1913 </a:t>
            </a:r>
            <a:r>
              <a:rPr lang="nl-NL" altLang="en-US" sz="2800">
                <a:latin typeface="Arial" panose="020B0604020202020204" pitchFamily="34" charset="0"/>
                <a:ea typeface="等线" panose="02010600030101010101" pitchFamily="2" charset="-122"/>
              </a:rPr>
              <a:t>–</a:t>
            </a:r>
            <a:r>
              <a:rPr lang="nl-NL" altLang="en-US" sz="2800">
                <a:ea typeface="等线" panose="02010600030101010101" pitchFamily="2" charset="-122"/>
              </a:rPr>
              <a:t> 1987), Toon Hermans, Annie mg schmidt. Kees van Kooten. Etc.</a:t>
            </a:r>
          </a:p>
          <a:p>
            <a:pPr marL="0" indent="0" eaLnBrk="1" hangingPunct="1">
              <a:lnSpc>
                <a:spcPct val="90000"/>
              </a:lnSpc>
              <a:buFont typeface="Wingdings 3" panose="05040102010807070707" pitchFamily="18" charset="2"/>
              <a:buNone/>
            </a:pPr>
            <a:endParaRPr lang="nl-NL" altLang="en-US" sz="2400">
              <a:ea typeface="等线" panose="02010600030101010101"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Tijdelijke aanduiding voor datum 3">
            <a:extLst>
              <a:ext uri="{FF2B5EF4-FFF2-40B4-BE49-F238E27FC236}">
                <a16:creationId xmlns:a16="http://schemas.microsoft.com/office/drawing/2014/main" id="{791E813D-8550-491E-9EFB-7956E54ED888}"/>
              </a:ext>
            </a:extLst>
          </p:cNvPr>
          <p:cNvSpPr txBox="1">
            <a:spLocks noGrp="1" noChangeArrowheads="1"/>
          </p:cNvSpPr>
          <p:nvPr/>
        </p:nvSpPr>
        <p:spPr bwMode="auto">
          <a:xfrm>
            <a:off x="7205663" y="6042025"/>
            <a:ext cx="91122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ts val="1000"/>
              </a:spcBef>
              <a:buClr>
                <a:schemeClr val="accent1"/>
              </a:buClr>
              <a:buSzPct val="80000"/>
              <a:buFont typeface="Wingdings 3" panose="05040102010807070707" pitchFamily="18" charset="2"/>
              <a:buChar char=""/>
              <a:defRPr>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5pPr>
            <a:lvl6pPr marL="25146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6pPr>
            <a:lvl7pPr marL="29718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7pPr>
            <a:lvl8pPr marL="34290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8pPr>
            <a:lvl9pPr marL="38862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9pPr>
          </a:lstStyle>
          <a:p>
            <a:pPr algn="r" eaLnBrk="1" hangingPunct="1">
              <a:spcBef>
                <a:spcPct val="0"/>
              </a:spcBef>
              <a:buClrTx/>
              <a:buSzTx/>
              <a:buFont typeface="Arial" panose="020B0604020202020204" pitchFamily="34" charset="0"/>
              <a:buNone/>
            </a:pPr>
            <a:fld id="{8783CBCD-40EE-473A-BFF9-6DC8E62D94CD}" type="datetime1">
              <a:rPr lang="nl-NL" altLang="en-US" sz="900">
                <a:solidFill>
                  <a:srgbClr val="898989"/>
                </a:solidFill>
                <a:latin typeface="Arial" panose="020B0604020202020204" pitchFamily="34" charset="0"/>
                <a:ea typeface="SimSun" panose="02010600030101010101" pitchFamily="2" charset="-122"/>
              </a:rPr>
              <a:pPr algn="r" eaLnBrk="1" hangingPunct="1">
                <a:spcBef>
                  <a:spcPct val="0"/>
                </a:spcBef>
                <a:buClrTx/>
                <a:buSzTx/>
                <a:buFont typeface="Arial" panose="020B0604020202020204" pitchFamily="34" charset="0"/>
                <a:buNone/>
              </a:pPr>
              <a:t>4-5-2018</a:t>
            </a:fld>
            <a:endParaRPr lang="en-US" altLang="nl-NL">
              <a:solidFill>
                <a:schemeClr val="tx1"/>
              </a:solidFill>
              <a:latin typeface="Arial" panose="020B0604020202020204" pitchFamily="34" charset="0"/>
              <a:ea typeface="SimSun" panose="02010600030101010101" pitchFamily="2" charset="-122"/>
            </a:endParaRPr>
          </a:p>
        </p:txBody>
      </p:sp>
      <p:sp>
        <p:nvSpPr>
          <p:cNvPr id="158723" name="Rectangle 2">
            <a:extLst>
              <a:ext uri="{FF2B5EF4-FFF2-40B4-BE49-F238E27FC236}">
                <a16:creationId xmlns:a16="http://schemas.microsoft.com/office/drawing/2014/main" id="{6642F395-1963-4924-838C-BAC4712D9878}"/>
              </a:ext>
            </a:extLst>
          </p:cNvPr>
          <p:cNvSpPr>
            <a:spLocks noGrp="1" noChangeArrowheads="1"/>
          </p:cNvSpPr>
          <p:nvPr>
            <p:ph type="title" idx="4294967295"/>
          </p:nvPr>
        </p:nvSpPr>
        <p:spPr/>
        <p:txBody>
          <a:bodyPr/>
          <a:lstStyle/>
          <a:p>
            <a:pPr eaLnBrk="1" hangingPunct="1"/>
            <a:r>
              <a:rPr lang="nl-NL" altLang="zh-CN">
                <a:ea typeface="SimSun" panose="02010600030101010101" pitchFamily="2" charset="-122"/>
              </a:rPr>
              <a:t>een verhaaltje (verhaal +opdracht moet in je schrift) </a:t>
            </a:r>
          </a:p>
        </p:txBody>
      </p:sp>
      <p:sp>
        <p:nvSpPr>
          <p:cNvPr id="158724" name="Rectangle 3">
            <a:extLst>
              <a:ext uri="{FF2B5EF4-FFF2-40B4-BE49-F238E27FC236}">
                <a16:creationId xmlns:a16="http://schemas.microsoft.com/office/drawing/2014/main" id="{1B3CA6B2-D0D9-4970-B9B7-35684EE96CA2}"/>
              </a:ext>
            </a:extLst>
          </p:cNvPr>
          <p:cNvSpPr>
            <a:spLocks noGrp="1" noChangeArrowheads="1"/>
          </p:cNvSpPr>
          <p:nvPr>
            <p:ph type="body" idx="4294967295"/>
          </p:nvPr>
        </p:nvSpPr>
        <p:spPr/>
        <p:txBody>
          <a:bodyPr/>
          <a:lstStyle/>
          <a:p>
            <a:pPr eaLnBrk="1" hangingPunct="1"/>
            <a:r>
              <a:rPr lang="en-US" altLang="nl-NL" sz="2400"/>
              <a:t>Je krijgt een stuk tekst uit het boek Wie heeft er wél een boek bij zich? van Johan Goossens. </a:t>
            </a:r>
          </a:p>
          <a:p>
            <a:pPr eaLnBrk="1" hangingPunct="1"/>
            <a:r>
              <a:rPr lang="en-US" altLang="nl-NL" sz="2400"/>
              <a:t>Lees zelf de tekst en beantwoord in tweetallen de volgende vragen:</a:t>
            </a:r>
          </a:p>
          <a:p>
            <a:pPr eaLnBrk="1" hangingPunct="1">
              <a:buFont typeface="Wingdings 3" panose="05040102010807070707" pitchFamily="18" charset="2"/>
              <a:buNone/>
            </a:pPr>
            <a:r>
              <a:rPr lang="en-US" altLang="nl-NL" sz="2400"/>
              <a:t>1. zie je de kenmerken van esprit hier terug? (dagelijks leven, herkenbaar) Hoe?</a:t>
            </a:r>
          </a:p>
          <a:p>
            <a:pPr eaLnBrk="1" hangingPunct="1">
              <a:buFont typeface="Wingdings 3" panose="05040102010807070707" pitchFamily="18" charset="2"/>
              <a:buNone/>
            </a:pPr>
            <a:r>
              <a:rPr lang="en-US" altLang="nl-NL" sz="2400"/>
              <a:t>2. zit er ook een twist/wending in het verhaal? Waar?</a:t>
            </a:r>
          </a:p>
          <a:p>
            <a:pPr eaLnBrk="1" hangingPunct="1">
              <a:buFont typeface="Wingdings 3" panose="05040102010807070707" pitchFamily="18" charset="2"/>
              <a:buNone/>
            </a:pPr>
            <a:r>
              <a:rPr lang="en-US" altLang="nl-NL" sz="2400"/>
              <a:t>3. zitten er stukjes in die jullie grappig vinden? Waarom?</a:t>
            </a:r>
          </a:p>
          <a:p>
            <a:pPr eaLnBrk="1" hangingPunct="1">
              <a:buFont typeface="Wingdings 3" panose="05040102010807070707" pitchFamily="18" charset="2"/>
              <a:buNone/>
            </a:pPr>
            <a:r>
              <a:rPr lang="en-US" altLang="nl-NL" sz="2400"/>
              <a:t>4. wat vinden jullie van dit verhaal? </a:t>
            </a:r>
            <a:endParaRPr lang="nl-NL" altLang="en-US" sz="240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Titel 1">
            <a:extLst>
              <a:ext uri="{FF2B5EF4-FFF2-40B4-BE49-F238E27FC236}">
                <a16:creationId xmlns:a16="http://schemas.microsoft.com/office/drawing/2014/main" id="{85909228-6504-4C8E-B7D1-ED2B66B648FF}"/>
              </a:ext>
            </a:extLst>
          </p:cNvPr>
          <p:cNvSpPr>
            <a:spLocks noGrp="1" noChangeArrowheads="1"/>
          </p:cNvSpPr>
          <p:nvPr>
            <p:ph type="title" idx="4294967295"/>
          </p:nvPr>
        </p:nvSpPr>
        <p:spPr>
          <a:xfrm>
            <a:off x="0" y="609600"/>
            <a:ext cx="8596313" cy="1320800"/>
          </a:xfrm>
        </p:spPr>
        <p:txBody>
          <a:bodyPr>
            <a:normAutofit fontScale="90000"/>
          </a:bodyPr>
          <a:lstStyle/>
          <a:p>
            <a:pPr eaLnBrk="1" fontAlgn="auto" hangingPunct="1">
              <a:spcAft>
                <a:spcPts val="0"/>
              </a:spcAft>
              <a:defRPr/>
            </a:pPr>
            <a:r>
              <a:rPr lang="nl-NL" altLang="zh-CN">
                <a:ea typeface="SimSun" panose="02010600030101010101" pitchFamily="2" charset="-122"/>
              </a:rPr>
              <a:t>spoonerisme (De slak-en zaagregeling) </a:t>
            </a:r>
            <a:br>
              <a:rPr lang="nl-NL" altLang="zh-CN">
                <a:ea typeface="SimSun" panose="02010600030101010101" pitchFamily="2" charset="-122"/>
              </a:rPr>
            </a:br>
            <a:r>
              <a:rPr lang="nl-NL" altLang="zh-CN">
                <a:ea typeface="SimSun" panose="02010600030101010101" pitchFamily="2" charset="-122"/>
              </a:rPr>
              <a:t>( Er leefde eens heel wer veg, in een krachtig pasteel een scheel hoon meisje) </a:t>
            </a:r>
          </a:p>
        </p:txBody>
      </p:sp>
      <p:sp>
        <p:nvSpPr>
          <p:cNvPr id="159747" name="Tijdelijke aanduiding voor inhoud 2">
            <a:extLst>
              <a:ext uri="{FF2B5EF4-FFF2-40B4-BE49-F238E27FC236}">
                <a16:creationId xmlns:a16="http://schemas.microsoft.com/office/drawing/2014/main" id="{AAC2A964-B7D5-4EEA-9404-849C756FCCCF}"/>
              </a:ext>
            </a:extLst>
          </p:cNvPr>
          <p:cNvSpPr>
            <a:spLocks noGrp="1" noChangeArrowheads="1"/>
          </p:cNvSpPr>
          <p:nvPr>
            <p:ph idx="4294967295"/>
          </p:nvPr>
        </p:nvSpPr>
        <p:spPr>
          <a:xfrm>
            <a:off x="0" y="2160588"/>
            <a:ext cx="8596313" cy="3881437"/>
          </a:xfrm>
        </p:spPr>
        <p:txBody>
          <a:bodyPr/>
          <a:lstStyle/>
          <a:p>
            <a:pPr marL="0" indent="0" eaLnBrk="1" hangingPunct="1">
              <a:lnSpc>
                <a:spcPct val="90000"/>
              </a:lnSpc>
            </a:pPr>
            <a:r>
              <a:rPr lang="nl-NL" altLang="en-US" sz="2400">
                <a:ea typeface="等线" panose="02010600030101010101" pitchFamily="2" charset="-122"/>
              </a:rPr>
              <a:t> Je krijgt een gedicht van de leerkracht. Lees het gedicht samen en haal er 6 spoonerismen uit</a:t>
            </a:r>
            <a:r>
              <a:rPr lang="en-US" altLang="nl-NL" sz="2400">
                <a:ea typeface="等线" panose="02010600030101010101" pitchFamily="2" charset="-122"/>
              </a:rPr>
              <a:t>. Herschrijf minimaal 4 regels weer in de "goede" vorm</a:t>
            </a:r>
            <a:r>
              <a:rPr lang="nl-NL" altLang="en-US" sz="2400">
                <a:ea typeface="等线" panose="02010600030101010101" pitchFamily="2" charset="-122"/>
              </a:rPr>
              <a:t>. </a:t>
            </a:r>
          </a:p>
          <a:p>
            <a:pPr marL="0" indent="0" eaLnBrk="1" hangingPunct="1">
              <a:lnSpc>
                <a:spcPct val="90000"/>
              </a:lnSpc>
            </a:pPr>
            <a:r>
              <a:rPr lang="nl-NL" altLang="en-US" sz="2400">
                <a:ea typeface="等线" panose="02010600030101010101" pitchFamily="2" charset="-122"/>
              </a:rPr>
              <a:t>Plak het </a:t>
            </a:r>
            <a:r>
              <a:rPr lang="en-US" altLang="nl-NL" sz="2400">
                <a:ea typeface="等线" panose="02010600030101010101" pitchFamily="2" charset="-122"/>
              </a:rPr>
              <a:t>gedicht </a:t>
            </a:r>
            <a:r>
              <a:rPr lang="nl-NL" altLang="en-US" sz="2400">
                <a:ea typeface="等线" panose="02010600030101010101" pitchFamily="2" charset="-122"/>
              </a:rPr>
              <a:t>in je schrift. </a:t>
            </a:r>
          </a:p>
          <a:p>
            <a:pPr marL="0" indent="0" eaLnBrk="1" hangingPunct="1">
              <a:lnSpc>
                <a:spcPct val="90000"/>
              </a:lnSpc>
            </a:pPr>
            <a:r>
              <a:rPr lang="nl-NL" altLang="en-US" sz="2400">
                <a:ea typeface="等线" panose="02010600030101010101" pitchFamily="2" charset="-122"/>
              </a:rPr>
              <a:t>Schrijf zelf </a:t>
            </a:r>
            <a:r>
              <a:rPr lang="en-US" altLang="nl-NL" sz="2400">
                <a:ea typeface="等线" panose="02010600030101010101" pitchFamily="2" charset="-122"/>
              </a:rPr>
              <a:t>in je schrift </a:t>
            </a:r>
            <a:r>
              <a:rPr lang="nl-NL" altLang="en-US" sz="2400">
                <a:ea typeface="等线" panose="02010600030101010101" pitchFamily="2" charset="-122"/>
              </a:rPr>
              <a:t>een koldergedicht</a:t>
            </a:r>
            <a:r>
              <a:rPr lang="en-US" altLang="nl-NL" sz="2400">
                <a:ea typeface="等线" panose="02010600030101010101" pitchFamily="2" charset="-122"/>
              </a:rPr>
              <a:t>/verhaal</a:t>
            </a:r>
            <a:r>
              <a:rPr lang="nl-NL" altLang="en-US" sz="2400">
                <a:ea typeface="等线" panose="02010600030101010101" pitchFamily="2" charset="-122"/>
              </a:rPr>
              <a:t>van minimaal 8 regels. Speel met taal, denk aan dubbelzinnigheden, letterlijke en figuurlijke betekenis, omdraaien van woorden of letters</a:t>
            </a:r>
            <a:r>
              <a:rPr lang="en-US" altLang="nl-NL" sz="2400">
                <a:ea typeface="等线" panose="02010600030101010101" pitchFamily="2" charset="-122"/>
              </a:rPr>
              <a:t>.</a:t>
            </a:r>
            <a:endParaRPr lang="nl-NL" altLang="en-US" sz="2400">
              <a:ea typeface="等线" panose="02010600030101010101" pitchFamily="2" charset="-122"/>
            </a:endParaRPr>
          </a:p>
          <a:p>
            <a:pPr marL="0" indent="0" eaLnBrk="1" hangingPunct="1">
              <a:lnSpc>
                <a:spcPct val="90000"/>
              </a:lnSpc>
              <a:buFont typeface="Wingdings 3" panose="05040102010807070707" pitchFamily="18" charset="2"/>
              <a:buNone/>
            </a:pPr>
            <a:r>
              <a:rPr lang="nl-NL" altLang="en-US" sz="2400">
                <a:ea typeface="等线" panose="02010600030101010101" pitchFamily="2" charset="-122"/>
              </a:rPr>
              <a:t>Maak een grappige tekening bij Sint Dracus of je eigen gedicht. (hoeft nog niet af voor morgen)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Tijdelijke aanduiding voor datum 3">
            <a:extLst>
              <a:ext uri="{FF2B5EF4-FFF2-40B4-BE49-F238E27FC236}">
                <a16:creationId xmlns:a16="http://schemas.microsoft.com/office/drawing/2014/main" id="{8BAB3E03-B6DA-47C1-A3BA-B994F8264BF6}"/>
              </a:ext>
            </a:extLst>
          </p:cNvPr>
          <p:cNvSpPr txBox="1">
            <a:spLocks noGrp="1" noChangeArrowheads="1"/>
          </p:cNvSpPr>
          <p:nvPr/>
        </p:nvSpPr>
        <p:spPr bwMode="auto">
          <a:xfrm>
            <a:off x="7205663" y="6042025"/>
            <a:ext cx="91122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ts val="1000"/>
              </a:spcBef>
              <a:buClr>
                <a:schemeClr val="accent1"/>
              </a:buClr>
              <a:buSzPct val="80000"/>
              <a:buFont typeface="Wingdings 3" panose="05040102010807070707" pitchFamily="18" charset="2"/>
              <a:buChar char=""/>
              <a:defRPr>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5pPr>
            <a:lvl6pPr marL="25146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6pPr>
            <a:lvl7pPr marL="29718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7pPr>
            <a:lvl8pPr marL="34290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8pPr>
            <a:lvl9pPr marL="38862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9pPr>
          </a:lstStyle>
          <a:p>
            <a:pPr algn="r" eaLnBrk="1" hangingPunct="1">
              <a:spcBef>
                <a:spcPct val="0"/>
              </a:spcBef>
              <a:buClrTx/>
              <a:buSzTx/>
              <a:buFont typeface="Arial" panose="020B0604020202020204" pitchFamily="34" charset="0"/>
              <a:buNone/>
            </a:pPr>
            <a:fld id="{8F6913E7-1767-4D47-A123-79AD50007995}" type="datetime1">
              <a:rPr lang="nl-NL" altLang="en-US" sz="900">
                <a:solidFill>
                  <a:srgbClr val="898989"/>
                </a:solidFill>
                <a:latin typeface="Arial" panose="020B0604020202020204" pitchFamily="34" charset="0"/>
                <a:ea typeface="SimSun" panose="02010600030101010101" pitchFamily="2" charset="-122"/>
              </a:rPr>
              <a:pPr algn="r" eaLnBrk="1" hangingPunct="1">
                <a:spcBef>
                  <a:spcPct val="0"/>
                </a:spcBef>
                <a:buClrTx/>
                <a:buSzTx/>
                <a:buFont typeface="Arial" panose="020B0604020202020204" pitchFamily="34" charset="0"/>
                <a:buNone/>
              </a:pPr>
              <a:t>4-5-2018</a:t>
            </a:fld>
            <a:endParaRPr lang="en-US" altLang="nl-NL">
              <a:solidFill>
                <a:schemeClr val="tx1"/>
              </a:solidFill>
              <a:latin typeface="Arial" panose="020B0604020202020204" pitchFamily="34" charset="0"/>
              <a:ea typeface="SimSun" panose="02010600030101010101" pitchFamily="2" charset="-122"/>
            </a:endParaRPr>
          </a:p>
        </p:txBody>
      </p:sp>
      <p:sp>
        <p:nvSpPr>
          <p:cNvPr id="160771" name="Rectangle 2">
            <a:extLst>
              <a:ext uri="{FF2B5EF4-FFF2-40B4-BE49-F238E27FC236}">
                <a16:creationId xmlns:a16="http://schemas.microsoft.com/office/drawing/2014/main" id="{0E5EFE8E-DBCC-4A75-AE66-9156E0FB6FC0}"/>
              </a:ext>
            </a:extLst>
          </p:cNvPr>
          <p:cNvSpPr>
            <a:spLocks noGrp="1" noChangeArrowheads="1"/>
          </p:cNvSpPr>
          <p:nvPr>
            <p:ph type="title" idx="4294967295"/>
          </p:nvPr>
        </p:nvSpPr>
        <p:spPr/>
        <p:txBody>
          <a:bodyPr/>
          <a:lstStyle/>
          <a:p>
            <a:pPr eaLnBrk="1" hangingPunct="1"/>
            <a:r>
              <a:rPr lang="nl-NL" altLang="zh-CN">
                <a:ea typeface="SimSun" panose="02010600030101010101" pitchFamily="2" charset="-122"/>
              </a:rPr>
              <a:t>en verder</a:t>
            </a:r>
          </a:p>
        </p:txBody>
      </p:sp>
      <p:sp>
        <p:nvSpPr>
          <p:cNvPr id="160772" name="Rectangle 3">
            <a:extLst>
              <a:ext uri="{FF2B5EF4-FFF2-40B4-BE49-F238E27FC236}">
                <a16:creationId xmlns:a16="http://schemas.microsoft.com/office/drawing/2014/main" id="{7E8ABDFB-77C8-4BC2-BC5B-7A3823F806F9}"/>
              </a:ext>
            </a:extLst>
          </p:cNvPr>
          <p:cNvSpPr>
            <a:spLocks noGrp="1" noChangeArrowheads="1"/>
          </p:cNvSpPr>
          <p:nvPr>
            <p:ph type="body" idx="4294967295"/>
          </p:nvPr>
        </p:nvSpPr>
        <p:spPr/>
        <p:txBody>
          <a:bodyPr/>
          <a:lstStyle/>
          <a:p>
            <a:pPr eaLnBrk="1" hangingPunct="1"/>
            <a:r>
              <a:rPr lang="nl-NL" altLang="en-US" sz="2400"/>
              <a:t>Uitleg grote opdracht: </a:t>
            </a:r>
            <a:r>
              <a:rPr lang="en-US" altLang="nl-NL" sz="2400"/>
              <a:t> </a:t>
            </a:r>
            <a:r>
              <a:rPr lang="nl-NL" altLang="en-US" sz="2400"/>
              <a:t> Presentatie; de de laatste week op </a:t>
            </a:r>
            <a:r>
              <a:rPr lang="en-US" altLang="nl-NL" sz="2400"/>
              <a:t>woensdag </a:t>
            </a:r>
            <a:r>
              <a:rPr lang="nl-NL" altLang="en-US" sz="2400"/>
              <a:t>en donderdag. Je krijgt er een cijfer voor</a:t>
            </a:r>
            <a:r>
              <a:rPr lang="en-US" altLang="nl-NL" sz="2400"/>
              <a:t>. </a:t>
            </a:r>
            <a:endParaRPr lang="nl-NL" altLang="en-US" sz="2400"/>
          </a:p>
          <a:p>
            <a:pPr eaLnBrk="1" hangingPunct="1"/>
            <a:r>
              <a:rPr lang="en-US" altLang="nl-NL" sz="2400"/>
              <a:t>Morgen: tijd om eraan te werken ( maken van een opzet/ontwerp)</a:t>
            </a:r>
          </a:p>
          <a:p>
            <a:pPr eaLnBrk="1" hangingPunct="1"/>
            <a:r>
              <a:rPr lang="en-US" altLang="nl-NL" sz="2400"/>
              <a:t>vrijdag: halve les om eraan te werken (bijv. filmen) Zorg dus dat je dan materiaal hebt om aan het werk te gaan. </a:t>
            </a:r>
          </a:p>
          <a:p>
            <a:pPr eaLnBrk="1" hangingPunct="1"/>
            <a:r>
              <a:rPr lang="en-US" altLang="nl-NL" sz="2400"/>
              <a:t>huiswerk: bedenk zelf een espritverhaaltje, een grappig, kort verhaal van iets dat je mee hebt gemaakt. (bijvoorbeeld op vakantie, op reis, etc.) </a:t>
            </a:r>
            <a:endParaRPr lang="nl-NL" altLang="en-US" sz="24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Titel 1">
            <a:extLst>
              <a:ext uri="{FF2B5EF4-FFF2-40B4-BE49-F238E27FC236}">
                <a16:creationId xmlns:a16="http://schemas.microsoft.com/office/drawing/2014/main" id="{12EB5CDC-6151-4725-8ED8-E777B6FBAA1E}"/>
              </a:ext>
            </a:extLst>
          </p:cNvPr>
          <p:cNvSpPr>
            <a:spLocks noGrp="1" noChangeArrowheads="1"/>
          </p:cNvSpPr>
          <p:nvPr>
            <p:ph type="title" idx="4294967295"/>
          </p:nvPr>
        </p:nvSpPr>
        <p:spPr>
          <a:xfrm>
            <a:off x="0" y="609600"/>
            <a:ext cx="8596313" cy="1320800"/>
          </a:xfrm>
        </p:spPr>
        <p:txBody>
          <a:bodyPr/>
          <a:lstStyle/>
          <a:p>
            <a:pPr eaLnBrk="1" fontAlgn="auto" hangingPunct="1">
              <a:spcAft>
                <a:spcPts val="0"/>
              </a:spcAft>
              <a:defRPr/>
            </a:pPr>
            <a:r>
              <a:rPr lang="nl-NL" altLang="zh-CN">
                <a:ea typeface="SimSun" panose="02010600030101010101" pitchFamily="2" charset="-122"/>
              </a:rPr>
              <a:t>donderdag</a:t>
            </a:r>
          </a:p>
        </p:txBody>
      </p:sp>
      <p:sp>
        <p:nvSpPr>
          <p:cNvPr id="161795" name="Tijdelijke aanduiding voor inhoud 2">
            <a:extLst>
              <a:ext uri="{FF2B5EF4-FFF2-40B4-BE49-F238E27FC236}">
                <a16:creationId xmlns:a16="http://schemas.microsoft.com/office/drawing/2014/main" id="{C44267E5-EEE0-4FB2-B1D4-F5BE1323149D}"/>
              </a:ext>
            </a:extLst>
          </p:cNvPr>
          <p:cNvSpPr>
            <a:spLocks noGrp="1" noChangeArrowheads="1"/>
          </p:cNvSpPr>
          <p:nvPr>
            <p:ph idx="4294967295"/>
          </p:nvPr>
        </p:nvSpPr>
        <p:spPr>
          <a:xfrm>
            <a:off x="0" y="2160588"/>
            <a:ext cx="8596313" cy="3881437"/>
          </a:xfrm>
        </p:spPr>
        <p:txBody>
          <a:bodyPr/>
          <a:lstStyle/>
          <a:p>
            <a:pPr eaLnBrk="1" hangingPunct="1">
              <a:buFont typeface="Wingdings 3" panose="05040102010807070707" pitchFamily="18" charset="2"/>
              <a:buNone/>
            </a:pPr>
            <a:r>
              <a:rPr lang="nl-NL" altLang="zh-CN" b="1" i="1">
                <a:ea typeface="SimSun" panose="02010600030101010101" pitchFamily="2" charset="-122"/>
              </a:rPr>
              <a:t>Zo gaat dat met reizen; je doet het voornamelijk voor- en achteraf.</a:t>
            </a:r>
            <a:br>
              <a:rPr lang="nl-NL" altLang="zh-CN" b="1" i="1">
                <a:ea typeface="SimSun" panose="02010600030101010101" pitchFamily="2" charset="-122"/>
              </a:rPr>
            </a:br>
            <a:r>
              <a:rPr lang="nl-NL" altLang="zh-CN" b="1" i="1">
                <a:ea typeface="SimSun" panose="02010600030101010101" pitchFamily="2" charset="-122"/>
              </a:rPr>
              <a:t>Ik althans, aangezien ik tijdens de eigenlijke reis onafgebroken bezig blijf</a:t>
            </a:r>
            <a:br>
              <a:rPr lang="nl-NL" altLang="zh-CN" b="1" i="1">
                <a:ea typeface="SimSun" panose="02010600030101010101" pitchFamily="2" charset="-122"/>
              </a:rPr>
            </a:br>
            <a:r>
              <a:rPr lang="nl-NL" altLang="zh-CN" b="1" i="1">
                <a:ea typeface="SimSun" panose="02010600030101010101" pitchFamily="2" charset="-122"/>
              </a:rPr>
              <a:t>met het bewaken, rondzeulen, inpakken,</a:t>
            </a:r>
            <a:r>
              <a:rPr lang="nl-NL" altLang="zh-CN" i="1">
                <a:ea typeface="SimSun" panose="02010600030101010101" pitchFamily="2" charset="-122"/>
              </a:rPr>
              <a:t> </a:t>
            </a:r>
            <a:br>
              <a:rPr lang="nl-NL" altLang="zh-CN" b="1" i="1">
                <a:ea typeface="SimSun" panose="02010600030101010101" pitchFamily="2" charset="-122"/>
              </a:rPr>
            </a:br>
            <a:r>
              <a:rPr lang="nl-NL" altLang="zh-CN" b="1" i="1">
                <a:ea typeface="SimSun" panose="02010600030101010101" pitchFamily="2" charset="-122"/>
              </a:rPr>
              <a:t>uitpakken en herindelen van mijn bagage.</a:t>
            </a:r>
            <a:endParaRPr lang="nl-NL" altLang="zh-CN">
              <a:ea typeface="SimSun" panose="02010600030101010101" pitchFamily="2" charset="-122"/>
            </a:endParaRPr>
          </a:p>
          <a:p>
            <a:pPr eaLnBrk="1" hangingPunct="1">
              <a:buFont typeface="Wingdings 3" panose="05040102010807070707" pitchFamily="18" charset="2"/>
              <a:buNone/>
            </a:pPr>
            <a:r>
              <a:rPr lang="nl-NL" altLang="zh-CN" b="1" i="1">
                <a:ea typeface="SimSun" panose="02010600030101010101" pitchFamily="2" charset="-122"/>
              </a:rPr>
              <a:t>Kees van Kooten</a:t>
            </a:r>
            <a:endParaRPr lang="nl-NL" altLang="zh-CN">
              <a:ea typeface="SimSun" panose="02010600030101010101" pitchFamily="2" charset="-122"/>
            </a:endParaRPr>
          </a:p>
          <a:p>
            <a:pPr eaLnBrk="1" hangingPunct="1">
              <a:buFont typeface="Wingdings 3" panose="05040102010807070707" pitchFamily="18" charset="2"/>
              <a:buNone/>
            </a:pPr>
            <a:endParaRPr lang="nl-NL" altLang="zh-CN" b="1" i="1">
              <a:ea typeface="SimSun" panose="02010600030101010101"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Titel 1">
            <a:extLst>
              <a:ext uri="{FF2B5EF4-FFF2-40B4-BE49-F238E27FC236}">
                <a16:creationId xmlns:a16="http://schemas.microsoft.com/office/drawing/2014/main" id="{1710C115-84A1-46A6-A384-6AEF9651470B}"/>
              </a:ext>
            </a:extLst>
          </p:cNvPr>
          <p:cNvSpPr>
            <a:spLocks noGrp="1" noChangeArrowheads="1"/>
          </p:cNvSpPr>
          <p:nvPr>
            <p:ph type="title" idx="4294967295"/>
          </p:nvPr>
        </p:nvSpPr>
        <p:spPr>
          <a:xfrm>
            <a:off x="0" y="609600"/>
            <a:ext cx="8596313" cy="1320800"/>
          </a:xfrm>
        </p:spPr>
        <p:txBody>
          <a:bodyPr/>
          <a:lstStyle/>
          <a:p>
            <a:pPr eaLnBrk="1" fontAlgn="auto" hangingPunct="1">
              <a:spcAft>
                <a:spcPts val="0"/>
              </a:spcAft>
              <a:defRPr/>
            </a:pPr>
            <a:r>
              <a:rPr lang="nl-NL" altLang="zh-CN">
                <a:ea typeface="SimSun" panose="02010600030101010101" pitchFamily="2" charset="-122"/>
              </a:rPr>
              <a:t>4 soorten humor</a:t>
            </a:r>
          </a:p>
        </p:txBody>
      </p:sp>
      <p:sp>
        <p:nvSpPr>
          <p:cNvPr id="162819" name="Tijdelijke aanduiding voor inhoud 2">
            <a:extLst>
              <a:ext uri="{FF2B5EF4-FFF2-40B4-BE49-F238E27FC236}">
                <a16:creationId xmlns:a16="http://schemas.microsoft.com/office/drawing/2014/main" id="{68F95C57-7DC8-4018-A1E0-F79A2CB6A2A6}"/>
              </a:ext>
            </a:extLst>
          </p:cNvPr>
          <p:cNvSpPr>
            <a:spLocks noGrp="1" noChangeArrowheads="1"/>
          </p:cNvSpPr>
          <p:nvPr>
            <p:ph idx="4294967295"/>
          </p:nvPr>
        </p:nvSpPr>
        <p:spPr>
          <a:xfrm>
            <a:off x="0" y="2160588"/>
            <a:ext cx="8596313" cy="3881437"/>
          </a:xfrm>
        </p:spPr>
        <p:txBody>
          <a:bodyPr/>
          <a:lstStyle/>
          <a:p>
            <a:pPr marL="0" indent="0" eaLnBrk="1" hangingPunct="1">
              <a:buFont typeface="Wingdings 3" panose="05040102010807070707" pitchFamily="18" charset="2"/>
              <a:buNone/>
            </a:pPr>
            <a:r>
              <a:rPr lang="nl-NL" altLang="zh-CN" sz="2400">
                <a:ea typeface="SimSun" panose="02010600030101010101" pitchFamily="2" charset="-122"/>
              </a:rPr>
              <a:t>4 vormen:</a:t>
            </a:r>
          </a:p>
          <a:p>
            <a:pPr marL="0" indent="0" eaLnBrk="1" hangingPunct="1">
              <a:buFont typeface="Wingdings 3" panose="05040102010807070707" pitchFamily="18" charset="2"/>
              <a:buNone/>
            </a:pPr>
            <a:r>
              <a:rPr lang="nl-NL" altLang="zh-CN" sz="2400">
                <a:ea typeface="SimSun" panose="02010600030101010101" pitchFamily="2" charset="-122"/>
              </a:rPr>
              <a:t>1 amuserende humor (sociale humor)</a:t>
            </a:r>
          </a:p>
          <a:p>
            <a:pPr marL="0" indent="0" eaLnBrk="1" hangingPunct="1">
              <a:buFont typeface="Wingdings 3" panose="05040102010807070707" pitchFamily="18" charset="2"/>
              <a:buNone/>
            </a:pPr>
            <a:r>
              <a:rPr lang="nl-NL" altLang="zh-CN" sz="2400">
                <a:ea typeface="SimSun" panose="02010600030101010101" pitchFamily="2" charset="-122"/>
              </a:rPr>
              <a:t>2 zelfversterkende humor (eigen emoties en stress reguleren)</a:t>
            </a:r>
          </a:p>
          <a:p>
            <a:pPr marL="0" indent="0" eaLnBrk="1" hangingPunct="1">
              <a:buFont typeface="Wingdings 3" panose="05040102010807070707" pitchFamily="18" charset="2"/>
              <a:buNone/>
            </a:pPr>
            <a:r>
              <a:rPr lang="nl-NL" altLang="zh-CN" sz="2400">
                <a:ea typeface="SimSun" panose="02010600030101010101" pitchFamily="2" charset="-122"/>
              </a:rPr>
              <a:t>3 agressieve humor ( vernederen/manipuleren van anderen)</a:t>
            </a:r>
          </a:p>
          <a:p>
            <a:pPr marL="0" indent="0" eaLnBrk="1" hangingPunct="1">
              <a:buFont typeface="Wingdings 3" panose="05040102010807070707" pitchFamily="18" charset="2"/>
              <a:buNone/>
            </a:pPr>
            <a:r>
              <a:rPr lang="nl-NL" altLang="zh-CN" sz="2400">
                <a:ea typeface="SimSun" panose="02010600030101010101" pitchFamily="2" charset="-122"/>
              </a:rPr>
              <a:t>4 zelfbeschermende humor ( jezelf kleineren om anderen te vermaken)</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Titel 1">
            <a:extLst>
              <a:ext uri="{FF2B5EF4-FFF2-40B4-BE49-F238E27FC236}">
                <a16:creationId xmlns:a16="http://schemas.microsoft.com/office/drawing/2014/main" id="{77A1E044-E1FF-4441-95C1-9ECC8C3DF514}"/>
              </a:ext>
            </a:extLst>
          </p:cNvPr>
          <p:cNvSpPr>
            <a:spLocks noGrp="1" noChangeArrowheads="1"/>
          </p:cNvSpPr>
          <p:nvPr>
            <p:ph type="title" idx="4294967295"/>
          </p:nvPr>
        </p:nvSpPr>
        <p:spPr>
          <a:xfrm>
            <a:off x="0" y="609600"/>
            <a:ext cx="8596313" cy="1320800"/>
          </a:xfrm>
        </p:spPr>
        <p:txBody>
          <a:bodyPr/>
          <a:lstStyle/>
          <a:p>
            <a:pPr eaLnBrk="1" fontAlgn="auto" hangingPunct="1">
              <a:spcAft>
                <a:spcPts val="0"/>
              </a:spcAft>
              <a:defRPr/>
            </a:pPr>
            <a:r>
              <a:rPr lang="nl-NL" altLang="zh-CN">
                <a:ea typeface="SimSun" panose="02010600030101010101" pitchFamily="2" charset="-122"/>
              </a:rPr>
              <a:t>vandaag</a:t>
            </a:r>
          </a:p>
        </p:txBody>
      </p:sp>
      <p:sp>
        <p:nvSpPr>
          <p:cNvPr id="163843" name="Tijdelijke aanduiding voor inhoud 2">
            <a:extLst>
              <a:ext uri="{FF2B5EF4-FFF2-40B4-BE49-F238E27FC236}">
                <a16:creationId xmlns:a16="http://schemas.microsoft.com/office/drawing/2014/main" id="{C03D6A0F-5D9E-4975-9BE3-B97673B51BFE}"/>
              </a:ext>
            </a:extLst>
          </p:cNvPr>
          <p:cNvSpPr>
            <a:spLocks noGrp="1" noChangeArrowheads="1"/>
          </p:cNvSpPr>
          <p:nvPr>
            <p:ph idx="4294967295"/>
          </p:nvPr>
        </p:nvSpPr>
        <p:spPr>
          <a:xfrm>
            <a:off x="0" y="2160588"/>
            <a:ext cx="8596313" cy="3881437"/>
          </a:xfrm>
        </p:spPr>
        <p:txBody>
          <a:bodyPr/>
          <a:lstStyle/>
          <a:p>
            <a:pPr eaLnBrk="1" hangingPunct="1"/>
            <a:r>
              <a:rPr lang="nl-NL" altLang="zh-CN">
                <a:ea typeface="SimSun" panose="02010600030101010101" pitchFamily="2" charset="-122"/>
              </a:rPr>
              <a:t>Terugblik gisteren: H1 Kolder en een limerick</a:t>
            </a:r>
          </a:p>
          <a:p>
            <a:pPr eaLnBrk="1" hangingPunct="1"/>
            <a:r>
              <a:rPr lang="nl-NL" altLang="zh-CN">
                <a:ea typeface="SimSun" panose="02010600030101010101" pitchFamily="2" charset="-122"/>
              </a:rPr>
              <a:t>Theorie esprit</a:t>
            </a:r>
          </a:p>
          <a:p>
            <a:pPr eaLnBrk="1" hangingPunct="1"/>
            <a:r>
              <a:rPr lang="nl-NL" altLang="zh-CN">
                <a:ea typeface="SimSun" panose="02010600030101010101" pitchFamily="2" charset="-122"/>
              </a:rPr>
              <a:t>Aan het werk.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Titel 1">
            <a:extLst>
              <a:ext uri="{FF2B5EF4-FFF2-40B4-BE49-F238E27FC236}">
                <a16:creationId xmlns:a16="http://schemas.microsoft.com/office/drawing/2014/main" id="{9C4CC6A7-67FF-4C35-8F95-5CE7A396C6EB}"/>
              </a:ext>
            </a:extLst>
          </p:cNvPr>
          <p:cNvSpPr>
            <a:spLocks noGrp="1" noChangeArrowheads="1"/>
          </p:cNvSpPr>
          <p:nvPr>
            <p:ph type="title" idx="4294967295"/>
          </p:nvPr>
        </p:nvSpPr>
        <p:spPr>
          <a:xfrm>
            <a:off x="0" y="609600"/>
            <a:ext cx="8596313" cy="1320800"/>
          </a:xfrm>
        </p:spPr>
        <p:txBody>
          <a:bodyPr/>
          <a:lstStyle/>
          <a:p>
            <a:pPr eaLnBrk="1" fontAlgn="auto" hangingPunct="1">
              <a:spcAft>
                <a:spcPts val="0"/>
              </a:spcAft>
              <a:defRPr/>
            </a:pPr>
            <a:r>
              <a:rPr lang="nl-NL" altLang="zh-CN">
                <a:ea typeface="SimSun" panose="02010600030101010101" pitchFamily="2" charset="-122"/>
              </a:rPr>
              <a:t>H2 Esprit</a:t>
            </a:r>
          </a:p>
        </p:txBody>
      </p:sp>
      <p:sp>
        <p:nvSpPr>
          <p:cNvPr id="164867" name="Tijdelijke aanduiding voor inhoud 2">
            <a:extLst>
              <a:ext uri="{FF2B5EF4-FFF2-40B4-BE49-F238E27FC236}">
                <a16:creationId xmlns:a16="http://schemas.microsoft.com/office/drawing/2014/main" id="{AC513526-0684-4B5E-A21B-2B16B82156EC}"/>
              </a:ext>
            </a:extLst>
          </p:cNvPr>
          <p:cNvSpPr>
            <a:spLocks noGrp="1" noChangeArrowheads="1"/>
          </p:cNvSpPr>
          <p:nvPr>
            <p:ph idx="4294967295"/>
          </p:nvPr>
        </p:nvSpPr>
        <p:spPr>
          <a:xfrm>
            <a:off x="0" y="2160588"/>
            <a:ext cx="8596313" cy="3881437"/>
          </a:xfrm>
        </p:spPr>
        <p:txBody>
          <a:bodyPr/>
          <a:lstStyle/>
          <a:p>
            <a:pPr eaLnBrk="1" hangingPunct="1"/>
            <a:r>
              <a:rPr lang="nl-NL" altLang="zh-CN">
                <a:ea typeface="SimSun" panose="02010600030101010101" pitchFamily="2" charset="-122"/>
              </a:rPr>
              <a:t>Het dagelijks leven, herkenbare situatie. </a:t>
            </a:r>
          </a:p>
          <a:p>
            <a:pPr eaLnBrk="1" hangingPunct="1"/>
            <a:r>
              <a:rPr lang="nl-NL" altLang="zh-CN">
                <a:ea typeface="SimSun" panose="02010600030101010101" pitchFamily="2" charset="-122"/>
              </a:rPr>
              <a:t>Glimlach</a:t>
            </a:r>
          </a:p>
          <a:p>
            <a:pPr eaLnBrk="1" hangingPunct="1"/>
            <a:r>
              <a:rPr lang="nl-NL" altLang="zh-CN">
                <a:ea typeface="SimSun" panose="02010600030101010101" pitchFamily="2" charset="-122"/>
              </a:rPr>
              <a:t>Verhaalvorm</a:t>
            </a:r>
          </a:p>
          <a:p>
            <a:pPr eaLnBrk="1" hangingPunct="1"/>
            <a:r>
              <a:rPr lang="nl-NL" altLang="zh-CN">
                <a:ea typeface="SimSun" panose="02010600030101010101" pitchFamily="2" charset="-122"/>
              </a:rPr>
              <a:t>Geen direct slachtoffer</a:t>
            </a:r>
          </a:p>
          <a:p>
            <a:pPr eaLnBrk="1" hangingPunct="1"/>
            <a:r>
              <a:rPr lang="nl-NL" altLang="zh-CN">
                <a:ea typeface="SimSun" panose="02010600030101010101" pitchFamily="2" charset="-122"/>
              </a:rPr>
              <a:t>Kennis en levenservaring nodig om dit te begrijpen</a:t>
            </a:r>
          </a:p>
          <a:p>
            <a:pPr eaLnBrk="1" hangingPunct="1"/>
            <a:r>
              <a:rPr lang="nl-NL" altLang="zh-CN">
                <a:ea typeface="SimSun" panose="02010600030101010101" pitchFamily="2" charset="-122"/>
              </a:rPr>
              <a:t>Simon Carmiggelt (1913 – 1987), Toon Hermans, Annie mg schmidt. Kees van Kooten. Etc.</a:t>
            </a:r>
          </a:p>
          <a:p>
            <a:pPr eaLnBrk="1" hangingPunct="1"/>
            <a:endParaRPr lang="nl-NL" altLang="zh-CN">
              <a:ea typeface="SimSun" panose="02010600030101010101" pitchFamily="2"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Titel 1">
            <a:extLst>
              <a:ext uri="{FF2B5EF4-FFF2-40B4-BE49-F238E27FC236}">
                <a16:creationId xmlns:a16="http://schemas.microsoft.com/office/drawing/2014/main" id="{F4DD6688-2C7A-47EC-98EF-101258647A77}"/>
              </a:ext>
            </a:extLst>
          </p:cNvPr>
          <p:cNvSpPr>
            <a:spLocks noGrp="1" noChangeArrowheads="1"/>
          </p:cNvSpPr>
          <p:nvPr>
            <p:ph type="title" idx="4294967295"/>
          </p:nvPr>
        </p:nvSpPr>
        <p:spPr>
          <a:xfrm>
            <a:off x="0" y="609600"/>
            <a:ext cx="8596313" cy="1320800"/>
          </a:xfrm>
        </p:spPr>
        <p:txBody>
          <a:bodyPr/>
          <a:lstStyle/>
          <a:p>
            <a:pPr eaLnBrk="1" fontAlgn="auto" hangingPunct="1">
              <a:spcAft>
                <a:spcPts val="0"/>
              </a:spcAft>
              <a:defRPr/>
            </a:pPr>
            <a:r>
              <a:rPr lang="nl-NL" altLang="zh-CN">
                <a:ea typeface="SimSun" panose="02010600030101010101" pitchFamily="2" charset="-122"/>
              </a:rPr>
              <a:t>Aan het werk</a:t>
            </a:r>
          </a:p>
        </p:txBody>
      </p:sp>
      <p:sp>
        <p:nvSpPr>
          <p:cNvPr id="165891" name="Tijdelijke aanduiding voor inhoud 2">
            <a:extLst>
              <a:ext uri="{FF2B5EF4-FFF2-40B4-BE49-F238E27FC236}">
                <a16:creationId xmlns:a16="http://schemas.microsoft.com/office/drawing/2014/main" id="{2BECA596-759A-4A94-93FC-6438934BBC25}"/>
              </a:ext>
            </a:extLst>
          </p:cNvPr>
          <p:cNvSpPr>
            <a:spLocks noGrp="1" noChangeArrowheads="1"/>
          </p:cNvSpPr>
          <p:nvPr>
            <p:ph idx="4294967295"/>
          </p:nvPr>
        </p:nvSpPr>
        <p:spPr>
          <a:xfrm>
            <a:off x="0" y="2160588"/>
            <a:ext cx="8596313" cy="3881437"/>
          </a:xfrm>
        </p:spPr>
        <p:txBody>
          <a:bodyPr/>
          <a:lstStyle/>
          <a:p>
            <a:pPr eaLnBrk="1" hangingPunct="1"/>
            <a:r>
              <a:rPr lang="nl-NL" altLang="zh-CN">
                <a:ea typeface="SimSun" panose="02010600030101010101" pitchFamily="2" charset="-122"/>
              </a:rPr>
              <a:t>Verwerk de theorie</a:t>
            </a:r>
          </a:p>
          <a:p>
            <a:pPr eaLnBrk="1" hangingPunct="1"/>
            <a:r>
              <a:rPr lang="nl-NL" altLang="zh-CN">
                <a:ea typeface="SimSun" panose="02010600030101010101" pitchFamily="2" charset="-122"/>
              </a:rPr>
              <a:t>Schrijf een kort espritverhaaltje over iets dat je zelf mee hebt gemaakt. Denk aan een vakantie-ervaring. Bouw het verhaaltje op, waarbij je op het eind een verrassende wending geeft.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itel 1">
            <a:extLst>
              <a:ext uri="{FF2B5EF4-FFF2-40B4-BE49-F238E27FC236}">
                <a16:creationId xmlns:a16="http://schemas.microsoft.com/office/drawing/2014/main" id="{0F5D5F74-E8E6-40C7-A420-525C252FFA98}"/>
              </a:ext>
            </a:extLst>
          </p:cNvPr>
          <p:cNvSpPr>
            <a:spLocks noGrp="1" noChangeArrowheads="1"/>
          </p:cNvSpPr>
          <p:nvPr>
            <p:ph type="title" idx="4294967295"/>
          </p:nvPr>
        </p:nvSpPr>
        <p:spPr>
          <a:xfrm>
            <a:off x="0" y="609600"/>
            <a:ext cx="8596313" cy="1320800"/>
          </a:xfrm>
        </p:spPr>
        <p:txBody>
          <a:bodyPr/>
          <a:lstStyle/>
          <a:p>
            <a:pPr eaLnBrk="1" fontAlgn="auto" hangingPunct="1">
              <a:spcAft>
                <a:spcPts val="0"/>
              </a:spcAft>
              <a:defRPr/>
            </a:pPr>
            <a:r>
              <a:rPr lang="nl-NL" altLang="zh-CN">
                <a:ea typeface="SimSun" panose="02010600030101010101" pitchFamily="2" charset="-122"/>
              </a:rPr>
              <a:t>Humor, wat is dat eigenlijk? </a:t>
            </a:r>
          </a:p>
        </p:txBody>
      </p:sp>
      <p:sp>
        <p:nvSpPr>
          <p:cNvPr id="139267" name="Tijdelijke aanduiding voor inhoud 2">
            <a:extLst>
              <a:ext uri="{FF2B5EF4-FFF2-40B4-BE49-F238E27FC236}">
                <a16:creationId xmlns:a16="http://schemas.microsoft.com/office/drawing/2014/main" id="{9AC30A8F-5714-41A8-9D20-AB862A13295A}"/>
              </a:ext>
            </a:extLst>
          </p:cNvPr>
          <p:cNvSpPr>
            <a:spLocks noGrp="1" noChangeArrowheads="1"/>
          </p:cNvSpPr>
          <p:nvPr>
            <p:ph idx="4294967295"/>
          </p:nvPr>
        </p:nvSpPr>
        <p:spPr>
          <a:xfrm>
            <a:off x="0" y="2160588"/>
            <a:ext cx="8596313" cy="3881437"/>
          </a:xfrm>
        </p:spPr>
        <p:txBody>
          <a:bodyPr/>
          <a:lstStyle/>
          <a:p>
            <a:pPr eaLnBrk="1" hangingPunct="1"/>
            <a:r>
              <a:rPr lang="nl-NL" altLang="zh-CN" sz="2800">
                <a:ea typeface="SimSun" panose="02010600030101010101" pitchFamily="2" charset="-122"/>
              </a:rPr>
              <a:t>Wat is humor?</a:t>
            </a:r>
          </a:p>
          <a:p>
            <a:pPr eaLnBrk="1" hangingPunct="1"/>
            <a:r>
              <a:rPr lang="nl-NL" altLang="zh-CN" sz="2800">
                <a:ea typeface="SimSun" panose="02010600030101010101" pitchFamily="2" charset="-122"/>
              </a:rPr>
              <a:t>Wanneer vinden we iets grappig? </a:t>
            </a:r>
          </a:p>
          <a:p>
            <a:pPr eaLnBrk="1" hangingPunct="1"/>
            <a:r>
              <a:rPr lang="nl-NL" altLang="zh-CN" sz="2800">
                <a:ea typeface="SimSun" panose="02010600030101010101" pitchFamily="2" charset="-122"/>
              </a:rPr>
              <a:t>Wanneer vind jij iets grappig?</a:t>
            </a:r>
            <a:endParaRPr lang="nl-NL" altLang="zh-CN">
              <a:ea typeface="SimSun" panose="02010600030101010101" pitchFamily="2"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Tijdelijke aanduiding voor inhoud 2">
            <a:extLst>
              <a:ext uri="{FF2B5EF4-FFF2-40B4-BE49-F238E27FC236}">
                <a16:creationId xmlns:a16="http://schemas.microsoft.com/office/drawing/2014/main" id="{921EDE2E-5F57-45A3-B154-0BC191761269}"/>
              </a:ext>
            </a:extLst>
          </p:cNvPr>
          <p:cNvSpPr>
            <a:spLocks noGrp="1" noChangeArrowheads="1"/>
          </p:cNvSpPr>
          <p:nvPr>
            <p:ph idx="4294967295"/>
          </p:nvPr>
        </p:nvSpPr>
        <p:spPr>
          <a:xfrm>
            <a:off x="0" y="2160588"/>
            <a:ext cx="8596313" cy="3881437"/>
          </a:xfrm>
        </p:spPr>
        <p:txBody>
          <a:bodyPr/>
          <a:lstStyle/>
          <a:p>
            <a:pPr eaLnBrk="1" hangingPunct="1">
              <a:buFont typeface="Wingdings 3" panose="05040102010807070707" pitchFamily="18" charset="2"/>
              <a:buNone/>
            </a:pPr>
            <a:r>
              <a:rPr lang="nl-NL" altLang="zh-CN" sz="5400">
                <a:latin typeface="Batang" panose="02030600000101010101" pitchFamily="18" charset="-127"/>
                <a:ea typeface="Batang" panose="02030600000101010101" pitchFamily="18" charset="-127"/>
                <a:sym typeface="Batang" panose="02030600000101010101" pitchFamily="18" charset="-127"/>
              </a:rPr>
              <a:t>Gevoel voor humor begint bij gevoel voor verdriet.</a:t>
            </a:r>
          </a:p>
          <a:p>
            <a:pPr eaLnBrk="1" hangingPunct="1">
              <a:buFont typeface="Wingdings 3" panose="05040102010807070707" pitchFamily="18" charset="2"/>
              <a:buNone/>
            </a:pPr>
            <a:r>
              <a:rPr lang="nl-NL" altLang="zh-CN" sz="3600">
                <a:ea typeface="SimSun" panose="02010600030101010101" pitchFamily="2" charset="-122"/>
              </a:rPr>
              <a:t>(Toon Hermans 1916 -2000)</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Titel 1">
            <a:extLst>
              <a:ext uri="{FF2B5EF4-FFF2-40B4-BE49-F238E27FC236}">
                <a16:creationId xmlns:a16="http://schemas.microsoft.com/office/drawing/2014/main" id="{5388BE5B-851F-46BC-B6F0-CB6F47614D4F}"/>
              </a:ext>
            </a:extLst>
          </p:cNvPr>
          <p:cNvSpPr>
            <a:spLocks noGrp="1" noChangeArrowheads="1"/>
          </p:cNvSpPr>
          <p:nvPr>
            <p:ph type="title" idx="4294967295"/>
          </p:nvPr>
        </p:nvSpPr>
        <p:spPr>
          <a:xfrm>
            <a:off x="0" y="609600"/>
            <a:ext cx="8596313" cy="1320800"/>
          </a:xfrm>
        </p:spPr>
        <p:txBody>
          <a:bodyPr/>
          <a:lstStyle/>
          <a:p>
            <a:pPr eaLnBrk="1" fontAlgn="auto" hangingPunct="1">
              <a:spcAft>
                <a:spcPts val="0"/>
              </a:spcAft>
              <a:defRPr/>
            </a:pPr>
            <a:r>
              <a:rPr lang="nl-NL" altLang="zh-CN">
                <a:ea typeface="SimSun" panose="02010600030101010101" pitchFamily="2" charset="-122"/>
              </a:rPr>
              <a:t>Vandaag: nog een beetje esprit en daarna parodie</a:t>
            </a:r>
          </a:p>
        </p:txBody>
      </p:sp>
      <p:sp>
        <p:nvSpPr>
          <p:cNvPr id="167939" name="Tijdelijke aanduiding voor inhoud 2">
            <a:extLst>
              <a:ext uri="{FF2B5EF4-FFF2-40B4-BE49-F238E27FC236}">
                <a16:creationId xmlns:a16="http://schemas.microsoft.com/office/drawing/2014/main" id="{4F922C52-D08C-44CD-A057-8F400D970025}"/>
              </a:ext>
            </a:extLst>
          </p:cNvPr>
          <p:cNvSpPr>
            <a:spLocks noGrp="1" noChangeArrowheads="1"/>
          </p:cNvSpPr>
          <p:nvPr>
            <p:ph idx="4294967295"/>
          </p:nvPr>
        </p:nvSpPr>
        <p:spPr>
          <a:xfrm>
            <a:off x="0" y="2160588"/>
            <a:ext cx="8596313" cy="3881437"/>
          </a:xfrm>
        </p:spPr>
        <p:txBody>
          <a:bodyPr/>
          <a:lstStyle/>
          <a:p>
            <a:pPr eaLnBrk="1" hangingPunct="1"/>
            <a:r>
              <a:rPr lang="nl-NL" altLang="zh-CN">
                <a:ea typeface="SimSun" panose="02010600030101010101" pitchFamily="2" charset="-122"/>
              </a:rPr>
              <a:t>Terugblik deze week</a:t>
            </a:r>
          </a:p>
          <a:p>
            <a:pPr eaLnBrk="1" hangingPunct="1"/>
            <a:r>
              <a:rPr lang="nl-NL" altLang="zh-CN">
                <a:ea typeface="SimSun" panose="02010600030101010101" pitchFamily="2" charset="-122"/>
              </a:rPr>
              <a:t>Verhaal van Simon Carmiggelt en Kees van Kooten met opdracht</a:t>
            </a:r>
          </a:p>
          <a:p>
            <a:pPr eaLnBrk="1" hangingPunct="1"/>
            <a:r>
              <a:rPr lang="nl-NL" altLang="zh-CN">
                <a:ea typeface="SimSun" panose="02010600030101010101" pitchFamily="2" charset="-122"/>
              </a:rPr>
              <a:t>Theorie H3 Parodie</a:t>
            </a:r>
          </a:p>
          <a:p>
            <a:pPr eaLnBrk="1" hangingPunct="1"/>
            <a:r>
              <a:rPr lang="nl-NL" altLang="zh-CN">
                <a:ea typeface="SimSun" panose="02010600030101010101" pitchFamily="2" charset="-122"/>
              </a:rPr>
              <a:t>verwerkingsopdracht</a:t>
            </a:r>
          </a:p>
          <a:p>
            <a:pPr eaLnBrk="1" hangingPunct="1"/>
            <a:r>
              <a:rPr lang="nl-NL" altLang="zh-CN">
                <a:ea typeface="SimSun" panose="02010600030101010101" pitchFamily="2" charset="-122"/>
              </a:rPr>
              <a:t>Opdracht(je) voor je stage</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Titel 1">
            <a:extLst>
              <a:ext uri="{FF2B5EF4-FFF2-40B4-BE49-F238E27FC236}">
                <a16:creationId xmlns:a16="http://schemas.microsoft.com/office/drawing/2014/main" id="{5DEE2C14-7CC7-4615-8AD5-3DA95888014A}"/>
              </a:ext>
            </a:extLst>
          </p:cNvPr>
          <p:cNvSpPr>
            <a:spLocks noGrp="1" noChangeArrowheads="1"/>
          </p:cNvSpPr>
          <p:nvPr>
            <p:ph type="title" idx="4294967295"/>
          </p:nvPr>
        </p:nvSpPr>
        <p:spPr>
          <a:xfrm>
            <a:off x="0" y="609600"/>
            <a:ext cx="8596313" cy="1320800"/>
          </a:xfrm>
        </p:spPr>
        <p:txBody>
          <a:bodyPr/>
          <a:lstStyle/>
          <a:p>
            <a:pPr eaLnBrk="1" fontAlgn="auto" hangingPunct="1">
              <a:spcAft>
                <a:spcPts val="0"/>
              </a:spcAft>
              <a:defRPr/>
            </a:pPr>
            <a:r>
              <a:rPr lang="nl-NL" altLang="zh-CN">
                <a:ea typeface="SimSun" panose="02010600030101010101" pitchFamily="2" charset="-122"/>
              </a:rPr>
              <a:t>H3 parodie</a:t>
            </a:r>
            <a:br>
              <a:rPr lang="nl-NL" altLang="zh-CN">
                <a:ea typeface="SimSun" panose="02010600030101010101" pitchFamily="2" charset="-122"/>
              </a:rPr>
            </a:br>
            <a:endParaRPr lang="nl-NL" altLang="zh-CN">
              <a:ea typeface="SimSun" panose="02010600030101010101" pitchFamily="2" charset="-122"/>
            </a:endParaRPr>
          </a:p>
        </p:txBody>
      </p:sp>
      <p:pic>
        <p:nvPicPr>
          <p:cNvPr id="168963" name="Tijdelijke aanduiding voor inhoud 3" descr="Sapeck-La_Joconde_fumant_la_pipe.jpg">
            <a:extLst>
              <a:ext uri="{FF2B5EF4-FFF2-40B4-BE49-F238E27FC236}">
                <a16:creationId xmlns:a16="http://schemas.microsoft.com/office/drawing/2014/main" id="{4BB4822A-5750-49D8-9DBE-88142A9203D0}"/>
              </a:ext>
            </a:extLst>
          </p:cNvPr>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0" y="1152525"/>
            <a:ext cx="3341688" cy="5227638"/>
          </a:xfr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Titel 1">
            <a:extLst>
              <a:ext uri="{FF2B5EF4-FFF2-40B4-BE49-F238E27FC236}">
                <a16:creationId xmlns:a16="http://schemas.microsoft.com/office/drawing/2014/main" id="{73EAD39E-B82E-45F1-8F48-123EAED8A6BB}"/>
              </a:ext>
            </a:extLst>
          </p:cNvPr>
          <p:cNvSpPr>
            <a:spLocks noGrp="1" noChangeArrowheads="1"/>
          </p:cNvSpPr>
          <p:nvPr>
            <p:ph type="title" idx="4294967295"/>
          </p:nvPr>
        </p:nvSpPr>
        <p:spPr>
          <a:xfrm>
            <a:off x="0" y="609600"/>
            <a:ext cx="8596313" cy="1320800"/>
          </a:xfrm>
        </p:spPr>
        <p:txBody>
          <a:bodyPr/>
          <a:lstStyle/>
          <a:p>
            <a:pPr eaLnBrk="1" fontAlgn="auto" hangingPunct="1">
              <a:spcAft>
                <a:spcPts val="0"/>
              </a:spcAft>
              <a:defRPr/>
            </a:pPr>
            <a:r>
              <a:rPr lang="nl-NL" altLang="zh-CN">
                <a:ea typeface="SimSun" panose="02010600030101010101" pitchFamily="2" charset="-122"/>
              </a:rPr>
              <a:t>Theorie parodie: maak aantekeningen</a:t>
            </a:r>
          </a:p>
        </p:txBody>
      </p:sp>
      <p:sp>
        <p:nvSpPr>
          <p:cNvPr id="169987" name="Tijdelijke aanduiding voor inhoud 2">
            <a:extLst>
              <a:ext uri="{FF2B5EF4-FFF2-40B4-BE49-F238E27FC236}">
                <a16:creationId xmlns:a16="http://schemas.microsoft.com/office/drawing/2014/main" id="{50B1334F-D56C-4B6F-B426-5E5AB521C69D}"/>
              </a:ext>
            </a:extLst>
          </p:cNvPr>
          <p:cNvSpPr>
            <a:spLocks noGrp="1" noChangeArrowheads="1"/>
          </p:cNvSpPr>
          <p:nvPr>
            <p:ph idx="4294967295"/>
          </p:nvPr>
        </p:nvSpPr>
        <p:spPr>
          <a:xfrm>
            <a:off x="0" y="2160588"/>
            <a:ext cx="8596313" cy="3881437"/>
          </a:xfrm>
        </p:spPr>
        <p:txBody>
          <a:bodyPr rtlCol="0">
            <a:normAutofit lnSpcReduction="10000"/>
          </a:bodyPr>
          <a:lstStyle/>
          <a:p>
            <a:pPr eaLnBrk="1" fontAlgn="auto" hangingPunct="1">
              <a:spcAft>
                <a:spcPts val="0"/>
              </a:spcAft>
              <a:defRPr/>
            </a:pPr>
            <a:r>
              <a:rPr lang="nl-NL" altLang="zh-CN">
                <a:ea typeface="SimSun" panose="02010600030101010101" pitchFamily="2" charset="-122"/>
              </a:rPr>
              <a:t>Parodie: wat is het verband met satire en ironie? </a:t>
            </a:r>
          </a:p>
          <a:p>
            <a:pPr eaLnBrk="1" fontAlgn="auto" hangingPunct="1">
              <a:spcAft>
                <a:spcPts val="0"/>
              </a:spcAft>
              <a:defRPr/>
            </a:pPr>
            <a:r>
              <a:rPr lang="nl-NL" altLang="zh-CN">
                <a:ea typeface="SimSun" panose="02010600030101010101" pitchFamily="2" charset="-122"/>
              </a:rPr>
              <a:t>Milder van toon, heeft geen extra doel, is (nog) onschuldig. </a:t>
            </a:r>
          </a:p>
          <a:p>
            <a:pPr eaLnBrk="1" fontAlgn="auto" hangingPunct="1">
              <a:spcAft>
                <a:spcPts val="0"/>
              </a:spcAft>
              <a:defRPr/>
            </a:pPr>
            <a:r>
              <a:rPr lang="nl-NL" altLang="zh-CN">
                <a:ea typeface="SimSun" panose="02010600030101010101" pitchFamily="2" charset="-122"/>
              </a:rPr>
              <a:t>Wat is het? Spottende nadoen, met (kleine) verandering inhoud</a:t>
            </a:r>
          </a:p>
          <a:p>
            <a:pPr eaLnBrk="1" fontAlgn="auto" hangingPunct="1">
              <a:spcAft>
                <a:spcPts val="0"/>
              </a:spcAft>
              <a:defRPr/>
            </a:pPr>
            <a:r>
              <a:rPr lang="nl-NL" altLang="zh-CN">
                <a:ea typeface="SimSun" panose="02010600030101010101" pitchFamily="2" charset="-122"/>
              </a:rPr>
              <a:t>Kernmerken: verhaal of persoon dat/die herkenbaar is voor iedereen. </a:t>
            </a:r>
          </a:p>
          <a:p>
            <a:pPr eaLnBrk="1" fontAlgn="auto" hangingPunct="1">
              <a:spcAft>
                <a:spcPts val="0"/>
              </a:spcAft>
              <a:defRPr/>
            </a:pPr>
            <a:r>
              <a:rPr lang="nl-NL" altLang="zh-CN">
                <a:ea typeface="SimSun" panose="02010600030101010101" pitchFamily="2" charset="-122"/>
              </a:rPr>
              <a:t>Voorbeelden in de literatuur: Roald Dahl (sprookjes), Rien Poortvliet ( leven en werken van de kabouter) Don Quichot ( op de ridderromans) maar ook bijv. Donald Duck.</a:t>
            </a:r>
          </a:p>
          <a:p>
            <a:pPr eaLnBrk="1" fontAlgn="auto" hangingPunct="1">
              <a:spcAft>
                <a:spcPts val="0"/>
              </a:spcAft>
              <a:defRPr/>
            </a:pPr>
            <a:r>
              <a:rPr lang="nl-NL" altLang="zh-CN">
                <a:ea typeface="SimSun" panose="02010600030101010101" pitchFamily="2" charset="-122"/>
              </a:rPr>
              <a:t>Op internet: de Speld (op nieuws) films (scary movie, Monty Python)</a:t>
            </a:r>
          </a:p>
          <a:p>
            <a:pPr eaLnBrk="1" fontAlgn="auto" hangingPunct="1">
              <a:spcAft>
                <a:spcPts val="0"/>
              </a:spcAft>
              <a:defRPr/>
            </a:pPr>
            <a:r>
              <a:rPr lang="nl-NL" altLang="zh-CN">
                <a:ea typeface="SimSun" panose="02010600030101010101" pitchFamily="2" charset="-122"/>
              </a:rPr>
              <a:t>Tv en muziek: vele voorbeelden.</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Titel 1">
            <a:extLst>
              <a:ext uri="{FF2B5EF4-FFF2-40B4-BE49-F238E27FC236}">
                <a16:creationId xmlns:a16="http://schemas.microsoft.com/office/drawing/2014/main" id="{EE5E5933-4538-4CD8-A9CD-F9E68F8765A9}"/>
              </a:ext>
            </a:extLst>
          </p:cNvPr>
          <p:cNvSpPr>
            <a:spLocks noGrp="1" noChangeArrowheads="1"/>
          </p:cNvSpPr>
          <p:nvPr>
            <p:ph type="title" idx="4294967295"/>
          </p:nvPr>
        </p:nvSpPr>
        <p:spPr>
          <a:xfrm>
            <a:off x="0" y="609600"/>
            <a:ext cx="8596313" cy="1320800"/>
          </a:xfrm>
        </p:spPr>
        <p:txBody>
          <a:bodyPr/>
          <a:lstStyle/>
          <a:p>
            <a:pPr eaLnBrk="1" fontAlgn="auto" hangingPunct="1">
              <a:spcAft>
                <a:spcPts val="0"/>
              </a:spcAft>
              <a:defRPr/>
            </a:pPr>
            <a:r>
              <a:rPr lang="nl-NL" altLang="zh-CN">
                <a:ea typeface="SimSun" panose="02010600030101010101" pitchFamily="2" charset="-122"/>
              </a:rPr>
              <a:t>Een sprookje</a:t>
            </a:r>
          </a:p>
        </p:txBody>
      </p:sp>
      <p:pic>
        <p:nvPicPr>
          <p:cNvPr id="171011" name="Tijdelijke aanduiding voor inhoud 3" descr="roodkapje1.gif">
            <a:extLst>
              <a:ext uri="{FF2B5EF4-FFF2-40B4-BE49-F238E27FC236}">
                <a16:creationId xmlns:a16="http://schemas.microsoft.com/office/drawing/2014/main" id="{483F2831-63E0-4D22-B5A6-F2976E158F2A}"/>
              </a:ext>
            </a:extLst>
          </p:cNvPr>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0" y="1254125"/>
            <a:ext cx="5062538" cy="3881438"/>
          </a:xfrm>
        </p:spPr>
      </p:pic>
      <p:sp>
        <p:nvSpPr>
          <p:cNvPr id="171012" name="Text Box 4">
            <a:extLst>
              <a:ext uri="{FF2B5EF4-FFF2-40B4-BE49-F238E27FC236}">
                <a16:creationId xmlns:a16="http://schemas.microsoft.com/office/drawing/2014/main" id="{5DD6E20C-EF96-4F28-8102-6D1762EE7373}"/>
              </a:ext>
            </a:extLst>
          </p:cNvPr>
          <p:cNvSpPr txBox="1">
            <a:spLocks noChangeArrowheads="1"/>
          </p:cNvSpPr>
          <p:nvPr/>
        </p:nvSpPr>
        <p:spPr bwMode="auto">
          <a:xfrm>
            <a:off x="6654800" y="1349375"/>
            <a:ext cx="4100513" cy="173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0"/>
                <a:ea typeface="等线" panose="02010600030101010101" pitchFamily="2" charset="-122"/>
              </a:defRPr>
            </a:lvl1pPr>
            <a:lvl2pPr marL="742950" indent="-285750">
              <a:lnSpc>
                <a:spcPct val="120000"/>
              </a:lnSpc>
              <a:spcBef>
                <a:spcPts val="500"/>
              </a:spcBef>
              <a:buClr>
                <a:schemeClr val="accent1"/>
              </a:buClr>
              <a:buSzPct val="100000"/>
              <a:buFont typeface="Arial" panose="020B0604020202020204" pitchFamily="34" charset="0"/>
              <a:buChar char="•"/>
              <a:defRPr>
                <a:solidFill>
                  <a:schemeClr val="tx1"/>
                </a:solidFill>
                <a:latin typeface="Gill Sans MT" panose="020B0502020104020203" pitchFamily="34" charset="0"/>
                <a:ea typeface="等线" panose="02010600030101010101" pitchFamily="2" charset="-122"/>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ea typeface="等线" panose="02010600030101010101" pitchFamily="2" charset="-122"/>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0"/>
                <a:ea typeface="等线" panose="02010600030101010101" pitchFamily="2" charset="-122"/>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0"/>
                <a:ea typeface="等线" panose="02010600030101010101" pitchFamily="2" charset="-122"/>
              </a:defRPr>
            </a:lvl5pPr>
            <a:lvl6pPr marL="25146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ea typeface="等线" panose="02010600030101010101" pitchFamily="2" charset="-122"/>
              </a:defRPr>
            </a:lvl6pPr>
            <a:lvl7pPr marL="29718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ea typeface="等线" panose="02010600030101010101" pitchFamily="2" charset="-122"/>
              </a:defRPr>
            </a:lvl7pPr>
            <a:lvl8pPr marL="34290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ea typeface="等线" panose="02010600030101010101" pitchFamily="2" charset="-122"/>
              </a:defRPr>
            </a:lvl8pPr>
            <a:lvl9pPr marL="38862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ea typeface="等线" panose="02010600030101010101" pitchFamily="2" charset="-122"/>
              </a:defRPr>
            </a:lvl9pPr>
          </a:lstStyle>
          <a:p>
            <a:pPr eaLnBrk="1" hangingPunct="1">
              <a:lnSpc>
                <a:spcPct val="100000"/>
              </a:lnSpc>
              <a:spcBef>
                <a:spcPct val="0"/>
              </a:spcBef>
              <a:buClrTx/>
              <a:buSzTx/>
              <a:buFont typeface="Arial" panose="020B0604020202020204" pitchFamily="34" charset="0"/>
              <a:buNone/>
            </a:pPr>
            <a:r>
              <a:rPr lang="nl-NL" altLang="en-US" sz="1800">
                <a:latin typeface="Arial" panose="020B0604020202020204" pitchFamily="34" charset="0"/>
                <a:ea typeface="SimSun" panose="02010600030101010101" pitchFamily="2" charset="-122"/>
                <a:cs typeface="华文新魏" panose="02010800040101010101" pitchFamily="2" charset="-122"/>
              </a:rPr>
              <a:t>We lezen samen de tekst. </a:t>
            </a:r>
          </a:p>
          <a:p>
            <a:pPr eaLnBrk="1" hangingPunct="1">
              <a:lnSpc>
                <a:spcPct val="100000"/>
              </a:lnSpc>
              <a:spcBef>
                <a:spcPct val="0"/>
              </a:spcBef>
              <a:buClrTx/>
              <a:buSzTx/>
              <a:buFont typeface="Arial" panose="020B0604020202020204" pitchFamily="34" charset="0"/>
              <a:buNone/>
            </a:pPr>
            <a:r>
              <a:rPr lang="nl-NL" altLang="en-US" sz="1800">
                <a:latin typeface="Arial" panose="020B0604020202020204" pitchFamily="34" charset="0"/>
                <a:ea typeface="SimSun" panose="02010600030101010101" pitchFamily="2" charset="-122"/>
                <a:cs typeface="华文新魏" panose="02010800040101010101" pitchFamily="2" charset="-122"/>
              </a:rPr>
              <a:t>beantwoord de volgende vragen:</a:t>
            </a:r>
          </a:p>
          <a:p>
            <a:pPr eaLnBrk="1" hangingPunct="1">
              <a:lnSpc>
                <a:spcPct val="100000"/>
              </a:lnSpc>
              <a:spcBef>
                <a:spcPct val="0"/>
              </a:spcBef>
              <a:buClrTx/>
              <a:buSzTx/>
              <a:buFont typeface="Arial" panose="020B0604020202020204" pitchFamily="34" charset="0"/>
              <a:buNone/>
            </a:pPr>
            <a:r>
              <a:rPr lang="nl-NL" altLang="en-US" sz="1800">
                <a:latin typeface="Arial" panose="020B0604020202020204" pitchFamily="34" charset="0"/>
                <a:ea typeface="SimSun" panose="02010600030101010101" pitchFamily="2" charset="-122"/>
                <a:cs typeface="华文新魏" panose="02010800040101010101" pitchFamily="2" charset="-122"/>
              </a:rPr>
              <a:t>1. waarom is dit een voorbeeld van een parodie?</a:t>
            </a:r>
          </a:p>
          <a:p>
            <a:pPr eaLnBrk="1" hangingPunct="1">
              <a:lnSpc>
                <a:spcPct val="100000"/>
              </a:lnSpc>
              <a:spcBef>
                <a:spcPct val="0"/>
              </a:spcBef>
              <a:buClrTx/>
              <a:buSzTx/>
              <a:buFont typeface="Arial" panose="020B0604020202020204" pitchFamily="34" charset="0"/>
              <a:buNone/>
            </a:pPr>
            <a:r>
              <a:rPr lang="nl-NL" altLang="en-US" sz="1800">
                <a:latin typeface="Arial" panose="020B0604020202020204" pitchFamily="34" charset="0"/>
                <a:ea typeface="SimSun" panose="02010600030101010101" pitchFamily="2" charset="-122"/>
                <a:cs typeface="华文新魏" panose="02010800040101010101" pitchFamily="2" charset="-122"/>
              </a:rPr>
              <a:t>2. waar wijkt het verhaal af van het gewone verhaal?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Tijdelijke aanduiding voor datum 3">
            <a:extLst>
              <a:ext uri="{FF2B5EF4-FFF2-40B4-BE49-F238E27FC236}">
                <a16:creationId xmlns:a16="http://schemas.microsoft.com/office/drawing/2014/main" id="{B9FEC784-7E30-42AB-A407-16D3B188D94E}"/>
              </a:ext>
            </a:extLst>
          </p:cNvPr>
          <p:cNvSpPr txBox="1">
            <a:spLocks noGrp="1" noChangeArrowheads="1"/>
          </p:cNvSpPr>
          <p:nvPr/>
        </p:nvSpPr>
        <p:spPr bwMode="auto">
          <a:xfrm>
            <a:off x="7205663" y="6042025"/>
            <a:ext cx="91122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ts val="1000"/>
              </a:spcBef>
              <a:buClr>
                <a:schemeClr val="accent1"/>
              </a:buClr>
              <a:buSzPct val="80000"/>
              <a:buFont typeface="Wingdings 3" panose="05040102010807070707" pitchFamily="18" charset="2"/>
              <a:buChar char=""/>
              <a:defRPr>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5pPr>
            <a:lvl6pPr marL="25146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6pPr>
            <a:lvl7pPr marL="29718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7pPr>
            <a:lvl8pPr marL="34290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8pPr>
            <a:lvl9pPr marL="38862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9pPr>
          </a:lstStyle>
          <a:p>
            <a:pPr algn="r" eaLnBrk="1" hangingPunct="1">
              <a:spcBef>
                <a:spcPct val="0"/>
              </a:spcBef>
              <a:buClrTx/>
              <a:buSzTx/>
              <a:buFont typeface="Arial" panose="020B0604020202020204" pitchFamily="34" charset="0"/>
              <a:buNone/>
            </a:pPr>
            <a:fld id="{89902A15-74F3-472A-BCAD-70A6A8C29B63}" type="datetime1">
              <a:rPr lang="nl-NL" altLang="en-US" sz="900">
                <a:solidFill>
                  <a:srgbClr val="898989"/>
                </a:solidFill>
                <a:latin typeface="Arial" panose="020B0604020202020204" pitchFamily="34" charset="0"/>
                <a:ea typeface="SimSun" panose="02010600030101010101" pitchFamily="2" charset="-122"/>
              </a:rPr>
              <a:pPr algn="r" eaLnBrk="1" hangingPunct="1">
                <a:spcBef>
                  <a:spcPct val="0"/>
                </a:spcBef>
                <a:buClrTx/>
                <a:buSzTx/>
                <a:buFont typeface="Arial" panose="020B0604020202020204" pitchFamily="34" charset="0"/>
                <a:buNone/>
              </a:pPr>
              <a:t>4-5-2018</a:t>
            </a:fld>
            <a:endParaRPr lang="en-US" altLang="nl-NL">
              <a:solidFill>
                <a:schemeClr val="tx1"/>
              </a:solidFill>
              <a:latin typeface="Arial" panose="020B0604020202020204" pitchFamily="34" charset="0"/>
              <a:ea typeface="SimSun" panose="02010600030101010101" pitchFamily="2" charset="-122"/>
            </a:endParaRPr>
          </a:p>
        </p:txBody>
      </p:sp>
      <p:sp>
        <p:nvSpPr>
          <p:cNvPr id="172035" name="Rectangle 2">
            <a:extLst>
              <a:ext uri="{FF2B5EF4-FFF2-40B4-BE49-F238E27FC236}">
                <a16:creationId xmlns:a16="http://schemas.microsoft.com/office/drawing/2014/main" id="{3AABE486-6FF8-47DA-BF37-77A474751966}"/>
              </a:ext>
            </a:extLst>
          </p:cNvPr>
          <p:cNvSpPr>
            <a:spLocks noGrp="1" noChangeArrowheads="1"/>
          </p:cNvSpPr>
          <p:nvPr>
            <p:ph type="title" idx="4294967295"/>
          </p:nvPr>
        </p:nvSpPr>
        <p:spPr/>
        <p:txBody>
          <a:bodyPr/>
          <a:lstStyle/>
          <a:p>
            <a:pPr eaLnBrk="1" hangingPunct="1"/>
            <a:r>
              <a:rPr lang="nl-NL" altLang="zh-CN">
                <a:ea typeface="SimSun" panose="02010600030101010101" pitchFamily="2" charset="-122"/>
              </a:rPr>
              <a:t>nog een verhaaltje	</a:t>
            </a:r>
          </a:p>
        </p:txBody>
      </p:sp>
      <p:sp>
        <p:nvSpPr>
          <p:cNvPr id="172036" name="Rectangle 3">
            <a:extLst>
              <a:ext uri="{FF2B5EF4-FFF2-40B4-BE49-F238E27FC236}">
                <a16:creationId xmlns:a16="http://schemas.microsoft.com/office/drawing/2014/main" id="{415E0777-55C8-4A79-AB75-14B0BFE2F5F7}"/>
              </a:ext>
            </a:extLst>
          </p:cNvPr>
          <p:cNvSpPr>
            <a:spLocks noGrp="1" noChangeArrowheads="1"/>
          </p:cNvSpPr>
          <p:nvPr>
            <p:ph type="body" idx="4294967295"/>
          </p:nvPr>
        </p:nvSpPr>
        <p:spPr/>
        <p:txBody>
          <a:bodyPr/>
          <a:lstStyle/>
          <a:p>
            <a:pPr eaLnBrk="1" hangingPunct="1"/>
            <a:r>
              <a:rPr lang="nl-NL" altLang="zh-CN" sz="2800">
                <a:ea typeface="SimSun" panose="02010600030101010101" pitchFamily="2" charset="-122"/>
              </a:rPr>
              <a:t>We gaan 2 x luisteren naar het bijbelverhaal van Hans Teeuwen. </a:t>
            </a:r>
          </a:p>
          <a:p>
            <a:pPr eaLnBrk="1" hangingPunct="1"/>
            <a:r>
              <a:rPr lang="nl-NL" altLang="zh-CN" sz="2800">
                <a:ea typeface="SimSun" panose="02010600030101010101" pitchFamily="2" charset="-122"/>
              </a:rPr>
              <a:t>bij de 2e keer krijg je een opdracht.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Tijdelijke aanduiding voor datum 3">
            <a:extLst>
              <a:ext uri="{FF2B5EF4-FFF2-40B4-BE49-F238E27FC236}">
                <a16:creationId xmlns:a16="http://schemas.microsoft.com/office/drawing/2014/main" id="{AFBDAC16-86E7-41E2-9A58-87C737A26CB9}"/>
              </a:ext>
            </a:extLst>
          </p:cNvPr>
          <p:cNvSpPr txBox="1">
            <a:spLocks noGrp="1" noChangeArrowheads="1"/>
          </p:cNvSpPr>
          <p:nvPr/>
        </p:nvSpPr>
        <p:spPr bwMode="auto">
          <a:xfrm>
            <a:off x="7205663" y="6042025"/>
            <a:ext cx="91122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ts val="1000"/>
              </a:spcBef>
              <a:buClr>
                <a:schemeClr val="accent1"/>
              </a:buClr>
              <a:buSzPct val="80000"/>
              <a:buFont typeface="Wingdings 3" panose="05040102010807070707" pitchFamily="18" charset="2"/>
              <a:buChar char=""/>
              <a:defRPr>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5pPr>
            <a:lvl6pPr marL="25146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6pPr>
            <a:lvl7pPr marL="29718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7pPr>
            <a:lvl8pPr marL="34290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8pPr>
            <a:lvl9pPr marL="38862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9pPr>
          </a:lstStyle>
          <a:p>
            <a:pPr algn="r" eaLnBrk="1" hangingPunct="1">
              <a:spcBef>
                <a:spcPct val="0"/>
              </a:spcBef>
              <a:buClrTx/>
              <a:buSzTx/>
              <a:buFont typeface="Arial" panose="020B0604020202020204" pitchFamily="34" charset="0"/>
              <a:buNone/>
            </a:pPr>
            <a:fld id="{4D0C9BD5-0CC2-46BA-9595-9B150780CC6C}" type="datetime1">
              <a:rPr lang="nl-NL" altLang="en-US" sz="900">
                <a:solidFill>
                  <a:srgbClr val="898989"/>
                </a:solidFill>
                <a:latin typeface="Arial" panose="020B0604020202020204" pitchFamily="34" charset="0"/>
                <a:ea typeface="SimSun" panose="02010600030101010101" pitchFamily="2" charset="-122"/>
              </a:rPr>
              <a:pPr algn="r" eaLnBrk="1" hangingPunct="1">
                <a:spcBef>
                  <a:spcPct val="0"/>
                </a:spcBef>
                <a:buClrTx/>
                <a:buSzTx/>
                <a:buFont typeface="Arial" panose="020B0604020202020204" pitchFamily="34" charset="0"/>
                <a:buNone/>
              </a:pPr>
              <a:t>4-5-2018</a:t>
            </a:fld>
            <a:endParaRPr lang="en-US" altLang="nl-NL">
              <a:solidFill>
                <a:schemeClr val="tx1"/>
              </a:solidFill>
              <a:latin typeface="Arial" panose="020B0604020202020204" pitchFamily="34" charset="0"/>
              <a:ea typeface="SimSun" panose="02010600030101010101" pitchFamily="2" charset="-122"/>
            </a:endParaRPr>
          </a:p>
        </p:txBody>
      </p:sp>
      <p:sp>
        <p:nvSpPr>
          <p:cNvPr id="173059" name="Rectangle 2">
            <a:extLst>
              <a:ext uri="{FF2B5EF4-FFF2-40B4-BE49-F238E27FC236}">
                <a16:creationId xmlns:a16="http://schemas.microsoft.com/office/drawing/2014/main" id="{0A6730CB-B737-4C9A-BB8E-149F1C8CC5F6}"/>
              </a:ext>
            </a:extLst>
          </p:cNvPr>
          <p:cNvSpPr>
            <a:spLocks noGrp="1" noChangeArrowheads="1"/>
          </p:cNvSpPr>
          <p:nvPr>
            <p:ph type="title" idx="4294967295"/>
          </p:nvPr>
        </p:nvSpPr>
        <p:spPr/>
        <p:txBody>
          <a:bodyPr/>
          <a:lstStyle/>
          <a:p>
            <a:pPr eaLnBrk="1" hangingPunct="1"/>
            <a:r>
              <a:rPr lang="nl-NL" altLang="zh-CN">
                <a:ea typeface="SimSun" panose="02010600030101010101" pitchFamily="2" charset="-122"/>
              </a:rPr>
              <a:t>werkblad</a:t>
            </a:r>
          </a:p>
        </p:txBody>
      </p:sp>
      <p:sp>
        <p:nvSpPr>
          <p:cNvPr id="173060" name="Rectangle 3">
            <a:extLst>
              <a:ext uri="{FF2B5EF4-FFF2-40B4-BE49-F238E27FC236}">
                <a16:creationId xmlns:a16="http://schemas.microsoft.com/office/drawing/2014/main" id="{3588C71C-BBCE-4A13-B9DA-5817839FA147}"/>
              </a:ext>
            </a:extLst>
          </p:cNvPr>
          <p:cNvSpPr>
            <a:spLocks noGrp="1" noChangeArrowheads="1"/>
          </p:cNvSpPr>
          <p:nvPr>
            <p:ph type="body" idx="4294967295"/>
          </p:nvPr>
        </p:nvSpPr>
        <p:spPr/>
        <p:txBody>
          <a:bodyPr/>
          <a:lstStyle/>
          <a:p>
            <a:pPr eaLnBrk="1" hangingPunct="1"/>
            <a:r>
              <a:rPr lang="nl-NL" altLang="zh-CN" sz="3200">
                <a:ea typeface="SimSun" panose="02010600030101010101" pitchFamily="2" charset="-122"/>
              </a:rPr>
              <a:t>Je krijgt een werkblad met tekeningen van bekende figuren. Bedenk bij ieder figuur een tekst die net niet past bij dit figuur. Teken dit erbij en plak het werkblad in je schrift.</a:t>
            </a:r>
          </a:p>
          <a:p>
            <a:pPr eaLnBrk="1" hangingPunct="1">
              <a:buFont typeface="Wingdings 3" panose="05040102010807070707" pitchFamily="18" charset="2"/>
              <a:buNone/>
            </a:pPr>
            <a:r>
              <a:rPr lang="nl-NL" altLang="zh-CN" sz="3200">
                <a:ea typeface="SimSun" panose="02010600030101010101" pitchFamily="2" charset="-122"/>
              </a:rPr>
              <a:t>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Titel 1">
            <a:extLst>
              <a:ext uri="{FF2B5EF4-FFF2-40B4-BE49-F238E27FC236}">
                <a16:creationId xmlns:a16="http://schemas.microsoft.com/office/drawing/2014/main" id="{5D83A349-1625-45C8-B79A-AE4F11AC75E4}"/>
              </a:ext>
            </a:extLst>
          </p:cNvPr>
          <p:cNvSpPr>
            <a:spLocks noGrp="1" noChangeArrowheads="1"/>
          </p:cNvSpPr>
          <p:nvPr>
            <p:ph type="title" idx="4294967295"/>
          </p:nvPr>
        </p:nvSpPr>
        <p:spPr>
          <a:xfrm>
            <a:off x="0" y="609600"/>
            <a:ext cx="8596313" cy="1320800"/>
          </a:xfrm>
        </p:spPr>
        <p:txBody>
          <a:bodyPr/>
          <a:lstStyle/>
          <a:p>
            <a:pPr eaLnBrk="1" fontAlgn="auto" hangingPunct="1">
              <a:spcAft>
                <a:spcPts val="0"/>
              </a:spcAft>
              <a:defRPr/>
            </a:pPr>
            <a:r>
              <a:rPr lang="nl-NL" altLang="zh-CN">
                <a:ea typeface="SimSun" panose="02010600030101010101" pitchFamily="2" charset="-122"/>
              </a:rPr>
              <a:t>Vrijdag:</a:t>
            </a:r>
            <a:br>
              <a:rPr lang="nl-NL" altLang="zh-CN">
                <a:ea typeface="SimSun" panose="02010600030101010101" pitchFamily="2" charset="-122"/>
              </a:rPr>
            </a:br>
            <a:endParaRPr lang="nl-NL" altLang="zh-CN">
              <a:ea typeface="SimSun" panose="02010600030101010101" pitchFamily="2" charset="-122"/>
            </a:endParaRPr>
          </a:p>
        </p:txBody>
      </p:sp>
      <p:sp>
        <p:nvSpPr>
          <p:cNvPr id="174083" name="Tijdelijke aanduiding voor inhoud 2">
            <a:extLst>
              <a:ext uri="{FF2B5EF4-FFF2-40B4-BE49-F238E27FC236}">
                <a16:creationId xmlns:a16="http://schemas.microsoft.com/office/drawing/2014/main" id="{0752CC62-41A3-4AE4-B9C6-C090ABD0986B}"/>
              </a:ext>
            </a:extLst>
          </p:cNvPr>
          <p:cNvSpPr>
            <a:spLocks noGrp="1" noChangeArrowheads="1"/>
          </p:cNvSpPr>
          <p:nvPr>
            <p:ph idx="4294967295"/>
          </p:nvPr>
        </p:nvSpPr>
        <p:spPr>
          <a:xfrm>
            <a:off x="0" y="2160588"/>
            <a:ext cx="8596313" cy="3881437"/>
          </a:xfrm>
        </p:spPr>
        <p:txBody>
          <a:bodyPr/>
          <a:lstStyle/>
          <a:p>
            <a:pPr eaLnBrk="1" hangingPunct="1"/>
            <a:r>
              <a:rPr lang="nl-NL" altLang="zh-CN">
                <a:ea typeface="SimSun" panose="02010600030101010101" pitchFamily="2" charset="-122"/>
              </a:rPr>
              <a:t>Opdracht 1  voor vandaag: maak een parodie op een sprookje. In een filmpje, strip, tekening of in een verhaal. </a:t>
            </a:r>
          </a:p>
          <a:p>
            <a:pPr eaLnBrk="1" hangingPunct="1"/>
            <a:r>
              <a:rPr lang="nl-NL" altLang="zh-CN">
                <a:ea typeface="SimSun" panose="02010600030101010101" pitchFamily="2" charset="-122"/>
              </a:rPr>
              <a:t>In tweetallen</a:t>
            </a:r>
          </a:p>
          <a:p>
            <a:pPr eaLnBrk="1" hangingPunct="1"/>
            <a:r>
              <a:rPr lang="nl-NL" altLang="zh-CN">
                <a:ea typeface="SimSun" panose="02010600030101010101" pitchFamily="2" charset="-122"/>
              </a:rPr>
              <a:t>Na stage nog tijd om aan te werken en een presentatie aan het eind van de week. </a:t>
            </a:r>
          </a:p>
          <a:p>
            <a:pPr eaLnBrk="1" hangingPunct="1"/>
            <a:r>
              <a:rPr lang="nl-NL" altLang="zh-CN">
                <a:ea typeface="SimSun" panose="02010600030101010101" pitchFamily="2" charset="-122"/>
              </a:rPr>
              <a:t>Opdracht 2: bekijk aankomende week op je stage welke humor gehanteerd wordt. Worden er bepaalde grappen gemaakt die specifiek zijn voor je stage?</a:t>
            </a:r>
          </a:p>
          <a:p>
            <a:pPr eaLnBrk="1" hangingPunct="1">
              <a:buFont typeface="Wingdings 3" panose="05040102010807070707" pitchFamily="18" charset="2"/>
              <a:buNone/>
            </a:pPr>
            <a:endParaRPr lang="nl-NL" altLang="zh-CN">
              <a:ea typeface="SimSun" panose="02010600030101010101" pitchFamily="2" charset="-122"/>
            </a:endParaRPr>
          </a:p>
          <a:p>
            <a:pPr eaLnBrk="1" hangingPunct="1"/>
            <a:endParaRPr lang="nl-NL" altLang="zh-CN">
              <a:ea typeface="SimSun" panose="02010600030101010101" pitchFamily="2"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Titel 1">
            <a:extLst>
              <a:ext uri="{FF2B5EF4-FFF2-40B4-BE49-F238E27FC236}">
                <a16:creationId xmlns:a16="http://schemas.microsoft.com/office/drawing/2014/main" id="{20358286-1D6F-43DD-BCC8-E93CD7D42D20}"/>
              </a:ext>
            </a:extLst>
          </p:cNvPr>
          <p:cNvSpPr>
            <a:spLocks noGrp="1" noChangeArrowheads="1"/>
          </p:cNvSpPr>
          <p:nvPr>
            <p:ph type="title" idx="4294967295"/>
          </p:nvPr>
        </p:nvSpPr>
        <p:spPr>
          <a:xfrm>
            <a:off x="0" y="609600"/>
            <a:ext cx="8596313" cy="1320800"/>
          </a:xfrm>
        </p:spPr>
        <p:txBody>
          <a:bodyPr/>
          <a:lstStyle/>
          <a:p>
            <a:pPr eaLnBrk="1" fontAlgn="auto" hangingPunct="1">
              <a:spcAft>
                <a:spcPts val="0"/>
              </a:spcAft>
              <a:defRPr/>
            </a:pPr>
            <a:r>
              <a:rPr lang="nl-NL" altLang="zh-CN">
                <a:ea typeface="SimSun" panose="02010600030101010101" pitchFamily="2" charset="-122"/>
              </a:rPr>
              <a:t>Welkom terug</a:t>
            </a:r>
          </a:p>
        </p:txBody>
      </p:sp>
      <p:pic>
        <p:nvPicPr>
          <p:cNvPr id="175107" name="Tijdelijke aanduiding voor inhoud 3" descr="Spreuk-Loesje-6-723x1024.jpg">
            <a:extLst>
              <a:ext uri="{FF2B5EF4-FFF2-40B4-BE49-F238E27FC236}">
                <a16:creationId xmlns:a16="http://schemas.microsoft.com/office/drawing/2014/main" id="{D355D545-42FC-4544-9179-1708AA4B420D}"/>
              </a:ext>
            </a:extLst>
          </p:cNvPr>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0" y="1374775"/>
            <a:ext cx="3363913" cy="4764088"/>
          </a:xfrm>
          <a:ln>
            <a:solidFill>
              <a:schemeClr val="tx1"/>
            </a:solidFill>
            <a:miter lim="800000"/>
            <a:headEnd/>
            <a:tailEnd/>
          </a:ln>
        </p:spPr>
      </p:pic>
      <p:pic>
        <p:nvPicPr>
          <p:cNvPr id="175108" name="Afbeelding 2">
            <a:extLst>
              <a:ext uri="{FF2B5EF4-FFF2-40B4-BE49-F238E27FC236}">
                <a16:creationId xmlns:a16="http://schemas.microsoft.com/office/drawing/2014/main" id="{66D72F97-0A06-441A-BA33-704528628D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51488" y="1295400"/>
            <a:ext cx="2841625" cy="40401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Titel 1">
            <a:extLst>
              <a:ext uri="{FF2B5EF4-FFF2-40B4-BE49-F238E27FC236}">
                <a16:creationId xmlns:a16="http://schemas.microsoft.com/office/drawing/2014/main" id="{B282F6E1-EDB7-407A-A3E9-440A5EBC5EF7}"/>
              </a:ext>
            </a:extLst>
          </p:cNvPr>
          <p:cNvSpPr>
            <a:spLocks noGrp="1" noChangeArrowheads="1"/>
          </p:cNvSpPr>
          <p:nvPr>
            <p:ph type="title" idx="4294967295"/>
          </p:nvPr>
        </p:nvSpPr>
        <p:spPr>
          <a:xfrm>
            <a:off x="0" y="609600"/>
            <a:ext cx="8596313" cy="1320800"/>
          </a:xfrm>
        </p:spPr>
        <p:txBody>
          <a:bodyPr/>
          <a:lstStyle/>
          <a:p>
            <a:pPr eaLnBrk="1" fontAlgn="auto" hangingPunct="1">
              <a:spcAft>
                <a:spcPts val="0"/>
              </a:spcAft>
              <a:defRPr/>
            </a:pPr>
            <a:r>
              <a:rPr lang="nl-NL" altLang="zh-CN">
                <a:ea typeface="SimSun" panose="02010600030101010101" pitchFamily="2" charset="-122"/>
              </a:rPr>
              <a:t>Vandaag</a:t>
            </a:r>
          </a:p>
        </p:txBody>
      </p:sp>
      <p:sp>
        <p:nvSpPr>
          <p:cNvPr id="176131" name="Tijdelijke aanduiding voor inhoud 2">
            <a:extLst>
              <a:ext uri="{FF2B5EF4-FFF2-40B4-BE49-F238E27FC236}">
                <a16:creationId xmlns:a16="http://schemas.microsoft.com/office/drawing/2014/main" id="{17B5B6A4-6E7B-4AAD-B797-54930F65A9AB}"/>
              </a:ext>
            </a:extLst>
          </p:cNvPr>
          <p:cNvSpPr>
            <a:spLocks noGrp="1" noChangeArrowheads="1"/>
          </p:cNvSpPr>
          <p:nvPr>
            <p:ph idx="4294967295"/>
          </p:nvPr>
        </p:nvSpPr>
        <p:spPr>
          <a:xfrm>
            <a:off x="0" y="2160588"/>
            <a:ext cx="8596313" cy="3881437"/>
          </a:xfrm>
        </p:spPr>
        <p:txBody>
          <a:bodyPr/>
          <a:lstStyle/>
          <a:p>
            <a:pPr eaLnBrk="1" hangingPunct="1"/>
            <a:r>
              <a:rPr lang="nl-NL" altLang="en-US">
                <a:ea typeface="等线" panose="02010600030101010101" pitchFamily="2" charset="-122"/>
              </a:rPr>
              <a:t> </a:t>
            </a:r>
          </a:p>
          <a:p>
            <a:pPr eaLnBrk="1" hangingPunct="1"/>
            <a:r>
              <a:rPr lang="nl-NL" altLang="en-US">
                <a:ea typeface="等线" panose="02010600030101010101" pitchFamily="2" charset="-122"/>
              </a:rPr>
              <a:t>Terugblik: eerste OP-week</a:t>
            </a:r>
          </a:p>
          <a:p>
            <a:pPr lvl="1" eaLnBrk="1" hangingPunct="1"/>
            <a:r>
              <a:rPr lang="nl-NL" altLang="en-US">
                <a:ea typeface="等线" panose="02010600030101010101" pitchFamily="2" charset="-122"/>
              </a:rPr>
              <a:t>H3 Parodie: theorie</a:t>
            </a:r>
          </a:p>
          <a:p>
            <a:pPr lvl="1" eaLnBrk="1" hangingPunct="1"/>
            <a:r>
              <a:rPr lang="nl-NL" altLang="en-US">
                <a:ea typeface="等线" panose="02010600030101010101" pitchFamily="2" charset="-122"/>
              </a:rPr>
              <a:t>Opdracht: parodie op een sprookje</a:t>
            </a:r>
          </a:p>
          <a:p>
            <a:pPr eaLnBrk="1" hangingPunct="1"/>
            <a:r>
              <a:rPr lang="nl-NL" altLang="en-US">
                <a:ea typeface="等线" panose="02010600030101010101" pitchFamily="2" charset="-122"/>
              </a:rPr>
              <a:t>Vandaag H4 Ironie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Titel 1">
            <a:extLst>
              <a:ext uri="{FF2B5EF4-FFF2-40B4-BE49-F238E27FC236}">
                <a16:creationId xmlns:a16="http://schemas.microsoft.com/office/drawing/2014/main" id="{A16F4464-9D94-4FFD-B36D-8113D7BFB395}"/>
              </a:ext>
            </a:extLst>
          </p:cNvPr>
          <p:cNvSpPr>
            <a:spLocks noGrp="1" noChangeArrowheads="1"/>
          </p:cNvSpPr>
          <p:nvPr>
            <p:ph type="title" idx="4294967295"/>
          </p:nvPr>
        </p:nvSpPr>
        <p:spPr>
          <a:xfrm>
            <a:off x="0" y="609600"/>
            <a:ext cx="8596313" cy="1320800"/>
          </a:xfrm>
        </p:spPr>
        <p:txBody>
          <a:bodyPr/>
          <a:lstStyle/>
          <a:p>
            <a:pPr eaLnBrk="1" fontAlgn="auto" hangingPunct="1">
              <a:spcAft>
                <a:spcPts val="0"/>
              </a:spcAft>
              <a:defRPr/>
            </a:pPr>
            <a:r>
              <a:rPr lang="nl-NL" altLang="zh-CN">
                <a:ea typeface="SimSun" panose="02010600030101010101" pitchFamily="2" charset="-122"/>
              </a:rPr>
              <a:t>Humor periode: wat gaan we doen?</a:t>
            </a:r>
          </a:p>
        </p:txBody>
      </p:sp>
      <p:sp>
        <p:nvSpPr>
          <p:cNvPr id="140291" name="Tijdelijke aanduiding voor inhoud 2">
            <a:extLst>
              <a:ext uri="{FF2B5EF4-FFF2-40B4-BE49-F238E27FC236}">
                <a16:creationId xmlns:a16="http://schemas.microsoft.com/office/drawing/2014/main" id="{5DFF6C6E-DA25-491B-9BAF-529A30FE1110}"/>
              </a:ext>
            </a:extLst>
          </p:cNvPr>
          <p:cNvSpPr>
            <a:spLocks noGrp="1" noChangeArrowheads="1"/>
          </p:cNvSpPr>
          <p:nvPr>
            <p:ph idx="4294967295"/>
          </p:nvPr>
        </p:nvSpPr>
        <p:spPr>
          <a:xfrm>
            <a:off x="0" y="2160588"/>
            <a:ext cx="8596313" cy="3881437"/>
          </a:xfrm>
        </p:spPr>
        <p:txBody>
          <a:bodyPr rtlCol="0">
            <a:normAutofit fontScale="92500" lnSpcReduction="10000"/>
          </a:bodyPr>
          <a:lstStyle/>
          <a:p>
            <a:pPr eaLnBrk="1" fontAlgn="auto" hangingPunct="1">
              <a:spcAft>
                <a:spcPts val="0"/>
              </a:spcAft>
              <a:defRPr/>
            </a:pPr>
            <a:r>
              <a:rPr lang="nl-NL" altLang="zh-CN" sz="4000">
                <a:ea typeface="SimSun" panose="02010600030101010101" pitchFamily="2" charset="-122"/>
              </a:rPr>
              <a:t>Theorie?</a:t>
            </a:r>
          </a:p>
          <a:p>
            <a:pPr eaLnBrk="1" fontAlgn="auto" hangingPunct="1">
              <a:spcAft>
                <a:spcPts val="0"/>
              </a:spcAft>
              <a:defRPr/>
            </a:pPr>
            <a:r>
              <a:rPr lang="nl-NL" altLang="zh-CN" sz="4000">
                <a:ea typeface="SimSun" panose="02010600030101010101" pitchFamily="2" charset="-122"/>
              </a:rPr>
              <a:t>Toets?</a:t>
            </a:r>
          </a:p>
          <a:p>
            <a:pPr eaLnBrk="1" fontAlgn="auto" hangingPunct="1">
              <a:spcAft>
                <a:spcPts val="0"/>
              </a:spcAft>
              <a:defRPr/>
            </a:pPr>
            <a:r>
              <a:rPr lang="nl-NL" altLang="zh-CN" sz="4000">
                <a:ea typeface="SimSun" panose="02010600030101010101" pitchFamily="2" charset="-122"/>
              </a:rPr>
              <a:t>Veel beleven, luisteren en kijken.</a:t>
            </a:r>
          </a:p>
          <a:p>
            <a:pPr eaLnBrk="1" fontAlgn="auto" hangingPunct="1">
              <a:spcAft>
                <a:spcPts val="0"/>
              </a:spcAft>
              <a:defRPr/>
            </a:pPr>
            <a:r>
              <a:rPr lang="nl-NL" altLang="zh-CN" sz="4000">
                <a:ea typeface="SimSun" panose="02010600030101010101" pitchFamily="2" charset="-122"/>
              </a:rPr>
              <a:t>Veel doen en maken</a:t>
            </a:r>
          </a:p>
          <a:p>
            <a:pPr eaLnBrk="1" fontAlgn="auto" hangingPunct="1">
              <a:spcAft>
                <a:spcPts val="0"/>
              </a:spcAft>
              <a:defRPr/>
            </a:pPr>
            <a:r>
              <a:rPr lang="nl-NL" altLang="zh-CN" sz="4000">
                <a:ea typeface="SimSun" panose="02010600030101010101" pitchFamily="2" charset="-122"/>
              </a:rPr>
              <a:t>Een persoonlijk schrift</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Titel 1">
            <a:extLst>
              <a:ext uri="{FF2B5EF4-FFF2-40B4-BE49-F238E27FC236}">
                <a16:creationId xmlns:a16="http://schemas.microsoft.com/office/drawing/2014/main" id="{A01C5272-6D8F-475A-BF65-EC1260EF9DFD}"/>
              </a:ext>
            </a:extLst>
          </p:cNvPr>
          <p:cNvSpPr>
            <a:spLocks noGrp="1" noChangeArrowheads="1"/>
          </p:cNvSpPr>
          <p:nvPr>
            <p:ph type="title" idx="4294967295"/>
          </p:nvPr>
        </p:nvSpPr>
        <p:spPr>
          <a:xfrm>
            <a:off x="0" y="609600"/>
            <a:ext cx="8596313" cy="1320800"/>
          </a:xfrm>
        </p:spPr>
        <p:txBody>
          <a:bodyPr/>
          <a:lstStyle/>
          <a:p>
            <a:pPr eaLnBrk="1" fontAlgn="auto" hangingPunct="1">
              <a:spcAft>
                <a:spcPts val="0"/>
              </a:spcAft>
              <a:defRPr/>
            </a:pPr>
            <a:r>
              <a:rPr lang="nl-NL" altLang="zh-CN">
                <a:ea typeface="SimSun" panose="02010600030101010101" pitchFamily="2" charset="-122"/>
              </a:rPr>
              <a:t>Theorie Ironie</a:t>
            </a:r>
          </a:p>
        </p:txBody>
      </p:sp>
      <p:sp>
        <p:nvSpPr>
          <p:cNvPr id="177155" name="Tijdelijke aanduiding voor inhoud 2">
            <a:extLst>
              <a:ext uri="{FF2B5EF4-FFF2-40B4-BE49-F238E27FC236}">
                <a16:creationId xmlns:a16="http://schemas.microsoft.com/office/drawing/2014/main" id="{FB77F30B-3561-49AC-BB86-749B3C9288AC}"/>
              </a:ext>
            </a:extLst>
          </p:cNvPr>
          <p:cNvSpPr>
            <a:spLocks noGrp="1" noChangeArrowheads="1"/>
          </p:cNvSpPr>
          <p:nvPr>
            <p:ph idx="4294967295"/>
          </p:nvPr>
        </p:nvSpPr>
        <p:spPr>
          <a:xfrm>
            <a:off x="0" y="1366838"/>
            <a:ext cx="8769350" cy="4675187"/>
          </a:xfrm>
        </p:spPr>
        <p:txBody>
          <a:bodyPr rtlCol="0">
            <a:normAutofit lnSpcReduction="10000"/>
          </a:bodyPr>
          <a:lstStyle/>
          <a:p>
            <a:pPr eaLnBrk="1" fontAlgn="auto" hangingPunct="1">
              <a:spcAft>
                <a:spcPts val="0"/>
              </a:spcAft>
              <a:defRPr/>
            </a:pPr>
            <a:r>
              <a:rPr lang="nl-NL" altLang="en-US"/>
              <a:t>Letterlijk “geveinsde onwetendheid” (latijn)</a:t>
            </a:r>
          </a:p>
          <a:p>
            <a:pPr eaLnBrk="1" fontAlgn="auto" hangingPunct="1">
              <a:spcAft>
                <a:spcPts val="0"/>
              </a:spcAft>
              <a:defRPr/>
            </a:pPr>
            <a:r>
              <a:rPr lang="nl-NL" altLang="en-US"/>
              <a:t>Kenmerken: milde spot</a:t>
            </a:r>
          </a:p>
          <a:p>
            <a:pPr eaLnBrk="1" fontAlgn="auto" hangingPunct="1">
              <a:spcAft>
                <a:spcPts val="0"/>
              </a:spcAft>
              <a:defRPr/>
            </a:pPr>
            <a:r>
              <a:rPr lang="nl-NL" altLang="en-US"/>
              <a:t>Ontvanger belangrijk</a:t>
            </a:r>
          </a:p>
          <a:p>
            <a:pPr eaLnBrk="1" fontAlgn="auto" hangingPunct="1">
              <a:spcAft>
                <a:spcPts val="0"/>
              </a:spcAft>
              <a:defRPr/>
            </a:pPr>
            <a:r>
              <a:rPr lang="nl-NL" altLang="en-US"/>
              <a:t>Ambiguïteit</a:t>
            </a:r>
          </a:p>
          <a:p>
            <a:pPr eaLnBrk="1" fontAlgn="auto" hangingPunct="1">
              <a:spcAft>
                <a:spcPts val="0"/>
              </a:spcAft>
              <a:defRPr/>
            </a:pPr>
            <a:r>
              <a:rPr lang="nl-NL" altLang="en-US"/>
              <a:t>4 soorten: </a:t>
            </a:r>
          </a:p>
          <a:p>
            <a:pPr lvl="1" eaLnBrk="1" fontAlgn="auto" hangingPunct="1">
              <a:spcAft>
                <a:spcPts val="0"/>
              </a:spcAft>
              <a:defRPr/>
            </a:pPr>
            <a:r>
              <a:rPr lang="nl-NL" altLang="en-US"/>
              <a:t>Overdrijving</a:t>
            </a:r>
          </a:p>
          <a:p>
            <a:pPr lvl="1" eaLnBrk="1" fontAlgn="auto" hangingPunct="1">
              <a:spcAft>
                <a:spcPts val="0"/>
              </a:spcAft>
              <a:defRPr/>
            </a:pPr>
            <a:r>
              <a:rPr lang="nl-NL" altLang="en-US"/>
              <a:t>verkleining</a:t>
            </a:r>
          </a:p>
          <a:p>
            <a:pPr lvl="1" eaLnBrk="1" fontAlgn="auto" hangingPunct="1">
              <a:spcAft>
                <a:spcPts val="0"/>
              </a:spcAft>
              <a:defRPr/>
            </a:pPr>
            <a:r>
              <a:rPr lang="nl-NL" altLang="en-US"/>
              <a:t>omkering (understatement)</a:t>
            </a:r>
          </a:p>
          <a:p>
            <a:pPr lvl="1" eaLnBrk="1" fontAlgn="auto" hangingPunct="1">
              <a:spcAft>
                <a:spcPts val="0"/>
              </a:spcAft>
              <a:defRPr/>
            </a:pPr>
            <a:r>
              <a:rPr lang="nl-NL" altLang="en-US"/>
              <a:t>Niet-passend woordgebruik</a:t>
            </a:r>
          </a:p>
          <a:p>
            <a:pPr eaLnBrk="1" fontAlgn="auto" hangingPunct="1">
              <a:spcAft>
                <a:spcPts val="0"/>
              </a:spcAft>
              <a:defRPr/>
            </a:pPr>
            <a:r>
              <a:rPr lang="nl-NL" altLang="en-US"/>
              <a:t>l'arme du faible</a:t>
            </a:r>
          </a:p>
          <a:p>
            <a:pPr eaLnBrk="1" fontAlgn="auto" hangingPunct="1">
              <a:spcAft>
                <a:spcPts val="0"/>
              </a:spcAft>
              <a:defRPr/>
            </a:pPr>
            <a:r>
              <a:rPr lang="nl-NL" altLang="en-US"/>
              <a:t>Bekende schrijvers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Titel 1">
            <a:extLst>
              <a:ext uri="{FF2B5EF4-FFF2-40B4-BE49-F238E27FC236}">
                <a16:creationId xmlns:a16="http://schemas.microsoft.com/office/drawing/2014/main" id="{8DFF90A0-DBAF-45AA-82DC-A0FC87F53ACE}"/>
              </a:ext>
            </a:extLst>
          </p:cNvPr>
          <p:cNvSpPr>
            <a:spLocks noGrp="1" noChangeArrowheads="1"/>
          </p:cNvSpPr>
          <p:nvPr>
            <p:ph type="title" idx="4294967295"/>
          </p:nvPr>
        </p:nvSpPr>
        <p:spPr>
          <a:xfrm>
            <a:off x="0" y="609600"/>
            <a:ext cx="8596313" cy="1320800"/>
          </a:xfrm>
        </p:spPr>
        <p:txBody>
          <a:bodyPr/>
          <a:lstStyle/>
          <a:p>
            <a:pPr eaLnBrk="1" fontAlgn="auto" hangingPunct="1">
              <a:spcAft>
                <a:spcPts val="0"/>
              </a:spcAft>
              <a:defRPr/>
            </a:pPr>
            <a:r>
              <a:rPr lang="nl-NL" altLang="zh-CN">
                <a:ea typeface="SimSun" panose="02010600030101010101" pitchFamily="2" charset="-122"/>
              </a:rPr>
              <a:t>Verwerkingsopdracht ironie</a:t>
            </a:r>
          </a:p>
        </p:txBody>
      </p:sp>
      <p:sp>
        <p:nvSpPr>
          <p:cNvPr id="178179" name="Tijdelijke aanduiding voor inhoud 2">
            <a:extLst>
              <a:ext uri="{FF2B5EF4-FFF2-40B4-BE49-F238E27FC236}">
                <a16:creationId xmlns:a16="http://schemas.microsoft.com/office/drawing/2014/main" id="{04A14C32-CEC9-4701-AD74-D438091AF1EB}"/>
              </a:ext>
            </a:extLst>
          </p:cNvPr>
          <p:cNvSpPr>
            <a:spLocks noGrp="1" noChangeArrowheads="1"/>
          </p:cNvSpPr>
          <p:nvPr>
            <p:ph idx="4294967295"/>
          </p:nvPr>
        </p:nvSpPr>
        <p:spPr>
          <a:xfrm>
            <a:off x="0" y="2160588"/>
            <a:ext cx="8596313" cy="3881437"/>
          </a:xfrm>
        </p:spPr>
        <p:txBody>
          <a:bodyPr/>
          <a:lstStyle/>
          <a:p>
            <a:pPr eaLnBrk="1" hangingPunct="1"/>
            <a:r>
              <a:rPr lang="nl-NL" altLang="zh-CN">
                <a:ea typeface="SimSun" panose="02010600030101010101" pitchFamily="2" charset="-122"/>
              </a:rPr>
              <a:t>Verwerk de theorie van H4 Ironie</a:t>
            </a:r>
          </a:p>
          <a:p>
            <a:pPr eaLnBrk="1" hangingPunct="1"/>
            <a:r>
              <a:rPr lang="nl-NL" altLang="zh-CN">
                <a:ea typeface="SimSun" panose="02010600030101010101" pitchFamily="2" charset="-122"/>
              </a:rPr>
              <a:t>Kaas van Willem Elschot: opdracht</a:t>
            </a:r>
          </a:p>
          <a:p>
            <a:pPr eaLnBrk="1" hangingPunct="1"/>
            <a:r>
              <a:rPr lang="nl-NL" altLang="zh-CN">
                <a:ea typeface="SimSun" panose="02010600030101010101" pitchFamily="2" charset="-122"/>
              </a:rPr>
              <a:t>Opdracht: beschrijf je eigen huis op ironische toon. </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Titel 1">
            <a:extLst>
              <a:ext uri="{FF2B5EF4-FFF2-40B4-BE49-F238E27FC236}">
                <a16:creationId xmlns:a16="http://schemas.microsoft.com/office/drawing/2014/main" id="{44624BEB-0F7A-4483-BB05-003D51D58FC8}"/>
              </a:ext>
            </a:extLst>
          </p:cNvPr>
          <p:cNvSpPr>
            <a:spLocks noGrp="1" noChangeArrowheads="1"/>
          </p:cNvSpPr>
          <p:nvPr>
            <p:ph type="title" idx="4294967295"/>
          </p:nvPr>
        </p:nvSpPr>
        <p:spPr>
          <a:xfrm>
            <a:off x="0" y="609600"/>
            <a:ext cx="8596313" cy="1320800"/>
          </a:xfrm>
        </p:spPr>
        <p:txBody>
          <a:bodyPr/>
          <a:lstStyle/>
          <a:p>
            <a:pPr eaLnBrk="1" fontAlgn="auto" hangingPunct="1">
              <a:spcAft>
                <a:spcPts val="0"/>
              </a:spcAft>
              <a:defRPr/>
            </a:pPr>
            <a:r>
              <a:rPr lang="nl-NL" altLang="zh-CN" i="1">
                <a:ea typeface="SimSun" panose="02010600030101010101" pitchFamily="2" charset="-122"/>
              </a:rPr>
              <a:t>De mensheid wordt wel intelligenter, maar niet slimmer</a:t>
            </a:r>
            <a:endParaRPr lang="nl-NL" altLang="zh-CN">
              <a:ea typeface="SimSun" panose="02010600030101010101" pitchFamily="2" charset="-122"/>
            </a:endParaRPr>
          </a:p>
        </p:txBody>
      </p:sp>
      <p:pic>
        <p:nvPicPr>
          <p:cNvPr id="179203" name="Picture 2" descr="http://c2.plzcdn.com/ZillaIMG/8df86d599087c408c24497da6f13d35a.jpg">
            <a:extLst>
              <a:ext uri="{FF2B5EF4-FFF2-40B4-BE49-F238E27FC236}">
                <a16:creationId xmlns:a16="http://schemas.microsoft.com/office/drawing/2014/main" id="{BB138075-4171-462B-B1B3-A1AFEC0CD050}"/>
              </a:ext>
            </a:extLst>
          </p:cNvPr>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9442450" y="1781175"/>
            <a:ext cx="2749550" cy="3881438"/>
          </a:xfrm>
        </p:spPr>
      </p:pic>
      <p:pic>
        <p:nvPicPr>
          <p:cNvPr id="179204" name="Tijdelijke aanduiding voor inhoud 3">
            <a:extLst>
              <a:ext uri="{FF2B5EF4-FFF2-40B4-BE49-F238E27FC236}">
                <a16:creationId xmlns:a16="http://schemas.microsoft.com/office/drawing/2014/main" id="{C6C055B2-B79A-4258-9164-39893D1C98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3450" y="2174875"/>
            <a:ext cx="3873500" cy="357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Titel 1">
            <a:extLst>
              <a:ext uri="{FF2B5EF4-FFF2-40B4-BE49-F238E27FC236}">
                <a16:creationId xmlns:a16="http://schemas.microsoft.com/office/drawing/2014/main" id="{7E1AF811-65C8-4C0B-9A21-0CB02257BA1C}"/>
              </a:ext>
            </a:extLst>
          </p:cNvPr>
          <p:cNvSpPr>
            <a:spLocks noGrp="1" noChangeArrowheads="1"/>
          </p:cNvSpPr>
          <p:nvPr>
            <p:ph type="title" idx="4294967295"/>
          </p:nvPr>
        </p:nvSpPr>
        <p:spPr>
          <a:xfrm>
            <a:off x="0" y="609600"/>
            <a:ext cx="8596313" cy="1320800"/>
          </a:xfrm>
        </p:spPr>
        <p:txBody>
          <a:bodyPr/>
          <a:lstStyle/>
          <a:p>
            <a:pPr eaLnBrk="1" fontAlgn="auto" hangingPunct="1">
              <a:spcAft>
                <a:spcPts val="0"/>
              </a:spcAft>
              <a:defRPr/>
            </a:pPr>
            <a:r>
              <a:rPr lang="nl-NL" altLang="zh-CN">
                <a:ea typeface="SimSun" panose="02010600030101010101" pitchFamily="2" charset="-122"/>
              </a:rPr>
              <a:t>Satire en sarcasme</a:t>
            </a:r>
          </a:p>
        </p:txBody>
      </p:sp>
      <p:pic>
        <p:nvPicPr>
          <p:cNvPr id="180227" name="Picture 4" descr="http://humorhub.net/wp-content/uploads/2013/07/Explain-these-bad-grades.jpg">
            <a:extLst>
              <a:ext uri="{FF2B5EF4-FFF2-40B4-BE49-F238E27FC236}">
                <a16:creationId xmlns:a16="http://schemas.microsoft.com/office/drawing/2014/main" id="{A3B0CFFA-5707-4392-951B-12C57D672F10}"/>
              </a:ext>
            </a:extLst>
          </p:cNvPr>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0" y="1504950"/>
            <a:ext cx="6704013" cy="4525963"/>
          </a:xfr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Titel 1">
            <a:extLst>
              <a:ext uri="{FF2B5EF4-FFF2-40B4-BE49-F238E27FC236}">
                <a16:creationId xmlns:a16="http://schemas.microsoft.com/office/drawing/2014/main" id="{53D28FFB-E8F1-48AC-BF12-520F64C4AB24}"/>
              </a:ext>
            </a:extLst>
          </p:cNvPr>
          <p:cNvSpPr>
            <a:spLocks noGrp="1" noChangeArrowheads="1"/>
          </p:cNvSpPr>
          <p:nvPr>
            <p:ph type="title" idx="4294967295"/>
          </p:nvPr>
        </p:nvSpPr>
        <p:spPr>
          <a:xfrm>
            <a:off x="0" y="609600"/>
            <a:ext cx="8596313" cy="1320800"/>
          </a:xfrm>
        </p:spPr>
        <p:txBody>
          <a:bodyPr/>
          <a:lstStyle/>
          <a:p>
            <a:pPr eaLnBrk="1" fontAlgn="auto" hangingPunct="1">
              <a:spcAft>
                <a:spcPts val="0"/>
              </a:spcAft>
              <a:defRPr/>
            </a:pPr>
            <a:r>
              <a:rPr lang="nl-NL" altLang="zh-CN">
                <a:ea typeface="SimSun" panose="02010600030101010101" pitchFamily="2" charset="-122"/>
              </a:rPr>
              <a:t>Vandaag</a:t>
            </a:r>
          </a:p>
        </p:txBody>
      </p:sp>
      <p:sp>
        <p:nvSpPr>
          <p:cNvPr id="181251" name="Tijdelijke aanduiding voor inhoud 2">
            <a:extLst>
              <a:ext uri="{FF2B5EF4-FFF2-40B4-BE49-F238E27FC236}">
                <a16:creationId xmlns:a16="http://schemas.microsoft.com/office/drawing/2014/main" id="{C89F35B1-841B-45AF-9B77-AE54CC9F0C96}"/>
              </a:ext>
            </a:extLst>
          </p:cNvPr>
          <p:cNvSpPr>
            <a:spLocks noGrp="1" noChangeArrowheads="1"/>
          </p:cNvSpPr>
          <p:nvPr>
            <p:ph idx="4294967295"/>
          </p:nvPr>
        </p:nvSpPr>
        <p:spPr>
          <a:xfrm>
            <a:off x="0" y="2160588"/>
            <a:ext cx="8596313" cy="3881437"/>
          </a:xfrm>
        </p:spPr>
        <p:txBody>
          <a:bodyPr/>
          <a:lstStyle/>
          <a:p>
            <a:pPr eaLnBrk="1" hangingPunct="1"/>
            <a:r>
              <a:rPr lang="nl-NL" altLang="zh-CN">
                <a:ea typeface="SimSun" panose="02010600030101010101" pitchFamily="2" charset="-122"/>
              </a:rPr>
              <a:t>theorie</a:t>
            </a:r>
          </a:p>
          <a:p>
            <a:pPr eaLnBrk="1" hangingPunct="1"/>
            <a:r>
              <a:rPr lang="nl-NL" altLang="zh-CN">
                <a:ea typeface="SimSun" panose="02010600030101010101" pitchFamily="2" charset="-122"/>
              </a:rPr>
              <a:t>Twee filmpjes</a:t>
            </a:r>
          </a:p>
          <a:p>
            <a:pPr eaLnBrk="1" hangingPunct="1"/>
            <a:r>
              <a:rPr lang="nl-NL" altLang="zh-CN">
                <a:ea typeface="SimSun" panose="02010600030101010101" pitchFamily="2" charset="-122"/>
              </a:rPr>
              <a:t>Enkele zelfgeschreven producten: ironische beschrijvingen over je huis en/of een espritverhaal</a:t>
            </a:r>
          </a:p>
          <a:p>
            <a:pPr eaLnBrk="1" hangingPunct="1"/>
            <a:r>
              <a:rPr lang="nl-NL" altLang="zh-CN">
                <a:ea typeface="SimSun" panose="02010600030101010101" pitchFamily="2" charset="-122"/>
              </a:rPr>
              <a:t>Verwerkingsopdracht bij Satire en sarcasme</a:t>
            </a:r>
          </a:p>
        </p:txBody>
      </p:sp>
      <p:pic>
        <p:nvPicPr>
          <p:cNvPr id="181252" name="Picture 2" descr="http://mieja.punt.nl/_files/2011-09-27/boze-leraar.jpg">
            <a:extLst>
              <a:ext uri="{FF2B5EF4-FFF2-40B4-BE49-F238E27FC236}">
                <a16:creationId xmlns:a16="http://schemas.microsoft.com/office/drawing/2014/main" id="{B96B783F-9D53-4049-B292-4F6AAA02D0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96063" y="4179888"/>
            <a:ext cx="3179762" cy="168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Titel 1">
            <a:extLst>
              <a:ext uri="{FF2B5EF4-FFF2-40B4-BE49-F238E27FC236}">
                <a16:creationId xmlns:a16="http://schemas.microsoft.com/office/drawing/2014/main" id="{D15C604A-C646-499E-AFD3-4E568190F4BA}"/>
              </a:ext>
            </a:extLst>
          </p:cNvPr>
          <p:cNvSpPr>
            <a:spLocks noGrp="1" noChangeArrowheads="1"/>
          </p:cNvSpPr>
          <p:nvPr>
            <p:ph type="title" idx="4294967295"/>
          </p:nvPr>
        </p:nvSpPr>
        <p:spPr>
          <a:xfrm>
            <a:off x="0" y="609600"/>
            <a:ext cx="8596313" cy="1320800"/>
          </a:xfrm>
        </p:spPr>
        <p:txBody>
          <a:bodyPr/>
          <a:lstStyle/>
          <a:p>
            <a:pPr eaLnBrk="1" fontAlgn="auto" hangingPunct="1">
              <a:spcAft>
                <a:spcPts val="0"/>
              </a:spcAft>
              <a:defRPr/>
            </a:pPr>
            <a:r>
              <a:rPr lang="nl-NL" altLang="zh-CN">
                <a:ea typeface="SimSun" panose="02010600030101010101" pitchFamily="2" charset="-122"/>
              </a:rPr>
              <a:t>Theorie satire en sarcasme (1/2)</a:t>
            </a:r>
          </a:p>
        </p:txBody>
      </p:sp>
      <p:sp>
        <p:nvSpPr>
          <p:cNvPr id="182275" name="Tijdelijke aanduiding voor inhoud 2">
            <a:extLst>
              <a:ext uri="{FF2B5EF4-FFF2-40B4-BE49-F238E27FC236}">
                <a16:creationId xmlns:a16="http://schemas.microsoft.com/office/drawing/2014/main" id="{3694611E-32C6-4792-BF0A-C277C3F3E60A}"/>
              </a:ext>
            </a:extLst>
          </p:cNvPr>
          <p:cNvSpPr>
            <a:spLocks noGrp="1" noChangeArrowheads="1"/>
          </p:cNvSpPr>
          <p:nvPr>
            <p:ph idx="4294967295"/>
          </p:nvPr>
        </p:nvSpPr>
        <p:spPr>
          <a:xfrm>
            <a:off x="0" y="2160588"/>
            <a:ext cx="8596313" cy="3881437"/>
          </a:xfrm>
        </p:spPr>
        <p:txBody>
          <a:bodyPr/>
          <a:lstStyle/>
          <a:p>
            <a:pPr eaLnBrk="1" hangingPunct="1"/>
            <a:r>
              <a:rPr lang="nl-NL" altLang="zh-CN" sz="2400">
                <a:ea typeface="SimSun" panose="02010600030101010101" pitchFamily="2" charset="-122"/>
              </a:rPr>
              <a:t>Satire: betekent letterlijk: schaal met gemengde vruchten (voedsel voor de geest..) Een stap sterker dan parodie (dus een bestaand verhaal/concept)</a:t>
            </a:r>
          </a:p>
          <a:p>
            <a:pPr eaLnBrk="1" hangingPunct="1"/>
            <a:r>
              <a:rPr lang="nl-NL" altLang="zh-CN" sz="2400">
                <a:ea typeface="SimSun" panose="02010600030101010101" pitchFamily="2" charset="-122"/>
              </a:rPr>
              <a:t>Kritiek, geeft een mening op bijvoorbeeld de maatschappij</a:t>
            </a:r>
          </a:p>
          <a:p>
            <a:pPr eaLnBrk="1" hangingPunct="1"/>
            <a:r>
              <a:rPr lang="nl-NL" altLang="zh-CN" sz="2400">
                <a:ea typeface="SimSun" panose="02010600030101010101" pitchFamily="2" charset="-122"/>
              </a:rPr>
              <a:t>Doel: wakker schudden, na laten denken, iets leren.</a:t>
            </a:r>
          </a:p>
          <a:p>
            <a:pPr eaLnBrk="1" hangingPunct="1"/>
            <a:r>
              <a:rPr lang="nl-NL" altLang="zh-CN" sz="2400">
                <a:ea typeface="SimSun" panose="02010600030101010101" pitchFamily="2" charset="-122"/>
              </a:rPr>
              <a:t>Kennis van onderwerp is nodig om satire te begrijpen. </a:t>
            </a:r>
          </a:p>
          <a:p>
            <a:pPr eaLnBrk="1" hangingPunct="1"/>
            <a:r>
              <a:rPr lang="nl-NL" altLang="zh-CN" sz="2400">
                <a:ea typeface="SimSun" panose="02010600030101010101" pitchFamily="2" charset="-122"/>
              </a:rPr>
              <a:t>voorbeelden</a:t>
            </a:r>
            <a:endParaRPr lang="nl-NL" altLang="zh-CN">
              <a:ea typeface="SimSun" panose="02010600030101010101" pitchFamily="2"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Titel 1">
            <a:extLst>
              <a:ext uri="{FF2B5EF4-FFF2-40B4-BE49-F238E27FC236}">
                <a16:creationId xmlns:a16="http://schemas.microsoft.com/office/drawing/2014/main" id="{1AA279EA-8AA7-4E85-A923-A97587CD445A}"/>
              </a:ext>
            </a:extLst>
          </p:cNvPr>
          <p:cNvSpPr>
            <a:spLocks noGrp="1" noChangeArrowheads="1"/>
          </p:cNvSpPr>
          <p:nvPr>
            <p:ph type="title" idx="4294967295"/>
          </p:nvPr>
        </p:nvSpPr>
        <p:spPr>
          <a:xfrm>
            <a:off x="0" y="609600"/>
            <a:ext cx="8596313" cy="1320800"/>
          </a:xfrm>
        </p:spPr>
        <p:txBody>
          <a:bodyPr/>
          <a:lstStyle/>
          <a:p>
            <a:pPr eaLnBrk="1" fontAlgn="auto" hangingPunct="1">
              <a:spcAft>
                <a:spcPts val="0"/>
              </a:spcAft>
              <a:defRPr/>
            </a:pPr>
            <a:r>
              <a:rPr lang="nl-NL" altLang="zh-CN">
                <a:ea typeface="SimSun" panose="02010600030101010101" pitchFamily="2" charset="-122"/>
              </a:rPr>
              <a:t>Theorie (2/2)</a:t>
            </a:r>
          </a:p>
        </p:txBody>
      </p:sp>
      <p:sp>
        <p:nvSpPr>
          <p:cNvPr id="183299" name="Tijdelijke aanduiding voor inhoud 2">
            <a:extLst>
              <a:ext uri="{FF2B5EF4-FFF2-40B4-BE49-F238E27FC236}">
                <a16:creationId xmlns:a16="http://schemas.microsoft.com/office/drawing/2014/main" id="{6D724CF9-AC79-4192-A277-68DED8BD1DE6}"/>
              </a:ext>
            </a:extLst>
          </p:cNvPr>
          <p:cNvSpPr>
            <a:spLocks noGrp="1" noChangeArrowheads="1"/>
          </p:cNvSpPr>
          <p:nvPr>
            <p:ph idx="4294967295"/>
          </p:nvPr>
        </p:nvSpPr>
        <p:spPr>
          <a:xfrm>
            <a:off x="0" y="2160588"/>
            <a:ext cx="8596313" cy="3881437"/>
          </a:xfrm>
        </p:spPr>
        <p:txBody>
          <a:bodyPr/>
          <a:lstStyle/>
          <a:p>
            <a:pPr eaLnBrk="1" hangingPunct="1"/>
            <a:r>
              <a:rPr lang="nl-NL" altLang="zh-CN" sz="2400">
                <a:ea typeface="SimSun" panose="02010600030101010101" pitchFamily="2" charset="-122"/>
              </a:rPr>
              <a:t>Sarcasme:(Grieks) letterlijk: ergens vlees vanaf scheuren. Stap sterker dan ironie (dus een grapvorm)</a:t>
            </a:r>
          </a:p>
          <a:p>
            <a:pPr eaLnBrk="1" hangingPunct="1"/>
            <a:r>
              <a:rPr lang="nl-NL" altLang="zh-CN" sz="2400">
                <a:ea typeface="SimSun" panose="02010600030101010101" pitchFamily="2" charset="-122"/>
              </a:rPr>
              <a:t>Ook persoonlijk</a:t>
            </a:r>
          </a:p>
          <a:p>
            <a:pPr eaLnBrk="1" hangingPunct="1"/>
            <a:r>
              <a:rPr lang="nl-NL" altLang="zh-CN" sz="2400">
                <a:ea typeface="SimSun" panose="02010600030101010101" pitchFamily="2" charset="-122"/>
              </a:rPr>
              <a:t>Grof</a:t>
            </a:r>
          </a:p>
          <a:p>
            <a:pPr eaLnBrk="1" hangingPunct="1"/>
            <a:r>
              <a:rPr lang="nl-NL" altLang="zh-CN" sz="2400">
                <a:ea typeface="SimSun" panose="02010600030101010101" pitchFamily="2" charset="-122"/>
              </a:rPr>
              <a:t>Grimmige glimlach</a:t>
            </a:r>
          </a:p>
          <a:p>
            <a:pPr eaLnBrk="1" hangingPunct="1"/>
            <a:r>
              <a:rPr lang="nl-NL" altLang="zh-CN" sz="2400">
                <a:ea typeface="SimSun" panose="02010600030101010101" pitchFamily="2" charset="-122"/>
              </a:rPr>
              <a:t>Uiting is anders dan bedoeling. </a:t>
            </a:r>
          </a:p>
          <a:p>
            <a:pPr eaLnBrk="1" hangingPunct="1"/>
            <a:r>
              <a:rPr lang="nl-NL" altLang="zh-CN" sz="2400">
                <a:ea typeface="SimSun" panose="02010600030101010101" pitchFamily="2" charset="-122"/>
              </a:rPr>
              <a:t>Voorbeelden? Max Havelaar (droogstoppel)</a:t>
            </a:r>
          </a:p>
          <a:p>
            <a:pPr eaLnBrk="1" hangingPunct="1"/>
            <a:endParaRPr lang="nl-NL" altLang="zh-CN">
              <a:ea typeface="SimSun" panose="02010600030101010101" pitchFamily="2"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Titel 1">
            <a:extLst>
              <a:ext uri="{FF2B5EF4-FFF2-40B4-BE49-F238E27FC236}">
                <a16:creationId xmlns:a16="http://schemas.microsoft.com/office/drawing/2014/main" id="{0702FC6A-B0AD-4959-8090-BD25836A2D7E}"/>
              </a:ext>
            </a:extLst>
          </p:cNvPr>
          <p:cNvSpPr>
            <a:spLocks noGrp="1" noChangeArrowheads="1"/>
          </p:cNvSpPr>
          <p:nvPr>
            <p:ph type="title" idx="4294967295"/>
          </p:nvPr>
        </p:nvSpPr>
        <p:spPr>
          <a:xfrm>
            <a:off x="0" y="609600"/>
            <a:ext cx="8596313" cy="1320800"/>
          </a:xfrm>
        </p:spPr>
        <p:txBody>
          <a:bodyPr/>
          <a:lstStyle/>
          <a:p>
            <a:pPr eaLnBrk="1" fontAlgn="auto" hangingPunct="1">
              <a:spcAft>
                <a:spcPts val="0"/>
              </a:spcAft>
              <a:defRPr/>
            </a:pPr>
            <a:r>
              <a:rPr lang="nl-NL" altLang="zh-CN">
                <a:ea typeface="SimSun" panose="02010600030101010101" pitchFamily="2" charset="-122"/>
              </a:rPr>
              <a:t>Jullie werk</a:t>
            </a:r>
          </a:p>
        </p:txBody>
      </p:sp>
      <p:sp>
        <p:nvSpPr>
          <p:cNvPr id="184323" name="Tijdelijke aanduiding voor inhoud 2">
            <a:extLst>
              <a:ext uri="{FF2B5EF4-FFF2-40B4-BE49-F238E27FC236}">
                <a16:creationId xmlns:a16="http://schemas.microsoft.com/office/drawing/2014/main" id="{889DA8B7-2B42-48AF-B2F7-0E7F1D3E8C61}"/>
              </a:ext>
            </a:extLst>
          </p:cNvPr>
          <p:cNvSpPr>
            <a:spLocks noGrp="1" noChangeArrowheads="1"/>
          </p:cNvSpPr>
          <p:nvPr>
            <p:ph idx="4294967295"/>
          </p:nvPr>
        </p:nvSpPr>
        <p:spPr>
          <a:xfrm>
            <a:off x="0" y="2160588"/>
            <a:ext cx="8596313" cy="3881437"/>
          </a:xfrm>
        </p:spPr>
        <p:txBody>
          <a:bodyPr/>
          <a:lstStyle/>
          <a:p>
            <a:pPr eaLnBrk="1" hangingPunct="1"/>
            <a:r>
              <a:rPr lang="nl-NL" altLang="zh-CN">
                <a:ea typeface="SimSun" panose="02010600030101010101" pitchFamily="2" charset="-122"/>
              </a:rPr>
              <a:t>Filmpjes en teksten. </a:t>
            </a:r>
          </a:p>
          <a:p>
            <a:pPr eaLnBrk="1" hangingPunct="1"/>
            <a:r>
              <a:rPr lang="nl-NL" altLang="zh-CN">
                <a:ea typeface="SimSun" panose="02010600030101010101" pitchFamily="2" charset="-122"/>
              </a:rPr>
              <a:t>Aan het werk:</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Titel 1">
            <a:extLst>
              <a:ext uri="{FF2B5EF4-FFF2-40B4-BE49-F238E27FC236}">
                <a16:creationId xmlns:a16="http://schemas.microsoft.com/office/drawing/2014/main" id="{2FE504A4-44E7-4B19-8748-BFE3BF2596E9}"/>
              </a:ext>
            </a:extLst>
          </p:cNvPr>
          <p:cNvSpPr>
            <a:spLocks noGrp="1" noChangeArrowheads="1"/>
          </p:cNvSpPr>
          <p:nvPr>
            <p:ph type="title" idx="4294967295"/>
          </p:nvPr>
        </p:nvSpPr>
        <p:spPr>
          <a:xfrm>
            <a:off x="0" y="609600"/>
            <a:ext cx="8596313" cy="1320800"/>
          </a:xfrm>
        </p:spPr>
        <p:txBody>
          <a:bodyPr/>
          <a:lstStyle/>
          <a:p>
            <a:pPr eaLnBrk="1" fontAlgn="auto" hangingPunct="1">
              <a:spcAft>
                <a:spcPts val="0"/>
              </a:spcAft>
              <a:defRPr/>
            </a:pPr>
            <a:r>
              <a:rPr lang="nl-NL" altLang="zh-CN">
                <a:ea typeface="SimSun" panose="02010600030101010101" pitchFamily="2" charset="-122"/>
              </a:rPr>
              <a:t>Aan het werk</a:t>
            </a:r>
          </a:p>
        </p:txBody>
      </p:sp>
      <p:sp>
        <p:nvSpPr>
          <p:cNvPr id="185347" name="Tijdelijke aanduiding voor inhoud 2">
            <a:extLst>
              <a:ext uri="{FF2B5EF4-FFF2-40B4-BE49-F238E27FC236}">
                <a16:creationId xmlns:a16="http://schemas.microsoft.com/office/drawing/2014/main" id="{39C5D5AF-C8C8-414D-A744-C5FD3D0303E7}"/>
              </a:ext>
            </a:extLst>
          </p:cNvPr>
          <p:cNvSpPr>
            <a:spLocks noGrp="1" noChangeArrowheads="1"/>
          </p:cNvSpPr>
          <p:nvPr>
            <p:ph idx="4294967295"/>
          </p:nvPr>
        </p:nvSpPr>
        <p:spPr>
          <a:xfrm>
            <a:off x="0" y="2160588"/>
            <a:ext cx="8596313" cy="3881437"/>
          </a:xfrm>
        </p:spPr>
        <p:txBody>
          <a:bodyPr/>
          <a:lstStyle/>
          <a:p>
            <a:pPr marL="0" indent="0" eaLnBrk="1" hangingPunct="1">
              <a:buFont typeface="Wingdings 3" panose="05040102010807070707" pitchFamily="18" charset="2"/>
              <a:buNone/>
            </a:pPr>
            <a:r>
              <a:rPr lang="nl-NL" altLang="zh-CN">
                <a:ea typeface="SimSun" panose="02010600030101010101" pitchFamily="2" charset="-122"/>
              </a:rPr>
              <a:t> </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Titel 1">
            <a:extLst>
              <a:ext uri="{FF2B5EF4-FFF2-40B4-BE49-F238E27FC236}">
                <a16:creationId xmlns:a16="http://schemas.microsoft.com/office/drawing/2014/main" id="{24DF307E-B894-42D1-9F9A-47EEA12EFBDA}"/>
              </a:ext>
            </a:extLst>
          </p:cNvPr>
          <p:cNvSpPr>
            <a:spLocks noGrp="1" noChangeArrowheads="1"/>
          </p:cNvSpPr>
          <p:nvPr>
            <p:ph type="title" idx="4294967295"/>
          </p:nvPr>
        </p:nvSpPr>
        <p:spPr>
          <a:xfrm>
            <a:off x="0" y="609600"/>
            <a:ext cx="8596313" cy="1320800"/>
          </a:xfrm>
        </p:spPr>
        <p:txBody>
          <a:bodyPr/>
          <a:lstStyle/>
          <a:p>
            <a:pPr eaLnBrk="1" fontAlgn="auto" hangingPunct="1">
              <a:spcAft>
                <a:spcPts val="0"/>
              </a:spcAft>
              <a:defRPr/>
            </a:pPr>
            <a:r>
              <a:rPr lang="nl-NL" altLang="zh-CN">
                <a:ea typeface="SimSun" panose="02010600030101010101" pitchFamily="2" charset="-122"/>
              </a:rPr>
              <a:t>Verwerkingsopdracht</a:t>
            </a:r>
          </a:p>
        </p:txBody>
      </p:sp>
      <p:sp>
        <p:nvSpPr>
          <p:cNvPr id="186371" name="Tijdelijke aanduiding voor inhoud 2">
            <a:extLst>
              <a:ext uri="{FF2B5EF4-FFF2-40B4-BE49-F238E27FC236}">
                <a16:creationId xmlns:a16="http://schemas.microsoft.com/office/drawing/2014/main" id="{8BD042F9-A639-4FF5-AF2E-57CED40D2127}"/>
              </a:ext>
            </a:extLst>
          </p:cNvPr>
          <p:cNvSpPr>
            <a:spLocks noGrp="1" noChangeArrowheads="1"/>
          </p:cNvSpPr>
          <p:nvPr>
            <p:ph idx="4294967295"/>
          </p:nvPr>
        </p:nvSpPr>
        <p:spPr>
          <a:xfrm>
            <a:off x="0" y="1566863"/>
            <a:ext cx="8596313" cy="3881437"/>
          </a:xfrm>
        </p:spPr>
        <p:txBody>
          <a:bodyPr/>
          <a:lstStyle/>
          <a:p>
            <a:pPr marL="0" indent="0" eaLnBrk="1" hangingPunct="1">
              <a:buFont typeface="Wingdings 3" panose="05040102010807070707" pitchFamily="18" charset="2"/>
              <a:buNone/>
            </a:pPr>
            <a:r>
              <a:rPr lang="nl-NL" altLang="zh-CN">
                <a:ea typeface="SimSun" panose="02010600030101010101" pitchFamily="2" charset="-122"/>
              </a:rPr>
              <a:t>Keuzeopdracht:</a:t>
            </a:r>
          </a:p>
          <a:p>
            <a:pPr marL="0" indent="0" eaLnBrk="1" hangingPunct="1">
              <a:buFont typeface="Wingdings 3" panose="05040102010807070707" pitchFamily="18" charset="2"/>
              <a:buNone/>
            </a:pPr>
            <a:r>
              <a:rPr lang="nl-NL" altLang="zh-CN">
                <a:ea typeface="SimSun" panose="02010600030101010101" pitchFamily="2" charset="-122"/>
              </a:rPr>
              <a:t>- Maak zelf een satire op het gedicht Denkend aan Holland</a:t>
            </a:r>
          </a:p>
          <a:p>
            <a:pPr marL="0" indent="0" eaLnBrk="1" hangingPunct="1">
              <a:buFont typeface="Wingdings 3" panose="05040102010807070707" pitchFamily="18" charset="2"/>
              <a:buNone/>
            </a:pPr>
            <a:r>
              <a:rPr lang="nl-NL" altLang="zh-CN">
                <a:ea typeface="SimSun" panose="02010600030101010101" pitchFamily="2" charset="-122"/>
              </a:rPr>
              <a:t>- Maak een sarcastische tekst op het lied vijftien miljoen mensen</a:t>
            </a:r>
          </a:p>
          <a:p>
            <a:pPr marL="0" indent="0" eaLnBrk="1" hangingPunct="1"/>
            <a:r>
              <a:rPr lang="nl-NL" altLang="zh-CN">
                <a:ea typeface="SimSun" panose="02010600030101010101" pitchFamily="2" charset="-122"/>
              </a:rPr>
              <a:t> </a:t>
            </a:r>
          </a:p>
          <a:p>
            <a:pPr marL="0" indent="0" eaLnBrk="1" hangingPunct="1">
              <a:buFont typeface="Wingdings 3" panose="05040102010807070707" pitchFamily="18" charset="2"/>
              <a:buNone/>
            </a:pPr>
            <a:endParaRPr lang="nl-NL" altLang="zh-CN">
              <a:ea typeface="SimSun" panose="02010600030101010101" pitchFamily="2" charset="-122"/>
            </a:endParaRPr>
          </a:p>
          <a:p>
            <a:pPr marL="0" indent="0" eaLnBrk="1" hangingPunct="1">
              <a:buFont typeface="Wingdings 3" panose="05040102010807070707" pitchFamily="18" charset="2"/>
              <a:buNone/>
            </a:pPr>
            <a:endParaRPr lang="nl-NL" altLang="zh-CN">
              <a:ea typeface="SimSun" panose="02010600030101010101" pitchFamily="2" charset="-122"/>
            </a:endParaRPr>
          </a:p>
        </p:txBody>
      </p:sp>
      <p:pic>
        <p:nvPicPr>
          <p:cNvPr id="186372" name="Afbeelding 3" descr="49558.png">
            <a:extLst>
              <a:ext uri="{FF2B5EF4-FFF2-40B4-BE49-F238E27FC236}">
                <a16:creationId xmlns:a16="http://schemas.microsoft.com/office/drawing/2014/main" id="{7A7FEEA2-0F78-482A-8F5C-6EF36E34758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9388" y="3355975"/>
            <a:ext cx="2095500" cy="296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6373" name="Picture 2" descr="http://www.sodemieter.nl/wp-content/uploads/2011/05/Einde.jpg">
            <a:extLst>
              <a:ext uri="{FF2B5EF4-FFF2-40B4-BE49-F238E27FC236}">
                <a16:creationId xmlns:a16="http://schemas.microsoft.com/office/drawing/2014/main" id="{B91C94B1-4F4A-4507-9EAA-761D15602F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01063" y="2990850"/>
            <a:ext cx="3084512" cy="269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6374" name="Picture 4" descr="http://3.bp.blogspot.com/-NMLbmenqKSk/T_CrU62rAhI/AAAAAAAAAq8/3Nal96Lzz_A/s1600/opgelicht+op+vakantie.jpg">
            <a:extLst>
              <a:ext uri="{FF2B5EF4-FFF2-40B4-BE49-F238E27FC236}">
                <a16:creationId xmlns:a16="http://schemas.microsoft.com/office/drawing/2014/main" id="{3BE79D84-0F35-409C-BE33-5E342C2AABA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52950" y="3846513"/>
            <a:ext cx="3192463" cy="2379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Titel 1">
            <a:extLst>
              <a:ext uri="{FF2B5EF4-FFF2-40B4-BE49-F238E27FC236}">
                <a16:creationId xmlns:a16="http://schemas.microsoft.com/office/drawing/2014/main" id="{387DFA59-7772-48F5-A691-112F8A03836B}"/>
              </a:ext>
            </a:extLst>
          </p:cNvPr>
          <p:cNvSpPr>
            <a:spLocks noGrp="1" noChangeArrowheads="1"/>
          </p:cNvSpPr>
          <p:nvPr>
            <p:ph type="title" idx="4294967295"/>
          </p:nvPr>
        </p:nvSpPr>
        <p:spPr>
          <a:xfrm>
            <a:off x="0" y="609600"/>
            <a:ext cx="8596313" cy="1320800"/>
          </a:xfrm>
        </p:spPr>
        <p:txBody>
          <a:bodyPr/>
          <a:lstStyle/>
          <a:p>
            <a:pPr eaLnBrk="1" fontAlgn="auto" hangingPunct="1">
              <a:spcAft>
                <a:spcPts val="0"/>
              </a:spcAft>
              <a:defRPr/>
            </a:pPr>
            <a:r>
              <a:rPr lang="nl-NL" altLang="zh-CN">
                <a:ea typeface="SimSun" panose="02010600030101010101" pitchFamily="2" charset="-122"/>
              </a:rPr>
              <a:t>Humor: inleiding (1/3) </a:t>
            </a:r>
          </a:p>
        </p:txBody>
      </p:sp>
      <p:sp>
        <p:nvSpPr>
          <p:cNvPr id="141315" name="Tijdelijke aanduiding voor inhoud 2">
            <a:extLst>
              <a:ext uri="{FF2B5EF4-FFF2-40B4-BE49-F238E27FC236}">
                <a16:creationId xmlns:a16="http://schemas.microsoft.com/office/drawing/2014/main" id="{2767E346-9068-4E65-B1DC-E23201796FC0}"/>
              </a:ext>
            </a:extLst>
          </p:cNvPr>
          <p:cNvSpPr>
            <a:spLocks noGrp="1" noChangeArrowheads="1"/>
          </p:cNvSpPr>
          <p:nvPr>
            <p:ph idx="4294967295"/>
          </p:nvPr>
        </p:nvSpPr>
        <p:spPr>
          <a:xfrm>
            <a:off x="0" y="1216025"/>
            <a:ext cx="10256838" cy="4826000"/>
          </a:xfrm>
        </p:spPr>
        <p:txBody>
          <a:bodyPr/>
          <a:lstStyle/>
          <a:p>
            <a:pPr marL="0" indent="0" eaLnBrk="1" hangingPunct="1"/>
            <a:r>
              <a:rPr lang="nl-NL" altLang="zh-CN" sz="4000">
                <a:ea typeface="SimSun" panose="02010600030101010101" pitchFamily="2" charset="-122"/>
              </a:rPr>
              <a:t>Definitie: oog en gevoel voor wat grappig is. </a:t>
            </a:r>
          </a:p>
          <a:p>
            <a:pPr marL="0" indent="0" eaLnBrk="1" hangingPunct="1">
              <a:buFont typeface="Wingdings 3" panose="05040102010807070707" pitchFamily="18" charset="2"/>
              <a:buNone/>
            </a:pPr>
            <a:r>
              <a:rPr lang="nl-NL" altLang="zh-CN" sz="4000">
                <a:ea typeface="SimSun" panose="02010600030101010101" pitchFamily="2" charset="-122"/>
              </a:rPr>
              <a:t>Combinatie denken en emoties: onverwachte.</a:t>
            </a:r>
          </a:p>
          <a:p>
            <a:pPr marL="0" indent="0" eaLnBrk="1" hangingPunct="1"/>
            <a:r>
              <a:rPr lang="nl-NL" altLang="zh-CN" sz="4000">
                <a:ea typeface="SimSun" panose="02010600030101010101" pitchFamily="2" charset="-122"/>
              </a:rPr>
              <a:t> de term humor  </a:t>
            </a:r>
          </a:p>
          <a:p>
            <a:pPr marL="0" indent="0" eaLnBrk="1" hangingPunct="1"/>
            <a:r>
              <a:rPr lang="nl-NL" altLang="zh-CN" sz="4000">
                <a:ea typeface="SimSun" panose="02010600030101010101" pitchFamily="2" charset="-122"/>
              </a:rPr>
              <a:t> het woord humeur,   stemming -&gt;waardering van een situatie.</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Titel 1">
            <a:extLst>
              <a:ext uri="{FF2B5EF4-FFF2-40B4-BE49-F238E27FC236}">
                <a16:creationId xmlns:a16="http://schemas.microsoft.com/office/drawing/2014/main" id="{7C6EF873-D2E0-4DC2-A6A4-0B05A514BE8E}"/>
              </a:ext>
            </a:extLst>
          </p:cNvPr>
          <p:cNvSpPr>
            <a:spLocks noGrp="1" noChangeArrowheads="1"/>
          </p:cNvSpPr>
          <p:nvPr>
            <p:ph type="title" idx="4294967295"/>
          </p:nvPr>
        </p:nvSpPr>
        <p:spPr>
          <a:xfrm>
            <a:off x="0" y="609600"/>
            <a:ext cx="8596313" cy="1320800"/>
          </a:xfrm>
        </p:spPr>
        <p:txBody>
          <a:bodyPr/>
          <a:lstStyle/>
          <a:p>
            <a:pPr eaLnBrk="1" fontAlgn="auto" hangingPunct="1">
              <a:spcAft>
                <a:spcPts val="0"/>
              </a:spcAft>
              <a:defRPr/>
            </a:pPr>
            <a:r>
              <a:rPr lang="nl-NL" altLang="zh-CN">
                <a:ea typeface="SimSun" panose="02010600030101010101" pitchFamily="2" charset="-122"/>
              </a:rPr>
              <a:t> Cynisme</a:t>
            </a:r>
          </a:p>
        </p:txBody>
      </p:sp>
      <p:sp>
        <p:nvSpPr>
          <p:cNvPr id="187395" name="Tijdelijke aanduiding voor inhoud 2">
            <a:extLst>
              <a:ext uri="{FF2B5EF4-FFF2-40B4-BE49-F238E27FC236}">
                <a16:creationId xmlns:a16="http://schemas.microsoft.com/office/drawing/2014/main" id="{38D9C0C8-0A82-4C2B-8FDB-BDD7652774E2}"/>
              </a:ext>
            </a:extLst>
          </p:cNvPr>
          <p:cNvSpPr>
            <a:spLocks noGrp="1" noChangeArrowheads="1"/>
          </p:cNvSpPr>
          <p:nvPr>
            <p:ph idx="4294967295"/>
          </p:nvPr>
        </p:nvSpPr>
        <p:spPr>
          <a:xfrm>
            <a:off x="0" y="2160588"/>
            <a:ext cx="8596313" cy="3881437"/>
          </a:xfrm>
        </p:spPr>
        <p:txBody>
          <a:bodyPr/>
          <a:lstStyle/>
          <a:p>
            <a:pPr eaLnBrk="1" hangingPunct="1">
              <a:buFont typeface="Wingdings 3" panose="05040102010807070707" pitchFamily="18" charset="2"/>
              <a:buNone/>
            </a:pPr>
            <a:r>
              <a:rPr lang="nl-NL" altLang="zh-CN" sz="4400" i="1">
                <a:ea typeface="SimSun" panose="02010600030101010101" pitchFamily="2" charset="-122"/>
              </a:rPr>
              <a:t>Specialist: "Eerst het goede nieuws: er zal een ziekte naar u genoemd worden."</a:t>
            </a:r>
            <a:endParaRPr lang="nl-NL" altLang="zh-CN" sz="4400">
              <a:ea typeface="SimSun" panose="02010600030101010101" pitchFamily="2"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Titel 1">
            <a:extLst>
              <a:ext uri="{FF2B5EF4-FFF2-40B4-BE49-F238E27FC236}">
                <a16:creationId xmlns:a16="http://schemas.microsoft.com/office/drawing/2014/main" id="{391BF1DF-26B2-4512-8A5E-F66C9EC5484F}"/>
              </a:ext>
            </a:extLst>
          </p:cNvPr>
          <p:cNvSpPr>
            <a:spLocks noGrp="1" noChangeArrowheads="1"/>
          </p:cNvSpPr>
          <p:nvPr>
            <p:ph type="title" idx="4294967295"/>
          </p:nvPr>
        </p:nvSpPr>
        <p:spPr>
          <a:xfrm>
            <a:off x="0" y="609600"/>
            <a:ext cx="8596313" cy="1320800"/>
          </a:xfrm>
        </p:spPr>
        <p:txBody>
          <a:bodyPr/>
          <a:lstStyle/>
          <a:p>
            <a:pPr eaLnBrk="1" fontAlgn="auto" hangingPunct="1">
              <a:spcAft>
                <a:spcPts val="0"/>
              </a:spcAft>
              <a:defRPr/>
            </a:pPr>
            <a:r>
              <a:rPr lang="nl-NL" altLang="zh-CN">
                <a:ea typeface="SimSun" panose="02010600030101010101" pitchFamily="2" charset="-122"/>
              </a:rPr>
              <a:t>Vandaag</a:t>
            </a:r>
          </a:p>
        </p:txBody>
      </p:sp>
      <p:sp>
        <p:nvSpPr>
          <p:cNvPr id="188419" name="Tijdelijke aanduiding voor inhoud 2">
            <a:extLst>
              <a:ext uri="{FF2B5EF4-FFF2-40B4-BE49-F238E27FC236}">
                <a16:creationId xmlns:a16="http://schemas.microsoft.com/office/drawing/2014/main" id="{F07DB1D5-6137-4F8F-B403-E49CF18C2B6A}"/>
              </a:ext>
            </a:extLst>
          </p:cNvPr>
          <p:cNvSpPr>
            <a:spLocks noGrp="1" noChangeArrowheads="1"/>
          </p:cNvSpPr>
          <p:nvPr>
            <p:ph idx="4294967295"/>
          </p:nvPr>
        </p:nvSpPr>
        <p:spPr>
          <a:xfrm>
            <a:off x="0" y="2160588"/>
            <a:ext cx="8596313" cy="3881437"/>
          </a:xfrm>
        </p:spPr>
        <p:txBody>
          <a:bodyPr rtlCol="0">
            <a:normAutofit fontScale="92500" lnSpcReduction="10000"/>
          </a:bodyPr>
          <a:lstStyle/>
          <a:p>
            <a:pPr eaLnBrk="1" fontAlgn="auto" hangingPunct="1">
              <a:spcAft>
                <a:spcPts val="0"/>
              </a:spcAft>
              <a:defRPr/>
            </a:pPr>
            <a:r>
              <a:rPr lang="nl-NL" altLang="zh-CN" sz="2800">
                <a:ea typeface="SimSun" panose="02010600030101010101" pitchFamily="2" charset="-122"/>
              </a:rPr>
              <a:t>Satire en sarcasme: theorie en nog 2 filmpjes</a:t>
            </a:r>
          </a:p>
          <a:p>
            <a:pPr eaLnBrk="1" fontAlgn="auto" hangingPunct="1">
              <a:spcAft>
                <a:spcPts val="0"/>
              </a:spcAft>
              <a:defRPr/>
            </a:pPr>
            <a:r>
              <a:rPr lang="nl-NL" altLang="zh-CN" sz="2800">
                <a:ea typeface="SimSun" panose="02010600030101010101" pitchFamily="2" charset="-122"/>
              </a:rPr>
              <a:t>enkele uitwerkingen van het Hollandgedicht</a:t>
            </a:r>
          </a:p>
          <a:p>
            <a:pPr eaLnBrk="1" fontAlgn="auto" hangingPunct="1">
              <a:spcAft>
                <a:spcPts val="0"/>
              </a:spcAft>
              <a:defRPr/>
            </a:pPr>
            <a:r>
              <a:rPr lang="nl-NL" altLang="zh-CN" sz="2800">
                <a:ea typeface="SimSun" panose="02010600030101010101" pitchFamily="2" charset="-122"/>
              </a:rPr>
              <a:t>enkele ironische verhalen. </a:t>
            </a:r>
          </a:p>
          <a:p>
            <a:pPr eaLnBrk="1" fontAlgn="auto" hangingPunct="1">
              <a:spcAft>
                <a:spcPts val="0"/>
              </a:spcAft>
              <a:defRPr/>
            </a:pPr>
            <a:r>
              <a:rPr lang="nl-NL" altLang="zh-CN" sz="2800">
                <a:ea typeface="SimSun" panose="02010600030101010101" pitchFamily="2" charset="-122"/>
              </a:rPr>
              <a:t>Verwerken zelfgemaakt satirisch gedicht in schrift met tekening. </a:t>
            </a:r>
          </a:p>
          <a:p>
            <a:pPr eaLnBrk="1" fontAlgn="auto" hangingPunct="1">
              <a:spcAft>
                <a:spcPts val="0"/>
              </a:spcAft>
              <a:defRPr/>
            </a:pPr>
            <a:r>
              <a:rPr lang="nl-NL" altLang="zh-CN" sz="2800">
                <a:ea typeface="SimSun" panose="02010600030101010101" pitchFamily="2" charset="-122"/>
              </a:rPr>
              <a:t>Theorie Cynisme</a:t>
            </a:r>
          </a:p>
          <a:p>
            <a:pPr eaLnBrk="1" fontAlgn="auto" hangingPunct="1">
              <a:spcAft>
                <a:spcPts val="0"/>
              </a:spcAft>
              <a:defRPr/>
            </a:pPr>
            <a:r>
              <a:rPr lang="nl-NL" altLang="zh-CN" sz="2800">
                <a:ea typeface="SimSun" panose="02010600030101010101" pitchFamily="2" charset="-122"/>
              </a:rPr>
              <a:t> aan het werk; verwerkingsopdracht</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Tijdelijke aanduiding voor datum 3">
            <a:extLst>
              <a:ext uri="{FF2B5EF4-FFF2-40B4-BE49-F238E27FC236}">
                <a16:creationId xmlns:a16="http://schemas.microsoft.com/office/drawing/2014/main" id="{60BE2C09-1996-446C-98D4-188EA53B2F57}"/>
              </a:ext>
            </a:extLst>
          </p:cNvPr>
          <p:cNvSpPr txBox="1">
            <a:spLocks noGrp="1" noChangeArrowheads="1"/>
          </p:cNvSpPr>
          <p:nvPr/>
        </p:nvSpPr>
        <p:spPr bwMode="auto">
          <a:xfrm>
            <a:off x="7205663" y="6042025"/>
            <a:ext cx="91122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ts val="1000"/>
              </a:spcBef>
              <a:buClr>
                <a:schemeClr val="accent1"/>
              </a:buClr>
              <a:buSzPct val="80000"/>
              <a:buFont typeface="Wingdings 3" panose="05040102010807070707" pitchFamily="18" charset="2"/>
              <a:buChar char=""/>
              <a:defRPr>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5pPr>
            <a:lvl6pPr marL="25146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6pPr>
            <a:lvl7pPr marL="29718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7pPr>
            <a:lvl8pPr marL="34290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8pPr>
            <a:lvl9pPr marL="38862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3F3F3F"/>
                </a:solidFill>
                <a:latin typeface="Trebuchet MS" panose="020B0603020202020204" pitchFamily="34" charset="0"/>
                <a:ea typeface="华文新魏" panose="02010800040101010101" pitchFamily="2" charset="-122"/>
                <a:cs typeface="华文新魏" panose="02010800040101010101" pitchFamily="2" charset="-122"/>
                <a:sym typeface="Trebuchet MS" panose="020B0603020202020204" pitchFamily="34" charset="0"/>
              </a:defRPr>
            </a:lvl9pPr>
          </a:lstStyle>
          <a:p>
            <a:pPr algn="r" eaLnBrk="1" hangingPunct="1">
              <a:spcBef>
                <a:spcPct val="0"/>
              </a:spcBef>
              <a:buClrTx/>
              <a:buSzTx/>
              <a:buFont typeface="Arial" panose="020B0604020202020204" pitchFamily="34" charset="0"/>
              <a:buNone/>
            </a:pPr>
            <a:fld id="{FE146972-274C-4F48-9D1D-87D5FF6654ED}" type="datetime1">
              <a:rPr lang="nl-NL" altLang="en-US" sz="900">
                <a:solidFill>
                  <a:srgbClr val="898989"/>
                </a:solidFill>
                <a:latin typeface="Arial" panose="020B0604020202020204" pitchFamily="34" charset="0"/>
                <a:ea typeface="SimSun" panose="02010600030101010101" pitchFamily="2" charset="-122"/>
              </a:rPr>
              <a:pPr algn="r" eaLnBrk="1" hangingPunct="1">
                <a:spcBef>
                  <a:spcPct val="0"/>
                </a:spcBef>
                <a:buClrTx/>
                <a:buSzTx/>
                <a:buFont typeface="Arial" panose="020B0604020202020204" pitchFamily="34" charset="0"/>
                <a:buNone/>
              </a:pPr>
              <a:t>4-5-2018</a:t>
            </a:fld>
            <a:endParaRPr lang="en-US" altLang="nl-NL">
              <a:solidFill>
                <a:schemeClr val="tx1"/>
              </a:solidFill>
              <a:latin typeface="Arial" panose="020B0604020202020204" pitchFamily="34" charset="0"/>
              <a:ea typeface="SimSun" panose="02010600030101010101" pitchFamily="2" charset="-122"/>
            </a:endParaRPr>
          </a:p>
        </p:txBody>
      </p:sp>
      <p:sp>
        <p:nvSpPr>
          <p:cNvPr id="189443" name="Rectangle 2">
            <a:extLst>
              <a:ext uri="{FF2B5EF4-FFF2-40B4-BE49-F238E27FC236}">
                <a16:creationId xmlns:a16="http://schemas.microsoft.com/office/drawing/2014/main" id="{1CD266ED-DFE5-478D-A0F3-0E9B408FE957}"/>
              </a:ext>
            </a:extLst>
          </p:cNvPr>
          <p:cNvSpPr>
            <a:spLocks noGrp="1" noChangeArrowheads="1"/>
          </p:cNvSpPr>
          <p:nvPr>
            <p:ph type="title" idx="4294967295"/>
          </p:nvPr>
        </p:nvSpPr>
        <p:spPr/>
        <p:txBody>
          <a:bodyPr/>
          <a:lstStyle/>
          <a:p>
            <a:pPr eaLnBrk="1" hangingPunct="1"/>
            <a:r>
              <a:rPr lang="nl-NL" altLang="zh-CN" sz="3200">
                <a:ea typeface="SimSun" panose="02010600030101010101" pitchFamily="2" charset="-122"/>
              </a:rPr>
              <a:t>schrijf een sarcastische/cynische column over een  reclame of trend die jij irritant vindt.  </a:t>
            </a:r>
          </a:p>
        </p:txBody>
      </p:sp>
      <p:sp>
        <p:nvSpPr>
          <p:cNvPr id="189444" name="Rectangle 3">
            <a:extLst>
              <a:ext uri="{FF2B5EF4-FFF2-40B4-BE49-F238E27FC236}">
                <a16:creationId xmlns:a16="http://schemas.microsoft.com/office/drawing/2014/main" id="{BA6DBB11-45D3-4830-B81D-4724B5915085}"/>
              </a:ext>
            </a:extLst>
          </p:cNvPr>
          <p:cNvSpPr>
            <a:spLocks noGrp="1" noChangeArrowheads="1"/>
          </p:cNvSpPr>
          <p:nvPr>
            <p:ph type="body" idx="4294967295"/>
          </p:nvPr>
        </p:nvSpPr>
        <p:spPr>
          <a:xfrm>
            <a:off x="571500" y="1671638"/>
            <a:ext cx="8702675" cy="4370387"/>
          </a:xfrm>
        </p:spPr>
        <p:txBody>
          <a:bodyPr/>
          <a:lstStyle/>
          <a:p>
            <a:pPr eaLnBrk="1" hangingPunct="1"/>
            <a:r>
              <a:rPr lang="nl-NL" altLang="zh-CN" sz="2000">
                <a:ea typeface="SimSun" panose="02010600030101010101" pitchFamily="2" charset="-122"/>
              </a:rPr>
              <a:t>minimaal 200 woorden, max. 350 woorden. Kies een merk of reclamespot dat bekend is. Probeer zo helder mogelijk te beschrijven waarom jij dit niets vindt. Gebruik zoveel mogelijk sarcasme of cynisme.</a:t>
            </a:r>
          </a:p>
          <a:p>
            <a:pPr eaLnBrk="1" hangingPunct="1"/>
            <a:r>
              <a:rPr lang="nl-NL" altLang="zh-CN" sz="2400">
                <a:ea typeface="SimSun" panose="02010600030101010101" pitchFamily="2" charset="-122"/>
              </a:rPr>
              <a:t>Bijvoorbeeld:  The Voice of Holland is één groot reclameblok.</a:t>
            </a:r>
          </a:p>
          <a:p>
            <a:pPr eaLnBrk="1" hangingPunct="1"/>
            <a:r>
              <a:rPr lang="nl-NL" altLang="zh-CN" sz="2400">
                <a:ea typeface="SimSun" panose="02010600030101010101" pitchFamily="2" charset="-122"/>
              </a:rPr>
              <a:t>Kandidaten ontspannen tussendoor met een heerlijk zakje Haribo snoep, slurpen liters Coca Cola weg en spoelen na met Chaud Fontaine. Ondertussen twitteren ze stuntelig op een Samsung Galaxy Tab die natuurlijk van Vodafone is.  </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0466" name="Picture 3">
            <a:extLst>
              <a:ext uri="{FF2B5EF4-FFF2-40B4-BE49-F238E27FC236}">
                <a16:creationId xmlns:a16="http://schemas.microsoft.com/office/drawing/2014/main" id="{1BE02F3F-D750-4470-A93D-9DE21BE4E6FB}"/>
              </a:ext>
            </a:extLst>
          </p:cNvPr>
          <p:cNvPicPr>
            <a:picLocks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0" y="695325"/>
            <a:ext cx="5616575" cy="5464175"/>
          </a:xfrm>
        </p:spPr>
      </p:pic>
      <p:pic>
        <p:nvPicPr>
          <p:cNvPr id="190467" name="Picture 2">
            <a:extLst>
              <a:ext uri="{FF2B5EF4-FFF2-40B4-BE49-F238E27FC236}">
                <a16:creationId xmlns:a16="http://schemas.microsoft.com/office/drawing/2014/main" id="{A11F9D2D-A028-40C4-9252-60C074418153}"/>
              </a:ext>
            </a:extLst>
          </p:cNvPr>
          <p:cNvPicPr>
            <a:picLocks noGrp="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3638" y="650875"/>
            <a:ext cx="5688012" cy="553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Titel 1">
            <a:extLst>
              <a:ext uri="{FF2B5EF4-FFF2-40B4-BE49-F238E27FC236}">
                <a16:creationId xmlns:a16="http://schemas.microsoft.com/office/drawing/2014/main" id="{8F4654E6-9828-4096-A605-C120C280F38F}"/>
              </a:ext>
            </a:extLst>
          </p:cNvPr>
          <p:cNvSpPr>
            <a:spLocks noGrp="1" noChangeArrowheads="1"/>
          </p:cNvSpPr>
          <p:nvPr>
            <p:ph type="title" idx="4294967295"/>
          </p:nvPr>
        </p:nvSpPr>
        <p:spPr>
          <a:xfrm>
            <a:off x="0" y="609600"/>
            <a:ext cx="8596313" cy="1320800"/>
          </a:xfrm>
        </p:spPr>
        <p:txBody>
          <a:bodyPr/>
          <a:lstStyle/>
          <a:p>
            <a:pPr eaLnBrk="1" fontAlgn="auto" hangingPunct="1">
              <a:spcAft>
                <a:spcPts val="0"/>
              </a:spcAft>
              <a:defRPr/>
            </a:pPr>
            <a:r>
              <a:rPr lang="nl-NL" altLang="en-US"/>
              <a:t>Theorie H</a:t>
            </a:r>
            <a:r>
              <a:rPr lang="en-US" altLang="nl-NL"/>
              <a:t>7 zwarte humor en </a:t>
            </a:r>
            <a:br>
              <a:rPr lang="en-US" altLang="nl-NL"/>
            </a:br>
            <a:r>
              <a:rPr lang="en-US" altLang="nl-NL"/>
              <a:t>non-humor</a:t>
            </a:r>
          </a:p>
        </p:txBody>
      </p:sp>
      <p:sp>
        <p:nvSpPr>
          <p:cNvPr id="191491" name="Tijdelijke aanduiding voor inhoud 2">
            <a:extLst>
              <a:ext uri="{FF2B5EF4-FFF2-40B4-BE49-F238E27FC236}">
                <a16:creationId xmlns:a16="http://schemas.microsoft.com/office/drawing/2014/main" id="{C4797556-8662-48A6-BD2B-C8C490A839EE}"/>
              </a:ext>
            </a:extLst>
          </p:cNvPr>
          <p:cNvSpPr>
            <a:spLocks noGrp="1" noChangeArrowheads="1"/>
          </p:cNvSpPr>
          <p:nvPr>
            <p:ph idx="4294967295"/>
          </p:nvPr>
        </p:nvSpPr>
        <p:spPr>
          <a:xfrm>
            <a:off x="0" y="2160588"/>
            <a:ext cx="8596313" cy="3881437"/>
          </a:xfrm>
        </p:spPr>
        <p:txBody>
          <a:bodyPr/>
          <a:lstStyle/>
          <a:p>
            <a:pPr eaLnBrk="1" hangingPunct="1"/>
            <a:r>
              <a:rPr lang="nl-NL" altLang="zh-CN">
                <a:ea typeface="SimSun" panose="02010600030101010101" pitchFamily="2" charset="-122"/>
              </a:rPr>
              <a:t>Dictaat: mag direct in schrift</a:t>
            </a:r>
          </a:p>
          <a:p>
            <a:pPr eaLnBrk="1" hangingPunct="1"/>
            <a:endParaRPr lang="nl-NL" altLang="zh-CN">
              <a:ea typeface="SimSun" panose="02010600030101010101" pitchFamily="2" charset="-122"/>
            </a:endParaRPr>
          </a:p>
        </p:txBody>
      </p:sp>
      <p:pic>
        <p:nvPicPr>
          <p:cNvPr id="191492" name="Afbeelding 3" descr="220px-Hopscotch_to_oblivion.jpg">
            <a:extLst>
              <a:ext uri="{FF2B5EF4-FFF2-40B4-BE49-F238E27FC236}">
                <a16:creationId xmlns:a16="http://schemas.microsoft.com/office/drawing/2014/main" id="{4CCFCFD4-F4C5-4815-A5CD-160D6D7E77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43800" y="415925"/>
            <a:ext cx="3927475" cy="523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a:extLst>
              <a:ext uri="{FF2B5EF4-FFF2-40B4-BE49-F238E27FC236}">
                <a16:creationId xmlns:a16="http://schemas.microsoft.com/office/drawing/2014/main" id="{6BFB96A5-31A5-415D-928F-25133CEF5FC9}"/>
              </a:ext>
            </a:extLst>
          </p:cNvPr>
          <p:cNvSpPr>
            <a:spLocks noGrp="1" noChangeArrowheads="1"/>
          </p:cNvSpPr>
          <p:nvPr>
            <p:ph type="title"/>
          </p:nvPr>
        </p:nvSpPr>
        <p:spPr/>
        <p:txBody>
          <a:bodyPr/>
          <a:lstStyle/>
          <a:p>
            <a:pPr eaLnBrk="1" fontAlgn="auto" hangingPunct="1">
              <a:spcAft>
                <a:spcPts val="0"/>
              </a:spcAft>
              <a:defRPr/>
            </a:pPr>
            <a:r>
              <a:rPr lang="en-US" altLang="nl-NL"/>
              <a:t>vandaag</a:t>
            </a:r>
            <a:endParaRPr lang="nl-NL" altLang="en-US"/>
          </a:p>
        </p:txBody>
      </p:sp>
      <p:sp>
        <p:nvSpPr>
          <p:cNvPr id="192515" name="Rectangle 3">
            <a:extLst>
              <a:ext uri="{FF2B5EF4-FFF2-40B4-BE49-F238E27FC236}">
                <a16:creationId xmlns:a16="http://schemas.microsoft.com/office/drawing/2014/main" id="{5D39C697-CAAF-428C-9AC0-9BA64C6FF382}"/>
              </a:ext>
            </a:extLst>
          </p:cNvPr>
          <p:cNvSpPr>
            <a:spLocks noGrp="1" noChangeArrowheads="1"/>
          </p:cNvSpPr>
          <p:nvPr>
            <p:ph idx="1"/>
          </p:nvPr>
        </p:nvSpPr>
        <p:spPr/>
        <p:txBody>
          <a:bodyPr/>
          <a:lstStyle/>
          <a:p>
            <a:pPr eaLnBrk="1" hangingPunct="1"/>
            <a:r>
              <a:rPr lang="en-US" altLang="nl-NL" sz="2400">
                <a:ea typeface="等线" panose="02010600030101010101" pitchFamily="2" charset="-122"/>
              </a:rPr>
              <a:t>enkele verhalen</a:t>
            </a:r>
          </a:p>
          <a:p>
            <a:pPr eaLnBrk="1" hangingPunct="1"/>
            <a:r>
              <a:rPr lang="en-US" altLang="nl-NL" sz="2400">
                <a:ea typeface="等线" panose="02010600030101010101" pitchFamily="2" charset="-122"/>
              </a:rPr>
              <a:t>debat</a:t>
            </a:r>
          </a:p>
          <a:p>
            <a:pPr eaLnBrk="1" hangingPunct="1"/>
            <a:r>
              <a:rPr lang="en-US" altLang="nl-NL" sz="2400">
                <a:ea typeface="等线" panose="02010600030101010101" pitchFamily="2" charset="-122"/>
              </a:rPr>
              <a:t>een debatopdracht voorbereiden: kan humor altijd? en overal? </a:t>
            </a:r>
          </a:p>
          <a:p>
            <a:pPr eaLnBrk="1" hangingPunct="1"/>
            <a:r>
              <a:rPr lang="en-US" altLang="nl-NL" sz="2400">
                <a:ea typeface="等线" panose="02010600030101010101" pitchFamily="2" charset="-122"/>
              </a:rPr>
              <a:t>Afronden schrift</a:t>
            </a:r>
          </a:p>
          <a:p>
            <a:pPr eaLnBrk="1" hangingPunct="1"/>
            <a:endParaRPr lang="nl-NL" altLang="en-US" sz="2400">
              <a:ea typeface="等线" panose="02010600030101010101" pitchFamily="2" charset="-122"/>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3538" name="Picture 2" descr="http://www.buurtwijzer.be/rojan/fotos/zwartehumor9kopie_1.jpg">
            <a:hlinkClick r:id="rId2"/>
            <a:extLst>
              <a:ext uri="{FF2B5EF4-FFF2-40B4-BE49-F238E27FC236}">
                <a16:creationId xmlns:a16="http://schemas.microsoft.com/office/drawing/2014/main" id="{C8CA191F-4739-4CEF-80A9-3E7D152A54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98713" y="641350"/>
            <a:ext cx="5032375" cy="503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Titel 1">
            <a:extLst>
              <a:ext uri="{FF2B5EF4-FFF2-40B4-BE49-F238E27FC236}">
                <a16:creationId xmlns:a16="http://schemas.microsoft.com/office/drawing/2014/main" id="{1D3A40D6-C854-43AF-A028-C8555E7CB611}"/>
              </a:ext>
            </a:extLst>
          </p:cNvPr>
          <p:cNvSpPr>
            <a:spLocks noGrp="1"/>
          </p:cNvSpPr>
          <p:nvPr>
            <p:ph type="title"/>
          </p:nvPr>
        </p:nvSpPr>
        <p:spPr/>
        <p:txBody>
          <a:bodyPr/>
          <a:lstStyle/>
          <a:p>
            <a:pPr eaLnBrk="1" fontAlgn="auto" hangingPunct="1">
              <a:spcAft>
                <a:spcPts val="0"/>
              </a:spcAft>
              <a:defRPr/>
            </a:pPr>
            <a:r>
              <a:rPr lang="nl-NL" altLang="nl-NL"/>
              <a:t>De laatste dag</a:t>
            </a:r>
          </a:p>
        </p:txBody>
      </p:sp>
      <p:pic>
        <p:nvPicPr>
          <p:cNvPr id="194563" name="Picture 1">
            <a:extLst>
              <a:ext uri="{FF2B5EF4-FFF2-40B4-BE49-F238E27FC236}">
                <a16:creationId xmlns:a16="http://schemas.microsoft.com/office/drawing/2014/main" id="{3BCE5907-1462-4A08-98CD-82827EF3388C}"/>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186113" y="2016125"/>
            <a:ext cx="6134100" cy="3449638"/>
          </a:xfrm>
          <a:noFill/>
        </p:spPr>
      </p:pic>
      <p:sp>
        <p:nvSpPr>
          <p:cNvPr id="194564" name="Tekstvak 4">
            <a:extLst>
              <a:ext uri="{FF2B5EF4-FFF2-40B4-BE49-F238E27FC236}">
                <a16:creationId xmlns:a16="http://schemas.microsoft.com/office/drawing/2014/main" id="{698F194D-11E1-4BBF-B5DB-0C14F7C0566A}"/>
              </a:ext>
            </a:extLst>
          </p:cNvPr>
          <p:cNvSpPr txBox="1">
            <a:spLocks noChangeArrowheads="1"/>
          </p:cNvSpPr>
          <p:nvPr/>
        </p:nvSpPr>
        <p:spPr bwMode="auto">
          <a:xfrm>
            <a:off x="768350" y="1846263"/>
            <a:ext cx="979963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0"/>
                <a:ea typeface="等线" panose="02010600030101010101" pitchFamily="2" charset="-122"/>
              </a:defRPr>
            </a:lvl1pPr>
            <a:lvl2pPr marL="742950" indent="-285750">
              <a:lnSpc>
                <a:spcPct val="120000"/>
              </a:lnSpc>
              <a:spcBef>
                <a:spcPts val="500"/>
              </a:spcBef>
              <a:buClr>
                <a:schemeClr val="accent1"/>
              </a:buClr>
              <a:buSzPct val="100000"/>
              <a:buFont typeface="Arial" panose="020B0604020202020204" pitchFamily="34" charset="0"/>
              <a:buChar char="•"/>
              <a:defRPr>
                <a:solidFill>
                  <a:schemeClr val="tx1"/>
                </a:solidFill>
                <a:latin typeface="Gill Sans MT" panose="020B0502020104020203" pitchFamily="34" charset="0"/>
                <a:ea typeface="等线" panose="02010600030101010101" pitchFamily="2" charset="-122"/>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ea typeface="等线" panose="02010600030101010101" pitchFamily="2" charset="-122"/>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0"/>
                <a:ea typeface="等线" panose="02010600030101010101" pitchFamily="2" charset="-122"/>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0"/>
                <a:ea typeface="等线" panose="02010600030101010101" pitchFamily="2" charset="-122"/>
              </a:defRPr>
            </a:lvl5pPr>
            <a:lvl6pPr marL="25146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ea typeface="等线" panose="02010600030101010101" pitchFamily="2" charset="-122"/>
              </a:defRPr>
            </a:lvl6pPr>
            <a:lvl7pPr marL="29718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ea typeface="等线" panose="02010600030101010101" pitchFamily="2" charset="-122"/>
              </a:defRPr>
            </a:lvl7pPr>
            <a:lvl8pPr marL="34290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ea typeface="等线" panose="02010600030101010101" pitchFamily="2" charset="-122"/>
              </a:defRPr>
            </a:lvl8pPr>
            <a:lvl9pPr marL="38862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ea typeface="等线" panose="02010600030101010101" pitchFamily="2" charset="-122"/>
              </a:defRPr>
            </a:lvl9pPr>
          </a:lstStyle>
          <a:p>
            <a:pPr eaLnBrk="1" hangingPunct="1">
              <a:lnSpc>
                <a:spcPct val="100000"/>
              </a:lnSpc>
              <a:spcBef>
                <a:spcPct val="0"/>
              </a:spcBef>
              <a:buClrTx/>
              <a:buSzTx/>
              <a:buFont typeface="Arial" panose="020B0604020202020204" pitchFamily="34" charset="0"/>
              <a:buNone/>
            </a:pPr>
            <a:r>
              <a:rPr lang="nl-NL" altLang="nl-NL" sz="1800">
                <a:latin typeface="Arial" panose="020B0604020202020204" pitchFamily="34" charset="0"/>
                <a:ea typeface="SimSun" panose="02010600030101010101" pitchFamily="2" charset="-122"/>
                <a:cs typeface="华文新魏" panose="02010800040101010101" pitchFamily="2" charset="-122"/>
              </a:rPr>
              <a:t>Debatopdracht</a:t>
            </a:r>
          </a:p>
          <a:p>
            <a:pPr eaLnBrk="1" hangingPunct="1">
              <a:lnSpc>
                <a:spcPct val="100000"/>
              </a:lnSpc>
              <a:spcBef>
                <a:spcPct val="0"/>
              </a:spcBef>
              <a:buClrTx/>
              <a:buSzTx/>
              <a:buFont typeface="Arial" panose="020B0604020202020204" pitchFamily="34" charset="0"/>
              <a:buNone/>
            </a:pPr>
            <a:r>
              <a:rPr lang="nl-NL" altLang="nl-NL" sz="1800">
                <a:latin typeface="Arial" panose="020B0604020202020204" pitchFamily="34" charset="0"/>
                <a:ea typeface="SimSun" panose="02010600030101010101" pitchFamily="2" charset="-122"/>
                <a:cs typeface="华文新魏" panose="02010800040101010101" pitchFamily="2" charset="-122"/>
              </a:rPr>
              <a:t>Stap 1: voorbereiden in groepjes</a:t>
            </a:r>
          </a:p>
          <a:p>
            <a:pPr eaLnBrk="1" hangingPunct="1">
              <a:lnSpc>
                <a:spcPct val="100000"/>
              </a:lnSpc>
              <a:spcBef>
                <a:spcPct val="0"/>
              </a:spcBef>
              <a:buClrTx/>
              <a:buSzTx/>
              <a:buFont typeface="Arial" panose="020B0604020202020204" pitchFamily="34" charset="0"/>
              <a:buNone/>
            </a:pPr>
            <a:r>
              <a:rPr lang="nl-NL" altLang="nl-NL" sz="1800">
                <a:latin typeface="Arial" panose="020B0604020202020204" pitchFamily="34" charset="0"/>
                <a:ea typeface="SimSun" panose="02010600030101010101" pitchFamily="2" charset="-122"/>
                <a:cs typeface="华文新魏" panose="02010800040101010101" pitchFamily="2" charset="-122"/>
              </a:rPr>
              <a:t>Je gaat met je groepje samen twee onderwerpen bespreken en voorbereiden. </a:t>
            </a:r>
          </a:p>
          <a:p>
            <a:pPr eaLnBrk="1" hangingPunct="1">
              <a:lnSpc>
                <a:spcPct val="100000"/>
              </a:lnSpc>
              <a:spcBef>
                <a:spcPct val="0"/>
              </a:spcBef>
              <a:buClrTx/>
              <a:buSzTx/>
              <a:buFont typeface="Arial" panose="020B0604020202020204" pitchFamily="34" charset="0"/>
              <a:buNone/>
            </a:pPr>
            <a:r>
              <a:rPr lang="nl-NL" altLang="nl-NL" sz="1800">
                <a:latin typeface="Arial" panose="020B0604020202020204" pitchFamily="34" charset="0"/>
                <a:ea typeface="SimSun" panose="02010600030101010101" pitchFamily="2" charset="-122"/>
                <a:cs typeface="华文新魏" panose="02010800040101010101" pitchFamily="2" charset="-122"/>
              </a:rPr>
              <a:t>Stap 2: in de klas gaan enkele leerlingen uit de groepjes een debat voeren over dit onderwerp.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Titel 1">
            <a:extLst>
              <a:ext uri="{FF2B5EF4-FFF2-40B4-BE49-F238E27FC236}">
                <a16:creationId xmlns:a16="http://schemas.microsoft.com/office/drawing/2014/main" id="{171CBAC0-EF13-4DF5-A70C-40EA70145AAC}"/>
              </a:ext>
            </a:extLst>
          </p:cNvPr>
          <p:cNvSpPr>
            <a:spLocks noGrp="1" noChangeArrowheads="1"/>
          </p:cNvSpPr>
          <p:nvPr>
            <p:ph type="title" idx="4294967295"/>
          </p:nvPr>
        </p:nvSpPr>
        <p:spPr>
          <a:xfrm>
            <a:off x="0" y="609600"/>
            <a:ext cx="8596313" cy="1320800"/>
          </a:xfrm>
        </p:spPr>
        <p:txBody>
          <a:bodyPr/>
          <a:lstStyle/>
          <a:p>
            <a:pPr eaLnBrk="1" fontAlgn="auto" hangingPunct="1">
              <a:spcAft>
                <a:spcPts val="0"/>
              </a:spcAft>
              <a:defRPr/>
            </a:pPr>
            <a:r>
              <a:rPr lang="nl-NL" altLang="zh-CN">
                <a:ea typeface="SimSun" panose="02010600030101010101" pitchFamily="2" charset="-122"/>
              </a:rPr>
              <a:t>Humor: inleiding (2/3) </a:t>
            </a:r>
          </a:p>
        </p:txBody>
      </p:sp>
      <p:sp>
        <p:nvSpPr>
          <p:cNvPr id="142339" name="Tijdelijke aanduiding voor inhoud 2">
            <a:extLst>
              <a:ext uri="{FF2B5EF4-FFF2-40B4-BE49-F238E27FC236}">
                <a16:creationId xmlns:a16="http://schemas.microsoft.com/office/drawing/2014/main" id="{B6C171C6-D0EA-4EAF-8B3E-219841A486BE}"/>
              </a:ext>
            </a:extLst>
          </p:cNvPr>
          <p:cNvSpPr>
            <a:spLocks noGrp="1" noChangeArrowheads="1"/>
          </p:cNvSpPr>
          <p:nvPr>
            <p:ph idx="4294967295"/>
          </p:nvPr>
        </p:nvSpPr>
        <p:spPr>
          <a:xfrm>
            <a:off x="0" y="990600"/>
            <a:ext cx="9191625" cy="5051425"/>
          </a:xfrm>
        </p:spPr>
        <p:txBody>
          <a:bodyPr/>
          <a:lstStyle/>
          <a:p>
            <a:pPr marL="0" indent="0" eaLnBrk="1" hangingPunct="1">
              <a:buFont typeface="Wingdings 3" panose="05040102010807070707" pitchFamily="18" charset="2"/>
              <a:buNone/>
            </a:pPr>
            <a:r>
              <a:rPr lang="nl-NL" altLang="zh-CN" sz="3600">
                <a:ea typeface="SimSun" panose="02010600030101010101" pitchFamily="2" charset="-122"/>
              </a:rPr>
              <a:t>4 verschillende humors (lichaamssappen) </a:t>
            </a:r>
          </a:p>
          <a:p>
            <a:pPr marL="0" indent="0" eaLnBrk="1" hangingPunct="1"/>
            <a:r>
              <a:rPr lang="nl-NL" altLang="zh-CN" sz="3600">
                <a:ea typeface="SimSun" panose="02010600030101010101" pitchFamily="2" charset="-122"/>
              </a:rPr>
              <a:t>Gele gal:  </a:t>
            </a:r>
          </a:p>
          <a:p>
            <a:pPr marL="0" indent="0" eaLnBrk="1" hangingPunct="1"/>
            <a:r>
              <a:rPr lang="nl-NL" altLang="zh-CN" sz="3600">
                <a:ea typeface="SimSun" panose="02010600030101010101" pitchFamily="2" charset="-122"/>
              </a:rPr>
              <a:t>Zwarte gal:  </a:t>
            </a:r>
          </a:p>
          <a:p>
            <a:pPr marL="0" indent="0" eaLnBrk="1" hangingPunct="1"/>
            <a:r>
              <a:rPr lang="nl-NL" altLang="zh-CN" sz="3600">
                <a:ea typeface="SimSun" panose="02010600030101010101" pitchFamily="2" charset="-122"/>
              </a:rPr>
              <a:t>Bloed:  </a:t>
            </a:r>
          </a:p>
          <a:p>
            <a:pPr marL="0" indent="0" eaLnBrk="1" hangingPunct="1"/>
            <a:r>
              <a:rPr lang="nl-NL" altLang="zh-CN" sz="3600">
                <a:ea typeface="SimSun" panose="02010600030101010101" pitchFamily="2" charset="-122"/>
              </a:rPr>
              <a:t>Slijm:  </a:t>
            </a:r>
          </a:p>
          <a:p>
            <a:pPr marL="0" indent="0" eaLnBrk="1" hangingPunct="1"/>
            <a:endParaRPr lang="nl-NL" altLang="zh-CN">
              <a:ea typeface="SimSun"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Titel 1">
            <a:extLst>
              <a:ext uri="{FF2B5EF4-FFF2-40B4-BE49-F238E27FC236}">
                <a16:creationId xmlns:a16="http://schemas.microsoft.com/office/drawing/2014/main" id="{D261F37D-F130-4E6D-8834-3BBD3AE559C4}"/>
              </a:ext>
            </a:extLst>
          </p:cNvPr>
          <p:cNvSpPr>
            <a:spLocks noGrp="1" noChangeArrowheads="1"/>
          </p:cNvSpPr>
          <p:nvPr>
            <p:ph type="title" idx="4294967295"/>
          </p:nvPr>
        </p:nvSpPr>
        <p:spPr>
          <a:xfrm>
            <a:off x="0" y="609600"/>
            <a:ext cx="8596313" cy="1320800"/>
          </a:xfrm>
        </p:spPr>
        <p:txBody>
          <a:bodyPr/>
          <a:lstStyle/>
          <a:p>
            <a:pPr eaLnBrk="1" fontAlgn="auto" hangingPunct="1">
              <a:spcAft>
                <a:spcPts val="0"/>
              </a:spcAft>
              <a:defRPr/>
            </a:pPr>
            <a:r>
              <a:rPr lang="nl-NL" altLang="zh-CN">
                <a:ea typeface="SimSun" panose="02010600030101010101" pitchFamily="2" charset="-122"/>
              </a:rPr>
              <a:t>Humor: inleiding (3/3) </a:t>
            </a:r>
          </a:p>
        </p:txBody>
      </p:sp>
      <p:sp>
        <p:nvSpPr>
          <p:cNvPr id="143363" name="Tijdelijke aanduiding voor inhoud 2">
            <a:extLst>
              <a:ext uri="{FF2B5EF4-FFF2-40B4-BE49-F238E27FC236}">
                <a16:creationId xmlns:a16="http://schemas.microsoft.com/office/drawing/2014/main" id="{5B52F557-BC8A-45AF-9CF8-395627551050}"/>
              </a:ext>
            </a:extLst>
          </p:cNvPr>
          <p:cNvSpPr>
            <a:spLocks noGrp="1" noChangeArrowheads="1"/>
          </p:cNvSpPr>
          <p:nvPr>
            <p:ph idx="4294967295"/>
          </p:nvPr>
        </p:nvSpPr>
        <p:spPr>
          <a:xfrm>
            <a:off x="0" y="1206500"/>
            <a:ext cx="9067800" cy="4835525"/>
          </a:xfrm>
        </p:spPr>
        <p:txBody>
          <a:bodyPr/>
          <a:lstStyle/>
          <a:p>
            <a:pPr eaLnBrk="1" hangingPunct="1">
              <a:lnSpc>
                <a:spcPct val="90000"/>
              </a:lnSpc>
            </a:pPr>
            <a:r>
              <a:rPr lang="nl-NL" altLang="zh-CN" sz="4000">
                <a:ea typeface="SimSun" panose="02010600030101010101" pitchFamily="2" charset="-122"/>
              </a:rPr>
              <a:t>komende tijd</a:t>
            </a:r>
          </a:p>
          <a:p>
            <a:pPr eaLnBrk="1" hangingPunct="1">
              <a:lnSpc>
                <a:spcPct val="90000"/>
              </a:lnSpc>
            </a:pPr>
            <a:r>
              <a:rPr lang="nl-NL" altLang="zh-CN" sz="4000">
                <a:ea typeface="SimSun" panose="02010600030101010101" pitchFamily="2" charset="-122"/>
              </a:rPr>
              <a:t>Functies van humor</a:t>
            </a:r>
          </a:p>
          <a:p>
            <a:pPr eaLnBrk="1" hangingPunct="1">
              <a:lnSpc>
                <a:spcPct val="90000"/>
              </a:lnSpc>
            </a:pPr>
            <a:r>
              <a:rPr lang="nl-NL" altLang="zh-CN" sz="4000">
                <a:ea typeface="SimSun" panose="02010600030101010101" pitchFamily="2" charset="-122"/>
              </a:rPr>
              <a:t>Verdeling van soorten humor</a:t>
            </a:r>
          </a:p>
          <a:p>
            <a:pPr eaLnBrk="1" hangingPunct="1">
              <a:lnSpc>
                <a:spcPct val="90000"/>
              </a:lnSpc>
            </a:pPr>
            <a:r>
              <a:rPr lang="nl-NL" altLang="zh-CN" sz="4000">
                <a:ea typeface="SimSun" panose="02010600030101010101" pitchFamily="2" charset="-122"/>
              </a:rPr>
              <a:t>Humor in de literatuur</a:t>
            </a:r>
          </a:p>
          <a:p>
            <a:pPr eaLnBrk="1" hangingPunct="1">
              <a:lnSpc>
                <a:spcPct val="90000"/>
              </a:lnSpc>
            </a:pPr>
            <a:r>
              <a:rPr lang="nl-NL" altLang="zh-CN" sz="4000">
                <a:ea typeface="SimSun" panose="02010600030101010101" pitchFamily="2" charset="-122"/>
              </a:rPr>
              <a:t>Is humor belangrijk?</a:t>
            </a:r>
          </a:p>
          <a:p>
            <a:pPr eaLnBrk="1" hangingPunct="1">
              <a:lnSpc>
                <a:spcPct val="90000"/>
              </a:lnSpc>
            </a:pPr>
            <a:r>
              <a:rPr lang="nl-NL" altLang="zh-CN" sz="4000">
                <a:ea typeface="SimSun" panose="02010600030101010101" pitchFamily="2" charset="-122"/>
              </a:rPr>
              <a:t>Tot slot: humor is menselijk en (een beetje?) persoonlijk</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Titel 1">
            <a:extLst>
              <a:ext uri="{FF2B5EF4-FFF2-40B4-BE49-F238E27FC236}">
                <a16:creationId xmlns:a16="http://schemas.microsoft.com/office/drawing/2014/main" id="{ABCE36D4-4904-42D0-A21E-75141F17F5EE}"/>
              </a:ext>
            </a:extLst>
          </p:cNvPr>
          <p:cNvSpPr>
            <a:spLocks noGrp="1" noChangeArrowheads="1"/>
          </p:cNvSpPr>
          <p:nvPr>
            <p:ph type="title" idx="4294967295"/>
          </p:nvPr>
        </p:nvSpPr>
        <p:spPr>
          <a:xfrm>
            <a:off x="0" y="609600"/>
            <a:ext cx="8596313" cy="1320800"/>
          </a:xfrm>
        </p:spPr>
        <p:txBody>
          <a:bodyPr/>
          <a:lstStyle/>
          <a:p>
            <a:pPr eaLnBrk="1" fontAlgn="auto" hangingPunct="1">
              <a:spcAft>
                <a:spcPts val="0"/>
              </a:spcAft>
              <a:defRPr/>
            </a:pPr>
            <a:r>
              <a:rPr lang="nl-NL" altLang="zh-CN">
                <a:ea typeface="SimSun" panose="02010600030101010101" pitchFamily="2" charset="-122"/>
              </a:rPr>
              <a:t>Humor: jouw humor?</a:t>
            </a:r>
          </a:p>
        </p:txBody>
      </p:sp>
      <p:pic>
        <p:nvPicPr>
          <p:cNvPr id="144387" name="Tijdelijke aanduiding voor inhoud 3">
            <a:extLst>
              <a:ext uri="{FF2B5EF4-FFF2-40B4-BE49-F238E27FC236}">
                <a16:creationId xmlns:a16="http://schemas.microsoft.com/office/drawing/2014/main" id="{AB13319C-5F4E-48F8-8D6F-C4126366E46F}"/>
              </a:ext>
            </a:extLst>
          </p:cNvPr>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6627813" y="454025"/>
            <a:ext cx="4964112" cy="5399088"/>
          </a:xfr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Titel 1">
            <a:extLst>
              <a:ext uri="{FF2B5EF4-FFF2-40B4-BE49-F238E27FC236}">
                <a16:creationId xmlns:a16="http://schemas.microsoft.com/office/drawing/2014/main" id="{221BD13E-CDBE-4811-9A6E-1002582D7761}"/>
              </a:ext>
            </a:extLst>
          </p:cNvPr>
          <p:cNvSpPr>
            <a:spLocks noGrp="1" noChangeArrowheads="1"/>
          </p:cNvSpPr>
          <p:nvPr>
            <p:ph type="title" idx="4294967295"/>
          </p:nvPr>
        </p:nvSpPr>
        <p:spPr>
          <a:xfrm>
            <a:off x="0" y="609600"/>
            <a:ext cx="8596313" cy="1320800"/>
          </a:xfrm>
        </p:spPr>
        <p:txBody>
          <a:bodyPr/>
          <a:lstStyle/>
          <a:p>
            <a:pPr eaLnBrk="1" fontAlgn="auto" hangingPunct="1">
              <a:spcAft>
                <a:spcPts val="0"/>
              </a:spcAft>
              <a:defRPr/>
            </a:pPr>
            <a:r>
              <a:rPr lang="nl-NL" altLang="zh-CN">
                <a:ea typeface="SimSun" panose="02010600030101010101" pitchFamily="2" charset="-122"/>
              </a:rPr>
              <a:t>humorcirkel</a:t>
            </a:r>
          </a:p>
        </p:txBody>
      </p:sp>
      <p:sp>
        <p:nvSpPr>
          <p:cNvPr id="145411" name="Tijdelijke aanduiding voor inhoud 2">
            <a:extLst>
              <a:ext uri="{FF2B5EF4-FFF2-40B4-BE49-F238E27FC236}">
                <a16:creationId xmlns:a16="http://schemas.microsoft.com/office/drawing/2014/main" id="{30600253-88A7-4449-AA93-03F8F99EB64C}"/>
              </a:ext>
            </a:extLst>
          </p:cNvPr>
          <p:cNvSpPr>
            <a:spLocks noGrp="1" noChangeArrowheads="1"/>
          </p:cNvSpPr>
          <p:nvPr>
            <p:ph idx="4294967295"/>
          </p:nvPr>
        </p:nvSpPr>
        <p:spPr>
          <a:xfrm>
            <a:off x="0" y="1263650"/>
            <a:ext cx="9371013" cy="4778375"/>
          </a:xfrm>
        </p:spPr>
        <p:txBody>
          <a:bodyPr/>
          <a:lstStyle/>
          <a:p>
            <a:pPr eaLnBrk="1" hangingPunct="1">
              <a:buFont typeface="Wingdings 3" panose="05040102010807070707" pitchFamily="18" charset="2"/>
              <a:buAutoNum type="arabicPeriod"/>
            </a:pPr>
            <a:r>
              <a:rPr lang="nl-NL" altLang="zh-CN" sz="4000">
                <a:ea typeface="SimSun" panose="02010600030101010101" pitchFamily="2" charset="-122"/>
              </a:rPr>
              <a:t>Zwarte humor			6 Ironie</a:t>
            </a:r>
          </a:p>
          <a:p>
            <a:pPr eaLnBrk="1" hangingPunct="1">
              <a:buFont typeface="Wingdings 3" panose="05040102010807070707" pitchFamily="18" charset="2"/>
              <a:buAutoNum type="arabicPeriod"/>
            </a:pPr>
            <a:r>
              <a:rPr lang="nl-NL" altLang="zh-CN" sz="4000">
                <a:ea typeface="SimSun" panose="02010600030101010101" pitchFamily="2" charset="-122"/>
              </a:rPr>
              <a:t>Kolder					7 Satire</a:t>
            </a:r>
          </a:p>
          <a:p>
            <a:pPr eaLnBrk="1" hangingPunct="1">
              <a:buFont typeface="Wingdings 3" panose="05040102010807070707" pitchFamily="18" charset="2"/>
              <a:buAutoNum type="arabicPeriod"/>
            </a:pPr>
            <a:r>
              <a:rPr lang="nl-NL" altLang="zh-CN" sz="4000">
                <a:ea typeface="SimSun" panose="02010600030101010101" pitchFamily="2" charset="-122"/>
              </a:rPr>
              <a:t>Klucht					8 Sarcasme</a:t>
            </a:r>
          </a:p>
          <a:p>
            <a:pPr eaLnBrk="1" hangingPunct="1">
              <a:buFont typeface="Wingdings 3" panose="05040102010807070707" pitchFamily="18" charset="2"/>
              <a:buAutoNum type="arabicPeriod"/>
            </a:pPr>
            <a:r>
              <a:rPr lang="nl-NL" altLang="zh-CN" sz="4000">
                <a:ea typeface="SimSun" panose="02010600030101010101" pitchFamily="2" charset="-122"/>
              </a:rPr>
              <a:t>Esprit					9 cynisme</a:t>
            </a:r>
          </a:p>
          <a:p>
            <a:pPr eaLnBrk="1" hangingPunct="1">
              <a:buFont typeface="Wingdings 3" panose="05040102010807070707" pitchFamily="18" charset="2"/>
              <a:buAutoNum type="arabicPeriod"/>
            </a:pPr>
            <a:r>
              <a:rPr lang="nl-NL" altLang="zh-CN" sz="4000">
                <a:ea typeface="SimSun" panose="02010600030101010101" pitchFamily="2" charset="-122"/>
              </a:rPr>
              <a:t>Parodie</a:t>
            </a:r>
          </a:p>
        </p:txBody>
      </p:sp>
    </p:spTree>
  </p:cSld>
  <p:clrMapOvr>
    <a:masterClrMapping/>
  </p:clrMapOvr>
</p:sld>
</file>

<file path=ppt/theme/theme1.xml><?xml version="1.0" encoding="utf-8"?>
<a:theme xmlns:a="http://schemas.openxmlformats.org/drawingml/2006/main" name="Facet">
  <a:themeElements>
    <a:clrScheme name="Facet 1">
      <a:dk1>
        <a:srgbClr val="000000"/>
      </a:dk1>
      <a:lt1>
        <a:srgbClr val="FFFFFF"/>
      </a:lt1>
      <a:dk2>
        <a:srgbClr val="2C3C43"/>
      </a:dk2>
      <a:lt2>
        <a:srgbClr val="EBEBEB"/>
      </a:lt2>
      <a:accent1>
        <a:srgbClr val="5FCBEF"/>
      </a:accent1>
      <a:accent2>
        <a:srgbClr val="2E83C3"/>
      </a:accent2>
      <a:accent3>
        <a:srgbClr val="FFFFFF"/>
      </a:accent3>
      <a:accent4>
        <a:srgbClr val="000000"/>
      </a:accent4>
      <a:accent5>
        <a:srgbClr val="B6E2F6"/>
      </a:accent5>
      <a:accent6>
        <a:srgbClr val="2976B0"/>
      </a:accent6>
      <a:hlink>
        <a:srgbClr val="3FCDE7"/>
      </a:hlink>
      <a:folHlink>
        <a:srgbClr val="A9D3E1"/>
      </a:folHlink>
    </a:clrScheme>
    <a:fontScheme name="Facet">
      <a:majorFont>
        <a:latin typeface="Trebuchet MS"/>
        <a:ea typeface="方正姚体"/>
        <a:cs typeface="方正姚体"/>
      </a:majorFont>
      <a:minorFont>
        <a:latin typeface="Trebuchet MS"/>
        <a:ea typeface="华文新魏"/>
        <a:cs typeface="华文新魏"/>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SimSun"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SimSun" pitchFamily="2" charset="-122"/>
          </a:defRPr>
        </a:defPPr>
      </a:lstStyle>
    </a:lnDef>
  </a:objectDefaults>
  <a:extraClrSchemeLst>
    <a:extraClrScheme>
      <a:clrScheme name="Facet 1">
        <a:dk1>
          <a:srgbClr val="000000"/>
        </a:dk1>
        <a:lt1>
          <a:srgbClr val="FFFFFF"/>
        </a:lt1>
        <a:dk2>
          <a:srgbClr val="2C3C43"/>
        </a:dk2>
        <a:lt2>
          <a:srgbClr val="EBEBEB"/>
        </a:lt2>
        <a:accent1>
          <a:srgbClr val="5FCBEF"/>
        </a:accent1>
        <a:accent2>
          <a:srgbClr val="2E83C3"/>
        </a:accent2>
        <a:accent3>
          <a:srgbClr val="FFFFFF"/>
        </a:accent3>
        <a:accent4>
          <a:srgbClr val="000000"/>
        </a:accent4>
        <a:accent5>
          <a:srgbClr val="B6E2F6"/>
        </a:accent5>
        <a:accent6>
          <a:srgbClr val="2976B0"/>
        </a:accent6>
        <a:hlink>
          <a:srgbClr val="3FCDE7"/>
        </a:hlink>
        <a:folHlink>
          <a:srgbClr val="A9D3E1"/>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0_Facet">
  <a:themeElements>
    <a:clrScheme name="10_Facet 1">
      <a:dk1>
        <a:srgbClr val="000000"/>
      </a:dk1>
      <a:lt1>
        <a:srgbClr val="FFFFFF"/>
      </a:lt1>
      <a:dk2>
        <a:srgbClr val="2C3C43"/>
      </a:dk2>
      <a:lt2>
        <a:srgbClr val="EBEBEB"/>
      </a:lt2>
      <a:accent1>
        <a:srgbClr val="5FCBEF"/>
      </a:accent1>
      <a:accent2>
        <a:srgbClr val="2E83C3"/>
      </a:accent2>
      <a:accent3>
        <a:srgbClr val="FFFFFF"/>
      </a:accent3>
      <a:accent4>
        <a:srgbClr val="000000"/>
      </a:accent4>
      <a:accent5>
        <a:srgbClr val="B6E2F6"/>
      </a:accent5>
      <a:accent6>
        <a:srgbClr val="2976B0"/>
      </a:accent6>
      <a:hlink>
        <a:srgbClr val="3FCDE7"/>
      </a:hlink>
      <a:folHlink>
        <a:srgbClr val="A9D3E1"/>
      </a:folHlink>
    </a:clrScheme>
    <a:fontScheme name="10_Facet">
      <a:majorFont>
        <a:latin typeface="Trebuchet MS"/>
        <a:ea typeface="方正姚体"/>
        <a:cs typeface="方正姚体"/>
      </a:majorFont>
      <a:minorFont>
        <a:latin typeface="Trebuchet MS"/>
        <a:ea typeface="华文新魏"/>
        <a:cs typeface="华文新魏"/>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SimSun"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SimSun" pitchFamily="2" charset="-122"/>
          </a:defRPr>
        </a:defPPr>
      </a:lstStyle>
    </a:lnDef>
  </a:objectDefaults>
  <a:extraClrSchemeLst>
    <a:extraClrScheme>
      <a:clrScheme name="10_Facet 1">
        <a:dk1>
          <a:srgbClr val="000000"/>
        </a:dk1>
        <a:lt1>
          <a:srgbClr val="FFFFFF"/>
        </a:lt1>
        <a:dk2>
          <a:srgbClr val="2C3C43"/>
        </a:dk2>
        <a:lt2>
          <a:srgbClr val="EBEBEB"/>
        </a:lt2>
        <a:accent1>
          <a:srgbClr val="5FCBEF"/>
        </a:accent1>
        <a:accent2>
          <a:srgbClr val="2E83C3"/>
        </a:accent2>
        <a:accent3>
          <a:srgbClr val="FFFFFF"/>
        </a:accent3>
        <a:accent4>
          <a:srgbClr val="000000"/>
        </a:accent4>
        <a:accent5>
          <a:srgbClr val="B6E2F6"/>
        </a:accent5>
        <a:accent6>
          <a:srgbClr val="2976B0"/>
        </a:accent6>
        <a:hlink>
          <a:srgbClr val="3FCDE7"/>
        </a:hlink>
        <a:folHlink>
          <a:srgbClr val="A9D3E1"/>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1_Facet">
  <a:themeElements>
    <a:clrScheme name="11_Facet 1">
      <a:dk1>
        <a:srgbClr val="000000"/>
      </a:dk1>
      <a:lt1>
        <a:srgbClr val="FFFFFF"/>
      </a:lt1>
      <a:dk2>
        <a:srgbClr val="2C3C43"/>
      </a:dk2>
      <a:lt2>
        <a:srgbClr val="EBEBEB"/>
      </a:lt2>
      <a:accent1>
        <a:srgbClr val="5FCBEF"/>
      </a:accent1>
      <a:accent2>
        <a:srgbClr val="2E83C3"/>
      </a:accent2>
      <a:accent3>
        <a:srgbClr val="FFFFFF"/>
      </a:accent3>
      <a:accent4>
        <a:srgbClr val="000000"/>
      </a:accent4>
      <a:accent5>
        <a:srgbClr val="B6E2F6"/>
      </a:accent5>
      <a:accent6>
        <a:srgbClr val="2976B0"/>
      </a:accent6>
      <a:hlink>
        <a:srgbClr val="3FCDE7"/>
      </a:hlink>
      <a:folHlink>
        <a:srgbClr val="A9D3E1"/>
      </a:folHlink>
    </a:clrScheme>
    <a:fontScheme name="11_Facet">
      <a:majorFont>
        <a:latin typeface="Trebuchet MS"/>
        <a:ea typeface="方正姚体"/>
        <a:cs typeface="方正姚体"/>
      </a:majorFont>
      <a:minorFont>
        <a:latin typeface="Trebuchet MS"/>
        <a:ea typeface="华文新魏"/>
        <a:cs typeface="华文新魏"/>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SimSun"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SimSun" pitchFamily="2" charset="-122"/>
          </a:defRPr>
        </a:defPPr>
      </a:lstStyle>
    </a:lnDef>
  </a:objectDefaults>
  <a:extraClrSchemeLst>
    <a:extraClrScheme>
      <a:clrScheme name="11_Facet 1">
        <a:dk1>
          <a:srgbClr val="000000"/>
        </a:dk1>
        <a:lt1>
          <a:srgbClr val="FFFFFF"/>
        </a:lt1>
        <a:dk2>
          <a:srgbClr val="2C3C43"/>
        </a:dk2>
        <a:lt2>
          <a:srgbClr val="EBEBEB"/>
        </a:lt2>
        <a:accent1>
          <a:srgbClr val="5FCBEF"/>
        </a:accent1>
        <a:accent2>
          <a:srgbClr val="2E83C3"/>
        </a:accent2>
        <a:accent3>
          <a:srgbClr val="FFFFFF"/>
        </a:accent3>
        <a:accent4>
          <a:srgbClr val="000000"/>
        </a:accent4>
        <a:accent5>
          <a:srgbClr val="B6E2F6"/>
        </a:accent5>
        <a:accent6>
          <a:srgbClr val="2976B0"/>
        </a:accent6>
        <a:hlink>
          <a:srgbClr val="3FCDE7"/>
        </a:hlink>
        <a:folHlink>
          <a:srgbClr val="A9D3E1"/>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Galerie">
  <a:themeElements>
    <a:clrScheme name="Galerie">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erie">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erie">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2.xml><?xml version="1.0" encoding="utf-8"?>
<a:theme xmlns:a="http://schemas.openxmlformats.org/drawingml/2006/main" name="2_Facet">
  <a:themeElements>
    <a:clrScheme name="2_Facet 1">
      <a:dk1>
        <a:srgbClr val="000000"/>
      </a:dk1>
      <a:lt1>
        <a:srgbClr val="FFFFFF"/>
      </a:lt1>
      <a:dk2>
        <a:srgbClr val="2C3C43"/>
      </a:dk2>
      <a:lt2>
        <a:srgbClr val="EBEBEB"/>
      </a:lt2>
      <a:accent1>
        <a:srgbClr val="5FCBEF"/>
      </a:accent1>
      <a:accent2>
        <a:srgbClr val="2E83C3"/>
      </a:accent2>
      <a:accent3>
        <a:srgbClr val="FFFFFF"/>
      </a:accent3>
      <a:accent4>
        <a:srgbClr val="000000"/>
      </a:accent4>
      <a:accent5>
        <a:srgbClr val="B6E2F6"/>
      </a:accent5>
      <a:accent6>
        <a:srgbClr val="2976B0"/>
      </a:accent6>
      <a:hlink>
        <a:srgbClr val="3FCDE7"/>
      </a:hlink>
      <a:folHlink>
        <a:srgbClr val="A9D3E1"/>
      </a:folHlink>
    </a:clrScheme>
    <a:fontScheme name="2_Facet">
      <a:majorFont>
        <a:latin typeface="Trebuchet MS"/>
        <a:ea typeface="方正姚体"/>
        <a:cs typeface="方正姚体"/>
      </a:majorFont>
      <a:minorFont>
        <a:latin typeface="Trebuchet MS"/>
        <a:ea typeface="华文新魏"/>
        <a:cs typeface="华文新魏"/>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SimSun"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SimSun" pitchFamily="2" charset="-122"/>
          </a:defRPr>
        </a:defPPr>
      </a:lstStyle>
    </a:lnDef>
  </a:objectDefaults>
  <a:extraClrSchemeLst>
    <a:extraClrScheme>
      <a:clrScheme name="2_Facet 1">
        <a:dk1>
          <a:srgbClr val="000000"/>
        </a:dk1>
        <a:lt1>
          <a:srgbClr val="FFFFFF"/>
        </a:lt1>
        <a:dk2>
          <a:srgbClr val="2C3C43"/>
        </a:dk2>
        <a:lt2>
          <a:srgbClr val="EBEBEB"/>
        </a:lt2>
        <a:accent1>
          <a:srgbClr val="5FCBEF"/>
        </a:accent1>
        <a:accent2>
          <a:srgbClr val="2E83C3"/>
        </a:accent2>
        <a:accent3>
          <a:srgbClr val="FFFFFF"/>
        </a:accent3>
        <a:accent4>
          <a:srgbClr val="000000"/>
        </a:accent4>
        <a:accent5>
          <a:srgbClr val="B6E2F6"/>
        </a:accent5>
        <a:accent6>
          <a:srgbClr val="2976B0"/>
        </a:accent6>
        <a:hlink>
          <a:srgbClr val="3FCDE7"/>
        </a:hlink>
        <a:folHlink>
          <a:srgbClr val="A9D3E1"/>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Facet">
  <a:themeElements>
    <a:clrScheme name="3_Facet 1">
      <a:dk1>
        <a:srgbClr val="000000"/>
      </a:dk1>
      <a:lt1>
        <a:srgbClr val="FFFFFF"/>
      </a:lt1>
      <a:dk2>
        <a:srgbClr val="2C3C43"/>
      </a:dk2>
      <a:lt2>
        <a:srgbClr val="EBEBEB"/>
      </a:lt2>
      <a:accent1>
        <a:srgbClr val="5FCBEF"/>
      </a:accent1>
      <a:accent2>
        <a:srgbClr val="2E83C3"/>
      </a:accent2>
      <a:accent3>
        <a:srgbClr val="FFFFFF"/>
      </a:accent3>
      <a:accent4>
        <a:srgbClr val="000000"/>
      </a:accent4>
      <a:accent5>
        <a:srgbClr val="B6E2F6"/>
      </a:accent5>
      <a:accent6>
        <a:srgbClr val="2976B0"/>
      </a:accent6>
      <a:hlink>
        <a:srgbClr val="3FCDE7"/>
      </a:hlink>
      <a:folHlink>
        <a:srgbClr val="A9D3E1"/>
      </a:folHlink>
    </a:clrScheme>
    <a:fontScheme name="3_Facet">
      <a:majorFont>
        <a:latin typeface="Trebuchet MS"/>
        <a:ea typeface="方正姚体"/>
        <a:cs typeface="方正姚体"/>
      </a:majorFont>
      <a:minorFont>
        <a:latin typeface="Trebuchet MS"/>
        <a:ea typeface="华文新魏"/>
        <a:cs typeface="华文新魏"/>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SimSun"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SimSun" pitchFamily="2" charset="-122"/>
          </a:defRPr>
        </a:defPPr>
      </a:lstStyle>
    </a:lnDef>
  </a:objectDefaults>
  <a:extraClrSchemeLst>
    <a:extraClrScheme>
      <a:clrScheme name="3_Facet 1">
        <a:dk1>
          <a:srgbClr val="000000"/>
        </a:dk1>
        <a:lt1>
          <a:srgbClr val="FFFFFF"/>
        </a:lt1>
        <a:dk2>
          <a:srgbClr val="2C3C43"/>
        </a:dk2>
        <a:lt2>
          <a:srgbClr val="EBEBEB"/>
        </a:lt2>
        <a:accent1>
          <a:srgbClr val="5FCBEF"/>
        </a:accent1>
        <a:accent2>
          <a:srgbClr val="2E83C3"/>
        </a:accent2>
        <a:accent3>
          <a:srgbClr val="FFFFFF"/>
        </a:accent3>
        <a:accent4>
          <a:srgbClr val="000000"/>
        </a:accent4>
        <a:accent5>
          <a:srgbClr val="B6E2F6"/>
        </a:accent5>
        <a:accent6>
          <a:srgbClr val="2976B0"/>
        </a:accent6>
        <a:hlink>
          <a:srgbClr val="3FCDE7"/>
        </a:hlink>
        <a:folHlink>
          <a:srgbClr val="A9D3E1"/>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4_Facet">
  <a:themeElements>
    <a:clrScheme name="4_Facet 1">
      <a:dk1>
        <a:srgbClr val="000000"/>
      </a:dk1>
      <a:lt1>
        <a:srgbClr val="FFFFFF"/>
      </a:lt1>
      <a:dk2>
        <a:srgbClr val="2C3C43"/>
      </a:dk2>
      <a:lt2>
        <a:srgbClr val="EBEBEB"/>
      </a:lt2>
      <a:accent1>
        <a:srgbClr val="5FCBEF"/>
      </a:accent1>
      <a:accent2>
        <a:srgbClr val="2E83C3"/>
      </a:accent2>
      <a:accent3>
        <a:srgbClr val="FFFFFF"/>
      </a:accent3>
      <a:accent4>
        <a:srgbClr val="000000"/>
      </a:accent4>
      <a:accent5>
        <a:srgbClr val="B6E2F6"/>
      </a:accent5>
      <a:accent6>
        <a:srgbClr val="2976B0"/>
      </a:accent6>
      <a:hlink>
        <a:srgbClr val="3FCDE7"/>
      </a:hlink>
      <a:folHlink>
        <a:srgbClr val="A9D3E1"/>
      </a:folHlink>
    </a:clrScheme>
    <a:fontScheme name="4_Facet">
      <a:majorFont>
        <a:latin typeface="Trebuchet MS"/>
        <a:ea typeface="方正姚体"/>
        <a:cs typeface="方正姚体"/>
      </a:majorFont>
      <a:minorFont>
        <a:latin typeface="Trebuchet MS"/>
        <a:ea typeface="华文新魏"/>
        <a:cs typeface="华文新魏"/>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SimSun"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SimSun" pitchFamily="2" charset="-122"/>
          </a:defRPr>
        </a:defPPr>
      </a:lstStyle>
    </a:lnDef>
  </a:objectDefaults>
  <a:extraClrSchemeLst>
    <a:extraClrScheme>
      <a:clrScheme name="4_Facet 1">
        <a:dk1>
          <a:srgbClr val="000000"/>
        </a:dk1>
        <a:lt1>
          <a:srgbClr val="FFFFFF"/>
        </a:lt1>
        <a:dk2>
          <a:srgbClr val="2C3C43"/>
        </a:dk2>
        <a:lt2>
          <a:srgbClr val="EBEBEB"/>
        </a:lt2>
        <a:accent1>
          <a:srgbClr val="5FCBEF"/>
        </a:accent1>
        <a:accent2>
          <a:srgbClr val="2E83C3"/>
        </a:accent2>
        <a:accent3>
          <a:srgbClr val="FFFFFF"/>
        </a:accent3>
        <a:accent4>
          <a:srgbClr val="000000"/>
        </a:accent4>
        <a:accent5>
          <a:srgbClr val="B6E2F6"/>
        </a:accent5>
        <a:accent6>
          <a:srgbClr val="2976B0"/>
        </a:accent6>
        <a:hlink>
          <a:srgbClr val="3FCDE7"/>
        </a:hlink>
        <a:folHlink>
          <a:srgbClr val="A9D3E1"/>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5_Facet">
  <a:themeElements>
    <a:clrScheme name="5_Facet 1">
      <a:dk1>
        <a:srgbClr val="000000"/>
      </a:dk1>
      <a:lt1>
        <a:srgbClr val="FFFFFF"/>
      </a:lt1>
      <a:dk2>
        <a:srgbClr val="2C3C43"/>
      </a:dk2>
      <a:lt2>
        <a:srgbClr val="EBEBEB"/>
      </a:lt2>
      <a:accent1>
        <a:srgbClr val="5FCBEF"/>
      </a:accent1>
      <a:accent2>
        <a:srgbClr val="2E83C3"/>
      </a:accent2>
      <a:accent3>
        <a:srgbClr val="FFFFFF"/>
      </a:accent3>
      <a:accent4>
        <a:srgbClr val="000000"/>
      </a:accent4>
      <a:accent5>
        <a:srgbClr val="B6E2F6"/>
      </a:accent5>
      <a:accent6>
        <a:srgbClr val="2976B0"/>
      </a:accent6>
      <a:hlink>
        <a:srgbClr val="3FCDE7"/>
      </a:hlink>
      <a:folHlink>
        <a:srgbClr val="A9D3E1"/>
      </a:folHlink>
    </a:clrScheme>
    <a:fontScheme name="5_Facet">
      <a:majorFont>
        <a:latin typeface="Trebuchet MS"/>
        <a:ea typeface="方正姚体"/>
        <a:cs typeface="方正姚体"/>
      </a:majorFont>
      <a:minorFont>
        <a:latin typeface="Trebuchet MS"/>
        <a:ea typeface="华文新魏"/>
        <a:cs typeface="华文新魏"/>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SimSun"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SimSun" pitchFamily="2" charset="-122"/>
          </a:defRPr>
        </a:defPPr>
      </a:lstStyle>
    </a:lnDef>
  </a:objectDefaults>
  <a:extraClrSchemeLst>
    <a:extraClrScheme>
      <a:clrScheme name="5_Facet 1">
        <a:dk1>
          <a:srgbClr val="000000"/>
        </a:dk1>
        <a:lt1>
          <a:srgbClr val="FFFFFF"/>
        </a:lt1>
        <a:dk2>
          <a:srgbClr val="2C3C43"/>
        </a:dk2>
        <a:lt2>
          <a:srgbClr val="EBEBEB"/>
        </a:lt2>
        <a:accent1>
          <a:srgbClr val="5FCBEF"/>
        </a:accent1>
        <a:accent2>
          <a:srgbClr val="2E83C3"/>
        </a:accent2>
        <a:accent3>
          <a:srgbClr val="FFFFFF"/>
        </a:accent3>
        <a:accent4>
          <a:srgbClr val="000000"/>
        </a:accent4>
        <a:accent5>
          <a:srgbClr val="B6E2F6"/>
        </a:accent5>
        <a:accent6>
          <a:srgbClr val="2976B0"/>
        </a:accent6>
        <a:hlink>
          <a:srgbClr val="3FCDE7"/>
        </a:hlink>
        <a:folHlink>
          <a:srgbClr val="A9D3E1"/>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6_Facet">
  <a:themeElements>
    <a:clrScheme name="6_Facet 1">
      <a:dk1>
        <a:srgbClr val="000000"/>
      </a:dk1>
      <a:lt1>
        <a:srgbClr val="FFFFFF"/>
      </a:lt1>
      <a:dk2>
        <a:srgbClr val="2C3C43"/>
      </a:dk2>
      <a:lt2>
        <a:srgbClr val="EBEBEB"/>
      </a:lt2>
      <a:accent1>
        <a:srgbClr val="5FCBEF"/>
      </a:accent1>
      <a:accent2>
        <a:srgbClr val="2E83C3"/>
      </a:accent2>
      <a:accent3>
        <a:srgbClr val="FFFFFF"/>
      </a:accent3>
      <a:accent4>
        <a:srgbClr val="000000"/>
      </a:accent4>
      <a:accent5>
        <a:srgbClr val="B6E2F6"/>
      </a:accent5>
      <a:accent6>
        <a:srgbClr val="2976B0"/>
      </a:accent6>
      <a:hlink>
        <a:srgbClr val="3FCDE7"/>
      </a:hlink>
      <a:folHlink>
        <a:srgbClr val="A9D3E1"/>
      </a:folHlink>
    </a:clrScheme>
    <a:fontScheme name="6_Facet">
      <a:majorFont>
        <a:latin typeface="Trebuchet MS"/>
        <a:ea typeface="方正姚体"/>
        <a:cs typeface="方正姚体"/>
      </a:majorFont>
      <a:minorFont>
        <a:latin typeface="Trebuchet MS"/>
        <a:ea typeface="华文新魏"/>
        <a:cs typeface="华文新魏"/>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SimSun"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SimSun" pitchFamily="2" charset="-122"/>
          </a:defRPr>
        </a:defPPr>
      </a:lstStyle>
    </a:lnDef>
  </a:objectDefaults>
  <a:extraClrSchemeLst>
    <a:extraClrScheme>
      <a:clrScheme name="6_Facet 1">
        <a:dk1>
          <a:srgbClr val="000000"/>
        </a:dk1>
        <a:lt1>
          <a:srgbClr val="FFFFFF"/>
        </a:lt1>
        <a:dk2>
          <a:srgbClr val="2C3C43"/>
        </a:dk2>
        <a:lt2>
          <a:srgbClr val="EBEBEB"/>
        </a:lt2>
        <a:accent1>
          <a:srgbClr val="5FCBEF"/>
        </a:accent1>
        <a:accent2>
          <a:srgbClr val="2E83C3"/>
        </a:accent2>
        <a:accent3>
          <a:srgbClr val="FFFFFF"/>
        </a:accent3>
        <a:accent4>
          <a:srgbClr val="000000"/>
        </a:accent4>
        <a:accent5>
          <a:srgbClr val="B6E2F6"/>
        </a:accent5>
        <a:accent6>
          <a:srgbClr val="2976B0"/>
        </a:accent6>
        <a:hlink>
          <a:srgbClr val="3FCDE7"/>
        </a:hlink>
        <a:folHlink>
          <a:srgbClr val="A9D3E1"/>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7_Facet">
  <a:themeElements>
    <a:clrScheme name="7_Facet 1">
      <a:dk1>
        <a:srgbClr val="000000"/>
      </a:dk1>
      <a:lt1>
        <a:srgbClr val="FFFFFF"/>
      </a:lt1>
      <a:dk2>
        <a:srgbClr val="2C3C43"/>
      </a:dk2>
      <a:lt2>
        <a:srgbClr val="EBEBEB"/>
      </a:lt2>
      <a:accent1>
        <a:srgbClr val="5FCBEF"/>
      </a:accent1>
      <a:accent2>
        <a:srgbClr val="2E83C3"/>
      </a:accent2>
      <a:accent3>
        <a:srgbClr val="FFFFFF"/>
      </a:accent3>
      <a:accent4>
        <a:srgbClr val="000000"/>
      </a:accent4>
      <a:accent5>
        <a:srgbClr val="B6E2F6"/>
      </a:accent5>
      <a:accent6>
        <a:srgbClr val="2976B0"/>
      </a:accent6>
      <a:hlink>
        <a:srgbClr val="3FCDE7"/>
      </a:hlink>
      <a:folHlink>
        <a:srgbClr val="A9D3E1"/>
      </a:folHlink>
    </a:clrScheme>
    <a:fontScheme name="7_Facet">
      <a:majorFont>
        <a:latin typeface="Trebuchet MS"/>
        <a:ea typeface="方正姚体"/>
        <a:cs typeface="方正姚体"/>
      </a:majorFont>
      <a:minorFont>
        <a:latin typeface="Trebuchet MS"/>
        <a:ea typeface="华文新魏"/>
        <a:cs typeface="华文新魏"/>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SimSun"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SimSun" pitchFamily="2" charset="-122"/>
          </a:defRPr>
        </a:defPPr>
      </a:lstStyle>
    </a:lnDef>
  </a:objectDefaults>
  <a:extraClrSchemeLst>
    <a:extraClrScheme>
      <a:clrScheme name="7_Facet 1">
        <a:dk1>
          <a:srgbClr val="000000"/>
        </a:dk1>
        <a:lt1>
          <a:srgbClr val="FFFFFF"/>
        </a:lt1>
        <a:dk2>
          <a:srgbClr val="2C3C43"/>
        </a:dk2>
        <a:lt2>
          <a:srgbClr val="EBEBEB"/>
        </a:lt2>
        <a:accent1>
          <a:srgbClr val="5FCBEF"/>
        </a:accent1>
        <a:accent2>
          <a:srgbClr val="2E83C3"/>
        </a:accent2>
        <a:accent3>
          <a:srgbClr val="FFFFFF"/>
        </a:accent3>
        <a:accent4>
          <a:srgbClr val="000000"/>
        </a:accent4>
        <a:accent5>
          <a:srgbClr val="B6E2F6"/>
        </a:accent5>
        <a:accent6>
          <a:srgbClr val="2976B0"/>
        </a:accent6>
        <a:hlink>
          <a:srgbClr val="3FCDE7"/>
        </a:hlink>
        <a:folHlink>
          <a:srgbClr val="A9D3E1"/>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8_Facet">
  <a:themeElements>
    <a:clrScheme name="8_Facet 1">
      <a:dk1>
        <a:srgbClr val="000000"/>
      </a:dk1>
      <a:lt1>
        <a:srgbClr val="FFFFFF"/>
      </a:lt1>
      <a:dk2>
        <a:srgbClr val="2C3C43"/>
      </a:dk2>
      <a:lt2>
        <a:srgbClr val="EBEBEB"/>
      </a:lt2>
      <a:accent1>
        <a:srgbClr val="5FCBEF"/>
      </a:accent1>
      <a:accent2>
        <a:srgbClr val="2E83C3"/>
      </a:accent2>
      <a:accent3>
        <a:srgbClr val="FFFFFF"/>
      </a:accent3>
      <a:accent4>
        <a:srgbClr val="000000"/>
      </a:accent4>
      <a:accent5>
        <a:srgbClr val="B6E2F6"/>
      </a:accent5>
      <a:accent6>
        <a:srgbClr val="2976B0"/>
      </a:accent6>
      <a:hlink>
        <a:srgbClr val="3FCDE7"/>
      </a:hlink>
      <a:folHlink>
        <a:srgbClr val="A9D3E1"/>
      </a:folHlink>
    </a:clrScheme>
    <a:fontScheme name="8_Facet">
      <a:majorFont>
        <a:latin typeface="Trebuchet MS"/>
        <a:ea typeface="方正姚体"/>
        <a:cs typeface="方正姚体"/>
      </a:majorFont>
      <a:minorFont>
        <a:latin typeface="Trebuchet MS"/>
        <a:ea typeface="华文新魏"/>
        <a:cs typeface="华文新魏"/>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SimSun"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SimSun" pitchFamily="2" charset="-122"/>
          </a:defRPr>
        </a:defPPr>
      </a:lstStyle>
    </a:lnDef>
  </a:objectDefaults>
  <a:extraClrSchemeLst>
    <a:extraClrScheme>
      <a:clrScheme name="8_Facet 1">
        <a:dk1>
          <a:srgbClr val="000000"/>
        </a:dk1>
        <a:lt1>
          <a:srgbClr val="FFFFFF"/>
        </a:lt1>
        <a:dk2>
          <a:srgbClr val="2C3C43"/>
        </a:dk2>
        <a:lt2>
          <a:srgbClr val="EBEBEB"/>
        </a:lt2>
        <a:accent1>
          <a:srgbClr val="5FCBEF"/>
        </a:accent1>
        <a:accent2>
          <a:srgbClr val="2E83C3"/>
        </a:accent2>
        <a:accent3>
          <a:srgbClr val="FFFFFF"/>
        </a:accent3>
        <a:accent4>
          <a:srgbClr val="000000"/>
        </a:accent4>
        <a:accent5>
          <a:srgbClr val="B6E2F6"/>
        </a:accent5>
        <a:accent6>
          <a:srgbClr val="2976B0"/>
        </a:accent6>
        <a:hlink>
          <a:srgbClr val="3FCDE7"/>
        </a:hlink>
        <a:folHlink>
          <a:srgbClr val="A9D3E1"/>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9_Facet">
  <a:themeElements>
    <a:clrScheme name="9_Facet 1">
      <a:dk1>
        <a:srgbClr val="000000"/>
      </a:dk1>
      <a:lt1>
        <a:srgbClr val="FFFFFF"/>
      </a:lt1>
      <a:dk2>
        <a:srgbClr val="2C3C43"/>
      </a:dk2>
      <a:lt2>
        <a:srgbClr val="EBEBEB"/>
      </a:lt2>
      <a:accent1>
        <a:srgbClr val="5FCBEF"/>
      </a:accent1>
      <a:accent2>
        <a:srgbClr val="2E83C3"/>
      </a:accent2>
      <a:accent3>
        <a:srgbClr val="FFFFFF"/>
      </a:accent3>
      <a:accent4>
        <a:srgbClr val="000000"/>
      </a:accent4>
      <a:accent5>
        <a:srgbClr val="B6E2F6"/>
      </a:accent5>
      <a:accent6>
        <a:srgbClr val="2976B0"/>
      </a:accent6>
      <a:hlink>
        <a:srgbClr val="3FCDE7"/>
      </a:hlink>
      <a:folHlink>
        <a:srgbClr val="A9D3E1"/>
      </a:folHlink>
    </a:clrScheme>
    <a:fontScheme name="9_Facet">
      <a:majorFont>
        <a:latin typeface="Trebuchet MS"/>
        <a:ea typeface="方正姚体"/>
        <a:cs typeface="方正姚体"/>
      </a:majorFont>
      <a:minorFont>
        <a:latin typeface="Trebuchet MS"/>
        <a:ea typeface="华文新魏"/>
        <a:cs typeface="华文新魏"/>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SimSun"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SimSun" pitchFamily="2" charset="-122"/>
          </a:defRPr>
        </a:defPPr>
      </a:lstStyle>
    </a:lnDef>
  </a:objectDefaults>
  <a:extraClrSchemeLst>
    <a:extraClrScheme>
      <a:clrScheme name="9_Facet 1">
        <a:dk1>
          <a:srgbClr val="000000"/>
        </a:dk1>
        <a:lt1>
          <a:srgbClr val="FFFFFF"/>
        </a:lt1>
        <a:dk2>
          <a:srgbClr val="2C3C43"/>
        </a:dk2>
        <a:lt2>
          <a:srgbClr val="EBEBEB"/>
        </a:lt2>
        <a:accent1>
          <a:srgbClr val="5FCBEF"/>
        </a:accent1>
        <a:accent2>
          <a:srgbClr val="2E83C3"/>
        </a:accent2>
        <a:accent3>
          <a:srgbClr val="FFFFFF"/>
        </a:accent3>
        <a:accent4>
          <a:srgbClr val="000000"/>
        </a:accent4>
        <a:accent5>
          <a:srgbClr val="B6E2F6"/>
        </a:accent5>
        <a:accent6>
          <a:srgbClr val="2976B0"/>
        </a:accent6>
        <a:hlink>
          <a:srgbClr val="3FCDE7"/>
        </a:hlink>
        <a:folHlink>
          <a:srgbClr val="A9D3E1"/>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208</TotalTime>
  <Pages>0</Pages>
  <Words>2031</Words>
  <Characters>0</Characters>
  <Application>Microsoft Office PowerPoint</Application>
  <DocSecurity>0</DocSecurity>
  <PresentationFormat>Breedbeeld</PresentationFormat>
  <Lines>0</Lines>
  <Paragraphs>262</Paragraphs>
  <Slides>57</Slides>
  <Notes>0</Notes>
  <HiddenSlides>0</HiddenSlides>
  <MMClips>0</MMClips>
  <ScaleCrop>false</ScaleCrop>
  <HeadingPairs>
    <vt:vector size="6" baseType="variant">
      <vt:variant>
        <vt:lpstr>Gebruikte lettertypen</vt:lpstr>
      </vt:variant>
      <vt:variant>
        <vt:i4>11</vt:i4>
      </vt:variant>
      <vt:variant>
        <vt:lpstr>Thema</vt:lpstr>
      </vt:variant>
      <vt:variant>
        <vt:i4>12</vt:i4>
      </vt:variant>
      <vt:variant>
        <vt:lpstr>Diatitels</vt:lpstr>
      </vt:variant>
      <vt:variant>
        <vt:i4>57</vt:i4>
      </vt:variant>
    </vt:vector>
  </HeadingPairs>
  <TitlesOfParts>
    <vt:vector size="80" baseType="lpstr">
      <vt:lpstr>Arial</vt:lpstr>
      <vt:lpstr>SimSun</vt:lpstr>
      <vt:lpstr>华文新魏</vt:lpstr>
      <vt:lpstr>Trebuchet MS</vt:lpstr>
      <vt:lpstr>方正姚体</vt:lpstr>
      <vt:lpstr>Wingdings 3</vt:lpstr>
      <vt:lpstr>Calibri</vt:lpstr>
      <vt:lpstr>等线</vt:lpstr>
      <vt:lpstr>Gill Sans MT</vt:lpstr>
      <vt:lpstr>等线 Light</vt:lpstr>
      <vt:lpstr>Batang</vt:lpstr>
      <vt:lpstr>Facet</vt:lpstr>
      <vt:lpstr>2_Facet</vt:lpstr>
      <vt:lpstr>3_Facet</vt:lpstr>
      <vt:lpstr>4_Facet</vt:lpstr>
      <vt:lpstr>5_Facet</vt:lpstr>
      <vt:lpstr>6_Facet</vt:lpstr>
      <vt:lpstr>7_Facet</vt:lpstr>
      <vt:lpstr>8_Facet</vt:lpstr>
      <vt:lpstr>9_Facet</vt:lpstr>
      <vt:lpstr>10_Facet</vt:lpstr>
      <vt:lpstr>11_Facet</vt:lpstr>
      <vt:lpstr>Galerie</vt:lpstr>
      <vt:lpstr> 9IJ periode humor</vt:lpstr>
      <vt:lpstr>Lachen wapent de mens tegen virussen en kwaadwillende cellen. Wie lacht, leeft langer. Humoristische schrijvers zijn levensredders."  </vt:lpstr>
      <vt:lpstr>Humor, wat is dat eigenlijk? </vt:lpstr>
      <vt:lpstr>Humor periode: wat gaan we doen?</vt:lpstr>
      <vt:lpstr>Humor: inleiding (1/3) </vt:lpstr>
      <vt:lpstr>Humor: inleiding (2/3) </vt:lpstr>
      <vt:lpstr>Humor: inleiding (3/3) </vt:lpstr>
      <vt:lpstr>Humor: jouw humor?</vt:lpstr>
      <vt:lpstr>humorcirkel</vt:lpstr>
      <vt:lpstr>Aan het werk</vt:lpstr>
      <vt:lpstr> </vt:lpstr>
      <vt:lpstr>vandaag</vt:lpstr>
      <vt:lpstr>H1.1 achtergronden humor (1/2)</vt:lpstr>
      <vt:lpstr>H1.2 Kolder (2/2) </vt:lpstr>
      <vt:lpstr>Aan het werk</vt:lpstr>
      <vt:lpstr>Vervolgopdrachten: </vt:lpstr>
      <vt:lpstr>maandag</vt:lpstr>
      <vt:lpstr>vandaag</vt:lpstr>
      <vt:lpstr>H2 spelen met taal (1/3)  </vt:lpstr>
      <vt:lpstr>vervolg H2 spelen met taal (2/3)</vt:lpstr>
      <vt:lpstr>H 2 Spelen met taal (3/3)</vt:lpstr>
      <vt:lpstr>een verhaaltje (verhaal +opdracht moet in je schrift) </vt:lpstr>
      <vt:lpstr>spoonerisme (De slak-en zaagregeling)  ( Er leefde eens heel wer veg, in een krachtig pasteel een scheel hoon meisje) </vt:lpstr>
      <vt:lpstr>en verder</vt:lpstr>
      <vt:lpstr>donderdag</vt:lpstr>
      <vt:lpstr>4 soorten humor</vt:lpstr>
      <vt:lpstr>vandaag</vt:lpstr>
      <vt:lpstr>H2 Esprit</vt:lpstr>
      <vt:lpstr>Aan het werk</vt:lpstr>
      <vt:lpstr>PowerPoint-presentatie</vt:lpstr>
      <vt:lpstr>Vandaag: nog een beetje esprit en daarna parodie</vt:lpstr>
      <vt:lpstr>H3 parodie </vt:lpstr>
      <vt:lpstr>Theorie parodie: maak aantekeningen</vt:lpstr>
      <vt:lpstr>Een sprookje</vt:lpstr>
      <vt:lpstr>nog een verhaaltje </vt:lpstr>
      <vt:lpstr>werkblad</vt:lpstr>
      <vt:lpstr>Vrijdag: </vt:lpstr>
      <vt:lpstr>Welkom terug</vt:lpstr>
      <vt:lpstr>Vandaag</vt:lpstr>
      <vt:lpstr>Theorie Ironie</vt:lpstr>
      <vt:lpstr>Verwerkingsopdracht ironie</vt:lpstr>
      <vt:lpstr>De mensheid wordt wel intelligenter, maar niet slimmer</vt:lpstr>
      <vt:lpstr>Satire en sarcasme</vt:lpstr>
      <vt:lpstr>Vandaag</vt:lpstr>
      <vt:lpstr>Theorie satire en sarcasme (1/2)</vt:lpstr>
      <vt:lpstr>Theorie (2/2)</vt:lpstr>
      <vt:lpstr>Jullie werk</vt:lpstr>
      <vt:lpstr>Aan het werk</vt:lpstr>
      <vt:lpstr>Verwerkingsopdracht</vt:lpstr>
      <vt:lpstr> Cynisme</vt:lpstr>
      <vt:lpstr>Vandaag</vt:lpstr>
      <vt:lpstr>schrijf een sarcastische/cynische column over een  reclame of trend die jij irritant vindt.  </vt:lpstr>
      <vt:lpstr>PowerPoint-presentatie</vt:lpstr>
      <vt:lpstr>Theorie H7 zwarte humor en  non-humor</vt:lpstr>
      <vt:lpstr>vandaag</vt:lpstr>
      <vt:lpstr>PowerPoint-presentatie</vt:lpstr>
      <vt:lpstr>De laatste dag</vt:lpstr>
    </vt:vector>
  </TitlesOfParts>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Periode  humor</dc:title>
  <dc:creator>Fam.Dikkers</dc:creator>
  <cp:lastModifiedBy>Esther Dikkers</cp:lastModifiedBy>
  <cp:revision>117</cp:revision>
  <dcterms:created xsi:type="dcterms:W3CDTF">2015-05-31T10:03:00Z</dcterms:created>
  <dcterms:modified xsi:type="dcterms:W3CDTF">2018-05-04T09:47:40Z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1033-9.1.0.4550</vt:lpwstr>
  </property>
</Properties>
</file>