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94020A20-78EF-4762-8BA6-57C85B78892D}" type="datetimeFigureOut">
              <a:rPr lang="nl-NL" smtClean="0"/>
              <a:t>16-3-2018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BDE74D12-47C0-45A6-AE63-94FFD84CFF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1109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20A20-78EF-4762-8BA6-57C85B78892D}" type="datetimeFigureOut">
              <a:rPr lang="nl-NL" smtClean="0"/>
              <a:t>16-3-2018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74D12-47C0-45A6-AE63-94FFD84CFF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7787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20A20-78EF-4762-8BA6-57C85B78892D}" type="datetimeFigureOut">
              <a:rPr lang="nl-NL" smtClean="0"/>
              <a:t>16-3-2018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74D12-47C0-45A6-AE63-94FFD84CFF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94502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20A20-78EF-4762-8BA6-57C85B78892D}" type="datetimeFigureOut">
              <a:rPr lang="nl-NL" smtClean="0"/>
              <a:t>16-3-2018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74D12-47C0-45A6-AE63-94FFD84CFF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27090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20A20-78EF-4762-8BA6-57C85B78892D}" type="datetimeFigureOut">
              <a:rPr lang="nl-NL" smtClean="0"/>
              <a:t>16-3-2018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74D12-47C0-45A6-AE63-94FFD84CFF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0816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20A20-78EF-4762-8BA6-57C85B78892D}" type="datetimeFigureOut">
              <a:rPr lang="nl-NL" smtClean="0"/>
              <a:t>16-3-2018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74D12-47C0-45A6-AE63-94FFD84CFF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90018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20A20-78EF-4762-8BA6-57C85B78892D}" type="datetimeFigureOut">
              <a:rPr lang="nl-NL" smtClean="0"/>
              <a:t>16-3-2018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74D12-47C0-45A6-AE63-94FFD84CFF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1169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94020A20-78EF-4762-8BA6-57C85B78892D}" type="datetimeFigureOut">
              <a:rPr lang="nl-NL" smtClean="0"/>
              <a:t>16-3-2018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74D12-47C0-45A6-AE63-94FFD84CFF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5565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94020A20-78EF-4762-8BA6-57C85B78892D}" type="datetimeFigureOut">
              <a:rPr lang="nl-NL" smtClean="0"/>
              <a:t>16-3-2018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74D12-47C0-45A6-AE63-94FFD84CFF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6105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20A20-78EF-4762-8BA6-57C85B78892D}" type="datetimeFigureOut">
              <a:rPr lang="nl-NL" smtClean="0"/>
              <a:t>16-3-2018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74D12-47C0-45A6-AE63-94FFD84CFF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609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20A20-78EF-4762-8BA6-57C85B78892D}" type="datetimeFigureOut">
              <a:rPr lang="nl-NL" smtClean="0"/>
              <a:t>16-3-2018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74D12-47C0-45A6-AE63-94FFD84CFF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0919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20A20-78EF-4762-8BA6-57C85B78892D}" type="datetimeFigureOut">
              <a:rPr lang="nl-NL" smtClean="0"/>
              <a:t>16-3-2018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74D12-47C0-45A6-AE63-94FFD84CFF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1250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20A20-78EF-4762-8BA6-57C85B78892D}" type="datetimeFigureOut">
              <a:rPr lang="nl-NL" smtClean="0"/>
              <a:t>16-3-2018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74D12-47C0-45A6-AE63-94FFD84CFF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3828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20A20-78EF-4762-8BA6-57C85B78892D}" type="datetimeFigureOut">
              <a:rPr lang="nl-NL" smtClean="0"/>
              <a:t>16-3-2018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74D12-47C0-45A6-AE63-94FFD84CFF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4291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20A20-78EF-4762-8BA6-57C85B78892D}" type="datetimeFigureOut">
              <a:rPr lang="nl-NL" smtClean="0"/>
              <a:t>16-3-2018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74D12-47C0-45A6-AE63-94FFD84CFF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9916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20A20-78EF-4762-8BA6-57C85B78892D}" type="datetimeFigureOut">
              <a:rPr lang="nl-NL" smtClean="0"/>
              <a:t>16-3-2018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74D12-47C0-45A6-AE63-94FFD84CFF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1885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20A20-78EF-4762-8BA6-57C85B78892D}" type="datetimeFigureOut">
              <a:rPr lang="nl-NL" smtClean="0"/>
              <a:t>16-3-2018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74D12-47C0-45A6-AE63-94FFD84CFF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8345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94020A20-78EF-4762-8BA6-57C85B78892D}" type="datetimeFigureOut">
              <a:rPr lang="nl-NL" smtClean="0"/>
              <a:t>16-3-2018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BDE74D12-47C0-45A6-AE63-94FFD84CFF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2794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Presentaties maken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Wat zijn de eisen?</a:t>
            </a:r>
          </a:p>
        </p:txBody>
      </p:sp>
    </p:spTree>
    <p:extLst>
      <p:ext uri="{BB962C8B-B14F-4D97-AF65-F5344CB8AC3E}">
        <p14:creationId xmlns:p14="http://schemas.microsoft.com/office/powerpoint/2010/main" val="25140026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664" y="270163"/>
            <a:ext cx="6096000" cy="4572000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7703" y="1049482"/>
            <a:ext cx="428625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3368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plaatsingsverbanden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15636" y="2603499"/>
            <a:ext cx="9564977" cy="4171373"/>
          </a:xfrm>
        </p:spPr>
        <p:txBody>
          <a:bodyPr>
            <a:normAutofit/>
          </a:bodyPr>
          <a:lstStyle/>
          <a:p>
            <a:r>
              <a:rPr lang="nl-NL" dirty="0"/>
              <a:t>Het plaatsen van artikelen in combinatie met elkaar, op basis van een bepaalde verwantschap, noemen we combinatieplaatsing.</a:t>
            </a:r>
          </a:p>
          <a:p>
            <a:endParaRPr lang="nl-NL" dirty="0"/>
          </a:p>
          <a:p>
            <a:r>
              <a:rPr lang="nl-NL" dirty="0"/>
              <a:t>Drie vormen van combinatieplaatsing</a:t>
            </a:r>
          </a:p>
          <a:p>
            <a:pPr>
              <a:buFontTx/>
              <a:buChar char="-"/>
            </a:pPr>
            <a:r>
              <a:rPr lang="nl-NL" dirty="0"/>
              <a:t>Rug aan </a:t>
            </a:r>
            <a:r>
              <a:rPr lang="nl-NL" dirty="0" err="1"/>
              <a:t>rugplaatsing</a:t>
            </a:r>
            <a:endParaRPr lang="nl-NL" dirty="0"/>
          </a:p>
          <a:p>
            <a:pPr>
              <a:buFontTx/>
              <a:buChar char="-"/>
            </a:pPr>
            <a:r>
              <a:rPr lang="nl-NL" dirty="0"/>
              <a:t>Contraplaatsing</a:t>
            </a:r>
          </a:p>
          <a:p>
            <a:pPr>
              <a:buFontTx/>
              <a:buChar char="-"/>
            </a:pPr>
            <a:r>
              <a:rPr lang="nl-NL" dirty="0"/>
              <a:t>Nabuurplaatsing</a:t>
            </a:r>
          </a:p>
          <a:p>
            <a:pPr>
              <a:buFontTx/>
              <a:buChar char="-"/>
            </a:pPr>
            <a:endParaRPr lang="nl-NL" dirty="0"/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438825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Rug aan </a:t>
            </a:r>
            <a:r>
              <a:rPr lang="nl-NL" dirty="0" err="1"/>
              <a:t>rugplaatsing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8064" y="2051338"/>
            <a:ext cx="7010400" cy="466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9264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Contraplaatsing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9928" y="1818407"/>
            <a:ext cx="6187693" cy="4623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5442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nabuurplaatsing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0862" y="1842654"/>
            <a:ext cx="4841298" cy="3638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2606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Schappenplannen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Indeling van de schappen op papier.</a:t>
            </a:r>
          </a:p>
          <a:p>
            <a:endParaRPr lang="nl-NL" dirty="0"/>
          </a:p>
          <a:p>
            <a:r>
              <a:rPr lang="nl-NL" dirty="0"/>
              <a:t>Hoger rendement</a:t>
            </a:r>
          </a:p>
          <a:p>
            <a:r>
              <a:rPr lang="nl-NL" dirty="0"/>
              <a:t>Meer omzet</a:t>
            </a:r>
          </a:p>
          <a:p>
            <a:r>
              <a:rPr lang="nl-NL" dirty="0"/>
              <a:t>Meer klanttevredenheid</a:t>
            </a:r>
          </a:p>
          <a:p>
            <a:r>
              <a:rPr lang="nl-NL" dirty="0"/>
              <a:t>eenduidig</a:t>
            </a:r>
          </a:p>
        </p:txBody>
      </p:sp>
    </p:spTree>
    <p:extLst>
      <p:ext uri="{BB962C8B-B14F-4D97-AF65-F5344CB8AC3E}">
        <p14:creationId xmlns:p14="http://schemas.microsoft.com/office/powerpoint/2010/main" val="846326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Attentiewaarde</a:t>
            </a:r>
          </a:p>
          <a:p>
            <a:r>
              <a:rPr lang="nl-NL" dirty="0"/>
              <a:t>Verwantschappen</a:t>
            </a:r>
          </a:p>
          <a:p>
            <a:r>
              <a:rPr lang="nl-NL" dirty="0"/>
              <a:t>Plaatsingsverbanden</a:t>
            </a:r>
          </a:p>
          <a:p>
            <a:r>
              <a:rPr lang="nl-NL" dirty="0" err="1"/>
              <a:t>Schappenplannen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714865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ATTENTIEWAARDE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De mate waarin de aandacht van de klant wordt getrokken.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Artikelen die opvallend gepresenteerd worden bijvoorbeeld in een etalage hebben een hoge attentiewaarde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De attentiewaarde wordt verhoogd door gebruik te maken van:</a:t>
            </a:r>
          </a:p>
          <a:p>
            <a:pPr marL="0" indent="0">
              <a:buNone/>
            </a:pPr>
            <a:r>
              <a:rPr lang="nl-NL" dirty="0"/>
              <a:t>- brandpunt (aparte tafel met producten, die extra opvalt)</a:t>
            </a:r>
          </a:p>
          <a:p>
            <a:pPr marL="0" indent="0">
              <a:buNone/>
            </a:pPr>
            <a:r>
              <a:rPr lang="nl-NL" dirty="0"/>
              <a:t>-eyecatcher  ( product wat eruit springt)</a:t>
            </a:r>
          </a:p>
        </p:txBody>
      </p:sp>
    </p:spTree>
    <p:extLst>
      <p:ext uri="{BB962C8B-B14F-4D97-AF65-F5344CB8AC3E}">
        <p14:creationId xmlns:p14="http://schemas.microsoft.com/office/powerpoint/2010/main" val="5461267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17" y="0"/>
            <a:ext cx="4404360" cy="3302000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0575" y="337704"/>
            <a:ext cx="4572000" cy="3429000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08" b="14427"/>
          <a:stretch/>
        </p:blipFill>
        <p:spPr>
          <a:xfrm>
            <a:off x="2202873" y="2892846"/>
            <a:ext cx="5320146" cy="3871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186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972" y="979055"/>
            <a:ext cx="8152569" cy="5435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4537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Verhogen van de attentiewaarde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15636" y="2603499"/>
            <a:ext cx="9564977" cy="4171373"/>
          </a:xfrm>
        </p:spPr>
        <p:txBody>
          <a:bodyPr>
            <a:normAutofit lnSpcReduction="10000"/>
          </a:bodyPr>
          <a:lstStyle/>
          <a:p>
            <a:r>
              <a:rPr lang="nl-NL" dirty="0"/>
              <a:t>Presentatiehoogte</a:t>
            </a:r>
          </a:p>
          <a:p>
            <a:pPr marL="0" indent="0">
              <a:buNone/>
            </a:pPr>
            <a:r>
              <a:rPr lang="nl-NL" dirty="0"/>
              <a:t>Bukhoogte ( 0-80 cm)</a:t>
            </a:r>
          </a:p>
          <a:p>
            <a:pPr marL="0" indent="0">
              <a:buNone/>
            </a:pPr>
            <a:r>
              <a:rPr lang="nl-NL" dirty="0"/>
              <a:t>Grijphoogte (80-120 cm)</a:t>
            </a:r>
          </a:p>
          <a:p>
            <a:pPr marL="0" indent="0">
              <a:buNone/>
            </a:pPr>
            <a:r>
              <a:rPr lang="nl-NL" dirty="0"/>
              <a:t>Ooghoogte (120-160 cm) </a:t>
            </a:r>
            <a:r>
              <a:rPr lang="nl-NL" dirty="0">
                <a:sym typeface="Wingdings" panose="05000000000000000000" pitchFamily="2" charset="2"/>
              </a:rPr>
              <a:t> gouden schap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Reikhoogte ( 160 en hoger)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err="1"/>
              <a:t>Facings</a:t>
            </a:r>
            <a:r>
              <a:rPr lang="nl-NL" dirty="0"/>
              <a:t> (aantal artikelen wat van de voorkant zichtbaar is) hoe groter het aantal </a:t>
            </a:r>
            <a:r>
              <a:rPr lang="nl-NL" dirty="0" err="1"/>
              <a:t>facings</a:t>
            </a:r>
            <a:r>
              <a:rPr lang="nl-NL" dirty="0"/>
              <a:t>, hoe hoger de attentiewaarde.</a:t>
            </a:r>
          </a:p>
          <a:p>
            <a:endParaRPr lang="nl-NL" dirty="0"/>
          </a:p>
          <a:p>
            <a:r>
              <a:rPr lang="nl-NL" dirty="0"/>
              <a:t>Kleurgebruik</a:t>
            </a:r>
          </a:p>
          <a:p>
            <a:pPr marL="0" indent="0">
              <a:buNone/>
            </a:pPr>
            <a:r>
              <a:rPr lang="nl-NL" dirty="0"/>
              <a:t>     hoe meer de kleuren op elkaar afgestemd zijn hoe hoger de verkoop.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614213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Verwantschappen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Het op groepen presenteren van artikelen op een logische manier. Artikelen die bij elkaar horen.</a:t>
            </a:r>
          </a:p>
          <a:p>
            <a:endParaRPr lang="nl-NL" dirty="0"/>
          </a:p>
          <a:p>
            <a:r>
              <a:rPr lang="nl-NL" dirty="0"/>
              <a:t>Consumptieverwant </a:t>
            </a:r>
            <a:r>
              <a:rPr lang="nl-NL" dirty="0">
                <a:sym typeface="Wingdings" panose="05000000000000000000" pitchFamily="2" charset="2"/>
              </a:rPr>
              <a:t> gebruiksverwantschap</a:t>
            </a:r>
          </a:p>
          <a:p>
            <a:r>
              <a:rPr lang="nl-NL" dirty="0">
                <a:sym typeface="Wingdings" panose="05000000000000000000" pitchFamily="2" charset="2"/>
              </a:rPr>
              <a:t>Prijsverwant  </a:t>
            </a:r>
            <a:r>
              <a:rPr lang="nl-NL" dirty="0" err="1">
                <a:sym typeface="Wingdings" panose="05000000000000000000" pitchFamily="2" charset="2"/>
              </a:rPr>
              <a:t>prijsklasses</a:t>
            </a:r>
            <a:r>
              <a:rPr lang="nl-NL" dirty="0">
                <a:sym typeface="Wingdings" panose="05000000000000000000" pitchFamily="2" charset="2"/>
              </a:rPr>
              <a:t> bij elkaar</a:t>
            </a:r>
          </a:p>
          <a:p>
            <a:r>
              <a:rPr lang="nl-NL" dirty="0">
                <a:sym typeface="Wingdings" panose="05000000000000000000" pitchFamily="2" charset="2"/>
              </a:rPr>
              <a:t>Kleurverwant  kleuren bij elkaar</a:t>
            </a:r>
          </a:p>
          <a:p>
            <a:r>
              <a:rPr lang="nl-NL" dirty="0">
                <a:sym typeface="Wingdings" panose="05000000000000000000" pitchFamily="2" charset="2"/>
              </a:rPr>
              <a:t>Stijlverwant  in een stijl gepresenteerd , klassiek, modern enz.</a:t>
            </a:r>
          </a:p>
          <a:p>
            <a:r>
              <a:rPr lang="nl-NL" dirty="0">
                <a:sym typeface="Wingdings" panose="05000000000000000000" pitchFamily="2" charset="2"/>
              </a:rPr>
              <a:t>Themaverwantschap  kerst, </a:t>
            </a:r>
            <a:r>
              <a:rPr lang="nl-NL" dirty="0" err="1">
                <a:sym typeface="Wingdings" panose="05000000000000000000" pitchFamily="2" charset="2"/>
              </a:rPr>
              <a:t>pasen</a:t>
            </a:r>
            <a:r>
              <a:rPr lang="nl-NL" dirty="0">
                <a:sym typeface="Wingdings" panose="05000000000000000000" pitchFamily="2" charset="2"/>
              </a:rPr>
              <a:t> e.d.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475947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433387"/>
            <a:ext cx="7010400" cy="5991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5930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446" y="197428"/>
            <a:ext cx="3969328" cy="2922869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571498"/>
            <a:ext cx="4295503" cy="5725391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7073" y="3120297"/>
            <a:ext cx="4873336" cy="3670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713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-directiekamer">
  <a:themeElements>
    <a:clrScheme name="Violet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Ion-directiekamer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-directiekamer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0</TotalTime>
  <Words>233</Words>
  <Application>Microsoft Office PowerPoint</Application>
  <PresentationFormat>Breedbeeld</PresentationFormat>
  <Paragraphs>53</Paragraphs>
  <Slides>15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20" baseType="lpstr">
      <vt:lpstr>Arial</vt:lpstr>
      <vt:lpstr>Century Gothic</vt:lpstr>
      <vt:lpstr>Wingdings</vt:lpstr>
      <vt:lpstr>Wingdings 3</vt:lpstr>
      <vt:lpstr>Ion-directiekamer</vt:lpstr>
      <vt:lpstr>Presentaties maken</vt:lpstr>
      <vt:lpstr>Inhoud</vt:lpstr>
      <vt:lpstr>ATTENTIEWAARDE</vt:lpstr>
      <vt:lpstr>PowerPoint-presentatie</vt:lpstr>
      <vt:lpstr>PowerPoint-presentatie</vt:lpstr>
      <vt:lpstr>Verhogen van de attentiewaarde</vt:lpstr>
      <vt:lpstr>Verwantschappen</vt:lpstr>
      <vt:lpstr>PowerPoint-presentatie</vt:lpstr>
      <vt:lpstr>PowerPoint-presentatie</vt:lpstr>
      <vt:lpstr>PowerPoint-presentatie</vt:lpstr>
      <vt:lpstr>plaatsingsverbanden</vt:lpstr>
      <vt:lpstr>Rug aan rugplaatsing</vt:lpstr>
      <vt:lpstr>Contraplaatsing</vt:lpstr>
      <vt:lpstr>nabuurplaatsing</vt:lpstr>
      <vt:lpstr>Schappenplannen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Presentaties maken</dc:title>
  <dc:creator>Regien Mendel - ten Napel</dc:creator>
  <cp:lastModifiedBy>Annoeschka Turksema</cp:lastModifiedBy>
  <cp:revision>6</cp:revision>
  <dcterms:created xsi:type="dcterms:W3CDTF">2016-05-09T07:51:39Z</dcterms:created>
  <dcterms:modified xsi:type="dcterms:W3CDTF">2018-03-16T15:24:21Z</dcterms:modified>
</cp:coreProperties>
</file>