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8" r:id="rId3"/>
    <p:sldId id="325" r:id="rId4"/>
    <p:sldId id="327" r:id="rId5"/>
    <p:sldId id="328" r:id="rId6"/>
    <p:sldId id="329" r:id="rId7"/>
    <p:sldId id="330" r:id="rId8"/>
    <p:sldId id="333" r:id="rId9"/>
    <p:sldId id="331" r:id="rId10"/>
    <p:sldId id="332" r:id="rId11"/>
    <p:sldId id="323" r:id="rId1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22-5-2018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22-5-2018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22-5-2018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22-5-2018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22-5-2018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22-5-2018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22-5-2018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22-5-2018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22-5-2018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22-5-2018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22-5-2018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899592" y="908720"/>
            <a:ext cx="75608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 smtClean="0"/>
              <a:t>LG42 IBS2.4 Communiceren</a:t>
            </a:r>
          </a:p>
          <a:p>
            <a:r>
              <a:rPr lang="nl-NL" sz="4000" dirty="0" smtClean="0"/>
              <a:t>Analyseren – les </a:t>
            </a:r>
            <a:r>
              <a:rPr lang="nl-NL" sz="4000" dirty="0" smtClean="0"/>
              <a:t>2</a:t>
            </a:r>
            <a:endParaRPr lang="nl-NL" sz="4000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Bestemmingsplan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763688" y="1196752"/>
            <a:ext cx="6923112" cy="4929411"/>
          </a:xfrm>
        </p:spPr>
        <p:txBody>
          <a:bodyPr/>
          <a:lstStyle/>
          <a:p>
            <a:pPr>
              <a:buFontTx/>
              <a:buChar char="-"/>
            </a:pPr>
            <a:r>
              <a:rPr lang="nl-NL" dirty="0" smtClean="0"/>
              <a:t>Met uitleg (en dus een legenda)</a:t>
            </a:r>
          </a:p>
          <a:p>
            <a:pPr>
              <a:buFontTx/>
              <a:buChar char="-"/>
            </a:pPr>
            <a:r>
              <a:rPr lang="nl-NL" dirty="0" smtClean="0"/>
              <a:t>Gecombineerd met de werkelijke situatie (foto Google </a:t>
            </a:r>
            <a:r>
              <a:rPr lang="nl-NL" dirty="0"/>
              <a:t>E</a:t>
            </a:r>
            <a:r>
              <a:rPr lang="nl-NL" dirty="0" smtClean="0"/>
              <a:t>arth bijvoorbeeld)</a:t>
            </a:r>
          </a:p>
          <a:p>
            <a:pPr>
              <a:buFontTx/>
              <a:buChar char="-"/>
            </a:pPr>
            <a:r>
              <a:rPr lang="nl-NL" dirty="0" smtClean="0"/>
              <a:t>Hoeveel ruimte is er nog?</a:t>
            </a:r>
          </a:p>
          <a:p>
            <a:pPr>
              <a:buFontTx/>
              <a:buChar char="-"/>
            </a:pPr>
            <a:r>
              <a:rPr lang="nl-NL" dirty="0" smtClean="0"/>
              <a:t>Wat wil de loonwerker?</a:t>
            </a:r>
          </a:p>
          <a:p>
            <a:pPr>
              <a:buFontTx/>
              <a:buChar char="-"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3648" y="3789040"/>
            <a:ext cx="6629400" cy="281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1524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 smtClean="0"/>
              <a:t>Aan de </a:t>
            </a:r>
            <a:r>
              <a:rPr lang="nl-NL" dirty="0" smtClean="0"/>
              <a:t>gang</a:t>
            </a:r>
          </a:p>
          <a:p>
            <a:pPr marL="514350" indent="-514350">
              <a:buFont typeface="+mj-lt"/>
              <a:buAutoNum type="arabicPeriod"/>
            </a:pPr>
            <a:endParaRPr lang="nl-NL" dirty="0"/>
          </a:p>
          <a:p>
            <a:pPr marL="514350" lvl="0" indent="-514350">
              <a:buFont typeface="+mj-lt"/>
              <a:buAutoNum type="arabicPeriod"/>
            </a:pPr>
            <a:r>
              <a:rPr lang="nl-NL" dirty="0" smtClean="0"/>
              <a:t>Inleiding</a:t>
            </a:r>
          </a:p>
          <a:p>
            <a:pPr marL="514350" lvl="0" indent="-514350">
              <a:buFont typeface="+mj-lt"/>
              <a:buAutoNum type="arabicPeriod"/>
            </a:pPr>
            <a:r>
              <a:rPr lang="nl-NL" dirty="0" smtClean="0"/>
              <a:t>Korte </a:t>
            </a:r>
            <a:r>
              <a:rPr lang="nl-NL" dirty="0"/>
              <a:t>omschrijving bedrijf</a:t>
            </a:r>
          </a:p>
          <a:p>
            <a:pPr marL="514350" lvl="0" indent="-514350">
              <a:buFont typeface="+mj-lt"/>
              <a:buAutoNum type="arabicPeriod"/>
            </a:pPr>
            <a:r>
              <a:rPr lang="nl-NL" dirty="0" smtClean="0"/>
              <a:t>Kennis van de branche</a:t>
            </a:r>
          </a:p>
          <a:p>
            <a:pPr marL="914400" lvl="1" indent="-457200">
              <a:buFont typeface="+mj-lt"/>
              <a:buAutoNum type="arabicPeriod"/>
            </a:pPr>
            <a:r>
              <a:rPr lang="nl-NL" dirty="0" smtClean="0"/>
              <a:t>Branche</a:t>
            </a:r>
            <a:endParaRPr lang="nl-NL" dirty="0"/>
          </a:p>
          <a:p>
            <a:pPr marL="914400" lvl="1" indent="-457200">
              <a:buFont typeface="+mj-lt"/>
              <a:buAutoNum type="arabicPeriod"/>
            </a:pPr>
            <a:r>
              <a:rPr lang="nl-NL" dirty="0"/>
              <a:t>Branchevereniging</a:t>
            </a:r>
          </a:p>
          <a:p>
            <a:pPr marL="914400" lvl="1" indent="-457200">
              <a:buFont typeface="+mj-lt"/>
              <a:buAutoNum type="arabicPeriod"/>
            </a:pPr>
            <a:r>
              <a:rPr lang="nl-NL" dirty="0"/>
              <a:t>Trends</a:t>
            </a:r>
          </a:p>
          <a:p>
            <a:pPr marL="514350" lvl="0" indent="-514350">
              <a:buFont typeface="+mj-lt"/>
              <a:buAutoNum type="arabicPeriod"/>
            </a:pPr>
            <a:r>
              <a:rPr lang="nl-NL" dirty="0"/>
              <a:t>Omgevingsanalyse</a:t>
            </a:r>
          </a:p>
          <a:p>
            <a:pPr marL="914400" lvl="1" indent="-457200">
              <a:buFont typeface="+mj-lt"/>
              <a:buAutoNum type="arabicPeriod"/>
            </a:pPr>
            <a:r>
              <a:rPr lang="nl-NL" dirty="0"/>
              <a:t>Omgeving bedrijf</a:t>
            </a:r>
          </a:p>
          <a:p>
            <a:pPr marL="914400" lvl="1" indent="-457200">
              <a:buFont typeface="+mj-lt"/>
              <a:buAutoNum type="arabicPeriod"/>
            </a:pPr>
            <a:r>
              <a:rPr lang="nl-NL" dirty="0"/>
              <a:t>Mogelijkheden/onmogelijkheden</a:t>
            </a:r>
          </a:p>
          <a:p>
            <a:pPr marL="514350" indent="-514350">
              <a:buFont typeface="+mj-lt"/>
              <a:buAutoNum type="arabicPeriod"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4652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gaan we vandaag doen?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Tweede </a:t>
            </a:r>
            <a:r>
              <a:rPr lang="nl-NL" dirty="0" smtClean="0"/>
              <a:t>les analyseren</a:t>
            </a:r>
          </a:p>
          <a:p>
            <a:pPr lvl="1"/>
            <a:r>
              <a:rPr lang="nl-NL" dirty="0" smtClean="0"/>
              <a:t>Afmaken vorige week.</a:t>
            </a:r>
          </a:p>
          <a:p>
            <a:pPr lvl="2"/>
            <a:r>
              <a:rPr lang="nl-NL" dirty="0" smtClean="0"/>
              <a:t>Korte omschrijving bedrijf</a:t>
            </a:r>
          </a:p>
          <a:p>
            <a:pPr lvl="2"/>
            <a:r>
              <a:rPr lang="nl-NL" dirty="0" smtClean="0"/>
              <a:t>Brancheverkenning</a:t>
            </a:r>
          </a:p>
          <a:p>
            <a:pPr lvl="1"/>
            <a:r>
              <a:rPr lang="nl-NL" dirty="0" smtClean="0"/>
              <a:t>Deze week</a:t>
            </a:r>
          </a:p>
          <a:p>
            <a:pPr lvl="2"/>
            <a:r>
              <a:rPr lang="nl-NL" dirty="0" smtClean="0"/>
              <a:t>Omgevingsanalyse</a:t>
            </a: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99101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Maak een SWOT-analyse van je stagebedrijf en voeg die in je portfolio.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Deadline: 21 juni.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Volledige portfolio naar je coach, mij in de CC.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77006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Opbouw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dirty="0" smtClean="0"/>
              <a:t>Hoofdstuk 4 van je boek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4.1 financiële analyse</a:t>
            </a:r>
          </a:p>
          <a:p>
            <a:pPr marL="0" indent="0">
              <a:buNone/>
            </a:pPr>
            <a:r>
              <a:rPr lang="nl-NL" dirty="0" smtClean="0"/>
              <a:t>4.2 marktanalyse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Wat is jouw plek in de markt</a:t>
            </a:r>
          </a:p>
          <a:p>
            <a:pPr marL="0" indent="0">
              <a:buNone/>
            </a:pPr>
            <a:r>
              <a:rPr lang="nl-NL" dirty="0" smtClean="0"/>
              <a:t>4.2.1 Branche</a:t>
            </a:r>
          </a:p>
          <a:p>
            <a:pPr marL="0" indent="0">
              <a:buNone/>
            </a:pPr>
            <a:r>
              <a:rPr lang="nl-NL" dirty="0" smtClean="0"/>
              <a:t>4.2.2 Omgeving</a:t>
            </a:r>
          </a:p>
          <a:p>
            <a:pPr marL="0" indent="0">
              <a:buNone/>
            </a:pPr>
            <a:r>
              <a:rPr lang="nl-NL" dirty="0" smtClean="0"/>
              <a:t>4.2.3 Doelgroep</a:t>
            </a:r>
          </a:p>
          <a:p>
            <a:pPr marL="0" indent="0">
              <a:buNone/>
            </a:pPr>
            <a:r>
              <a:rPr lang="nl-NL" dirty="0" smtClean="0"/>
              <a:t>4.2.4 Marketingmix</a:t>
            </a:r>
          </a:p>
          <a:p>
            <a:pPr marL="0" indent="0">
              <a:buNone/>
            </a:pPr>
            <a:r>
              <a:rPr lang="nl-NL" dirty="0" smtClean="0"/>
              <a:t>4.2.5 Concurrentie</a:t>
            </a:r>
          </a:p>
          <a:p>
            <a:pPr marL="0" indent="0">
              <a:buNone/>
            </a:pPr>
            <a:r>
              <a:rPr lang="nl-NL" dirty="0" smtClean="0"/>
              <a:t>4.3 SWOT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7393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 voor vandaag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Begin met een beknopte, maar volledige beschrijving van je </a:t>
            </a:r>
            <a:r>
              <a:rPr lang="nl-NL" smtClean="0"/>
              <a:t>stage bedrijf</a:t>
            </a:r>
            <a:endParaRPr lang="nl-NL" dirty="0" smtClean="0"/>
          </a:p>
          <a:p>
            <a:pPr lvl="1"/>
            <a:r>
              <a:rPr lang="nl-NL" dirty="0" smtClean="0"/>
              <a:t>Adres (+website)</a:t>
            </a:r>
          </a:p>
          <a:p>
            <a:pPr lvl="1"/>
            <a:r>
              <a:rPr lang="nl-NL" dirty="0" smtClean="0"/>
              <a:t>Werkzaamheden (taartdiagram)</a:t>
            </a:r>
          </a:p>
          <a:p>
            <a:pPr lvl="1"/>
            <a:r>
              <a:rPr lang="nl-NL" dirty="0" smtClean="0"/>
              <a:t>Personeel</a:t>
            </a:r>
          </a:p>
          <a:p>
            <a:pPr lvl="1"/>
            <a:r>
              <a:rPr lang="nl-NL" dirty="0" smtClean="0"/>
              <a:t>Geschiedenis</a:t>
            </a:r>
          </a:p>
          <a:p>
            <a:pPr lvl="2"/>
            <a:r>
              <a:rPr lang="nl-NL" dirty="0" smtClean="0"/>
              <a:t>Benoem de grote veranderingen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36648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Branche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Omschrijf de branche zo goed mogelijk</a:t>
            </a:r>
          </a:p>
          <a:p>
            <a:pPr lvl="1"/>
            <a:r>
              <a:rPr lang="nl-NL" dirty="0" smtClean="0"/>
              <a:t>Hoeveel bedrijven?</a:t>
            </a:r>
          </a:p>
          <a:p>
            <a:pPr lvl="1"/>
            <a:r>
              <a:rPr lang="nl-NL" dirty="0" smtClean="0"/>
              <a:t>Kenmerken van loonbedrijven?</a:t>
            </a:r>
          </a:p>
          <a:p>
            <a:pPr lvl="1"/>
            <a:r>
              <a:rPr lang="nl-NL" dirty="0" smtClean="0"/>
              <a:t>Hoeveel personeel totaal en gemiddeld?</a:t>
            </a:r>
          </a:p>
          <a:p>
            <a:pPr lvl="1"/>
            <a:r>
              <a:rPr lang="nl-NL" dirty="0" smtClean="0"/>
              <a:t>Welke ontwikkelingen in de totalen? </a:t>
            </a:r>
          </a:p>
          <a:p>
            <a:r>
              <a:rPr lang="nl-NL" dirty="0" smtClean="0"/>
              <a:t>Branchevereniging, wat doen ze?</a:t>
            </a:r>
          </a:p>
          <a:p>
            <a:r>
              <a:rPr lang="nl-NL" dirty="0" smtClean="0"/>
              <a:t>Geef vier trends in de branche en licht ze toe. Bron goed vermelden en in de bijlage doen.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17960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Omgevingsanalyse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Bestemmingsplan</a:t>
            </a:r>
          </a:p>
          <a:p>
            <a:pPr lvl="1"/>
            <a:r>
              <a:rPr lang="nl-NL" dirty="0"/>
              <a:t>Omgeving</a:t>
            </a:r>
          </a:p>
          <a:p>
            <a:pPr lvl="1"/>
            <a:r>
              <a:rPr lang="nl-NL" dirty="0" smtClean="0"/>
              <a:t>Eigen kavel</a:t>
            </a:r>
          </a:p>
          <a:p>
            <a:pPr lvl="1"/>
            <a:r>
              <a:rPr lang="nl-NL" dirty="0" smtClean="0"/>
              <a:t>Conclusies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361995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Omgeving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Beschrijf de omgeving van jouw bedrijf.</a:t>
            </a:r>
          </a:p>
          <a:p>
            <a:pPr lvl="1"/>
            <a:r>
              <a:rPr lang="nl-NL" dirty="0" smtClean="0"/>
              <a:t>Google </a:t>
            </a:r>
            <a:r>
              <a:rPr lang="nl-NL" dirty="0" err="1" smtClean="0"/>
              <a:t>maps</a:t>
            </a:r>
            <a:r>
              <a:rPr lang="nl-NL" dirty="0" smtClean="0"/>
              <a:t>.</a:t>
            </a:r>
          </a:p>
          <a:p>
            <a:pPr lvl="1"/>
            <a:r>
              <a:rPr lang="nl-NL" dirty="0" smtClean="0"/>
              <a:t>Ontwikkelingen?</a:t>
            </a:r>
          </a:p>
          <a:p>
            <a:pPr lvl="1"/>
            <a:r>
              <a:rPr lang="nl-NL" dirty="0" smtClean="0"/>
              <a:t>Gevolgen bedrijf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863982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Bestemmingsplan (Eigen kavel)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www.ruimtelijkeplannen.nl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2394142"/>
            <a:ext cx="5553075" cy="3752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7568251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1691</TotalTime>
  <Words>225</Words>
  <Application>Microsoft Office PowerPoint</Application>
  <PresentationFormat>Diavoorstelling (4:3)</PresentationFormat>
  <Paragraphs>70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4" baseType="lpstr">
      <vt:lpstr>Arial</vt:lpstr>
      <vt:lpstr>Calibri</vt:lpstr>
      <vt:lpstr>Kantoorthema</vt:lpstr>
      <vt:lpstr>PowerPoint-presentatie</vt:lpstr>
      <vt:lpstr>Wat gaan we vandaag doen?</vt:lpstr>
      <vt:lpstr>Opdracht</vt:lpstr>
      <vt:lpstr>Opbouw</vt:lpstr>
      <vt:lpstr>Opdracht voor vandaag</vt:lpstr>
      <vt:lpstr>Branche</vt:lpstr>
      <vt:lpstr>Omgevingsanalyse</vt:lpstr>
      <vt:lpstr>Omgeving</vt:lpstr>
      <vt:lpstr>Bestemmingsplan (Eigen kavel)</vt:lpstr>
      <vt:lpstr>Bestemmingsplan</vt:lpstr>
      <vt:lpstr>PowerPoint-presentatie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50</cp:revision>
  <dcterms:created xsi:type="dcterms:W3CDTF">2013-11-15T15:05:42Z</dcterms:created>
  <dcterms:modified xsi:type="dcterms:W3CDTF">2018-05-22T10:37:34Z</dcterms:modified>
</cp:coreProperties>
</file>