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60" r:id="rId4"/>
    <p:sldId id="261" r:id="rId5"/>
    <p:sldId id="262" r:id="rId6"/>
    <p:sldId id="267" r:id="rId7"/>
    <p:sldId id="268" r:id="rId8"/>
    <p:sldId id="270" r:id="rId9"/>
    <p:sldId id="269" r:id="rId10"/>
    <p:sldId id="266" r:id="rId11"/>
    <p:sldId id="265" r:id="rId12"/>
    <p:sldId id="258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8345-3025-49F8-8742-8054E5A79946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49DB-F012-4F7C-BE26-084FA8DE9C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1817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8345-3025-49F8-8742-8054E5A79946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49DB-F012-4F7C-BE26-084FA8DE9C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2580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8345-3025-49F8-8742-8054E5A79946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49DB-F012-4F7C-BE26-084FA8DE9C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95179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8345-3025-49F8-8742-8054E5A79946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49DB-F012-4F7C-BE26-084FA8DE9C2E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323612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8345-3025-49F8-8742-8054E5A79946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49DB-F012-4F7C-BE26-084FA8DE9C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37776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8345-3025-49F8-8742-8054E5A79946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49DB-F012-4F7C-BE26-084FA8DE9C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3280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8345-3025-49F8-8742-8054E5A79946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49DB-F012-4F7C-BE26-084FA8DE9C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5858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8345-3025-49F8-8742-8054E5A79946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49DB-F012-4F7C-BE26-084FA8DE9C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87477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8345-3025-49F8-8742-8054E5A79946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49DB-F012-4F7C-BE26-084FA8DE9C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0621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8345-3025-49F8-8742-8054E5A79946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49DB-F012-4F7C-BE26-084FA8DE9C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2852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8345-3025-49F8-8742-8054E5A79946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49DB-F012-4F7C-BE26-084FA8DE9C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658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8345-3025-49F8-8742-8054E5A79946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49DB-F012-4F7C-BE26-084FA8DE9C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2899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8345-3025-49F8-8742-8054E5A79946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49DB-F012-4F7C-BE26-084FA8DE9C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898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8345-3025-49F8-8742-8054E5A79946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49DB-F012-4F7C-BE26-084FA8DE9C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4030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8345-3025-49F8-8742-8054E5A79946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49DB-F012-4F7C-BE26-084FA8DE9C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94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8345-3025-49F8-8742-8054E5A79946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49DB-F012-4F7C-BE26-084FA8DE9C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694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F8345-3025-49F8-8742-8054E5A79946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49DB-F012-4F7C-BE26-084FA8DE9C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5671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13F8345-3025-49F8-8742-8054E5A79946}" type="datetimeFigureOut">
              <a:rPr lang="nl-NL" smtClean="0"/>
              <a:t>13-3-2018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C49DB-F012-4F7C-BE26-084FA8DE9C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29312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32810" y="1062037"/>
            <a:ext cx="5928039" cy="1333433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Fotosynthese</a:t>
            </a:r>
            <a:endParaRPr lang="nl-NL" dirty="0"/>
          </a:p>
        </p:txBody>
      </p:sp>
      <p:pic>
        <p:nvPicPr>
          <p:cNvPr id="5122" name="Picture 2" descr="Afbeeldingsresultaat voor Plant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2403" y="2395470"/>
            <a:ext cx="6626181" cy="446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301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Formule van fotosynthese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578647" y="2701635"/>
            <a:ext cx="1923184" cy="9247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Water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2884344" y="2701635"/>
            <a:ext cx="1923184" cy="9247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Koolstofdioxide</a:t>
            </a:r>
            <a:endParaRPr lang="nl-NL" dirty="0"/>
          </a:p>
        </p:txBody>
      </p:sp>
      <p:sp>
        <p:nvSpPr>
          <p:cNvPr id="7" name="Kruis 6"/>
          <p:cNvSpPr/>
          <p:nvPr/>
        </p:nvSpPr>
        <p:spPr>
          <a:xfrm>
            <a:off x="2549454" y="2997776"/>
            <a:ext cx="294409" cy="332509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PIJL-RECHTS 7"/>
          <p:cNvSpPr/>
          <p:nvPr/>
        </p:nvSpPr>
        <p:spPr>
          <a:xfrm>
            <a:off x="4887192" y="2873084"/>
            <a:ext cx="2705099" cy="509154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4982439" y="2269418"/>
            <a:ext cx="2545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Onder invloed van licht</a:t>
            </a:r>
            <a:endParaRPr lang="nl-NL" dirty="0"/>
          </a:p>
        </p:txBody>
      </p:sp>
      <p:sp>
        <p:nvSpPr>
          <p:cNvPr id="10" name="Rechthoek 9"/>
          <p:cNvSpPr/>
          <p:nvPr/>
        </p:nvSpPr>
        <p:spPr>
          <a:xfrm>
            <a:off x="7602027" y="2701635"/>
            <a:ext cx="1923184" cy="9247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Glucose</a:t>
            </a:r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10050834" y="2701635"/>
            <a:ext cx="1923184" cy="9247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Zuurstof</a:t>
            </a:r>
            <a:endParaRPr lang="nl-NL" dirty="0"/>
          </a:p>
        </p:txBody>
      </p:sp>
      <p:sp>
        <p:nvSpPr>
          <p:cNvPr id="12" name="Kruis 11"/>
          <p:cNvSpPr/>
          <p:nvPr/>
        </p:nvSpPr>
        <p:spPr>
          <a:xfrm>
            <a:off x="9663544" y="2957309"/>
            <a:ext cx="294409" cy="332509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894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Formule van fotosynthese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578647" y="2701635"/>
            <a:ext cx="1923184" cy="9247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Water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2884344" y="2701635"/>
            <a:ext cx="1923184" cy="9247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Koolstofdioxide</a:t>
            </a:r>
            <a:endParaRPr lang="nl-NL" dirty="0"/>
          </a:p>
        </p:txBody>
      </p:sp>
      <p:sp>
        <p:nvSpPr>
          <p:cNvPr id="7" name="Kruis 6"/>
          <p:cNvSpPr/>
          <p:nvPr/>
        </p:nvSpPr>
        <p:spPr>
          <a:xfrm>
            <a:off x="2549454" y="2997776"/>
            <a:ext cx="294409" cy="332509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PIJL-RECHTS 7"/>
          <p:cNvSpPr/>
          <p:nvPr/>
        </p:nvSpPr>
        <p:spPr>
          <a:xfrm>
            <a:off x="4887192" y="2873084"/>
            <a:ext cx="2705099" cy="509154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4982439" y="2269418"/>
            <a:ext cx="2545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Onder invloed van licht</a:t>
            </a:r>
            <a:endParaRPr lang="nl-NL" dirty="0"/>
          </a:p>
        </p:txBody>
      </p:sp>
      <p:sp>
        <p:nvSpPr>
          <p:cNvPr id="10" name="Rechthoek 9"/>
          <p:cNvSpPr/>
          <p:nvPr/>
        </p:nvSpPr>
        <p:spPr>
          <a:xfrm>
            <a:off x="7602027" y="2701635"/>
            <a:ext cx="1923184" cy="9247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Glucose</a:t>
            </a:r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10050834" y="2701635"/>
            <a:ext cx="1923184" cy="9247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Zuurstof</a:t>
            </a:r>
            <a:endParaRPr lang="nl-NL" dirty="0"/>
          </a:p>
        </p:txBody>
      </p:sp>
      <p:sp>
        <p:nvSpPr>
          <p:cNvPr id="12" name="Kruis 11"/>
          <p:cNvSpPr/>
          <p:nvPr/>
        </p:nvSpPr>
        <p:spPr>
          <a:xfrm>
            <a:off x="9663544" y="2957309"/>
            <a:ext cx="294409" cy="332509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6" name="Rechte verbindingslijn met pijl 5"/>
          <p:cNvCxnSpPr>
            <a:stCxn id="4" idx="2"/>
          </p:cNvCxnSpPr>
          <p:nvPr/>
        </p:nvCxnSpPr>
        <p:spPr>
          <a:xfrm>
            <a:off x="1540239" y="3626427"/>
            <a:ext cx="756152" cy="14859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>
            <a:stCxn id="5" idx="2"/>
          </p:cNvCxnSpPr>
          <p:nvPr/>
        </p:nvCxnSpPr>
        <p:spPr>
          <a:xfrm flipH="1">
            <a:off x="2884344" y="3626427"/>
            <a:ext cx="961592" cy="14859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kstvak 15"/>
          <p:cNvSpPr txBox="1"/>
          <p:nvPr/>
        </p:nvSpPr>
        <p:spPr>
          <a:xfrm>
            <a:off x="1815056" y="5112327"/>
            <a:ext cx="175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Ingrediënten </a:t>
            </a:r>
            <a:endParaRPr lang="nl-NL" dirty="0"/>
          </a:p>
        </p:txBody>
      </p:sp>
      <p:cxnSp>
        <p:nvCxnSpPr>
          <p:cNvPr id="17" name="Rechte verbindingslijn met pijl 16"/>
          <p:cNvCxnSpPr/>
          <p:nvPr/>
        </p:nvCxnSpPr>
        <p:spPr>
          <a:xfrm>
            <a:off x="6239741" y="2883477"/>
            <a:ext cx="15584" cy="22288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met pijl 18"/>
          <p:cNvCxnSpPr/>
          <p:nvPr/>
        </p:nvCxnSpPr>
        <p:spPr>
          <a:xfrm>
            <a:off x="8610390" y="3626427"/>
            <a:ext cx="38740" cy="15586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met pijl 20"/>
          <p:cNvCxnSpPr/>
          <p:nvPr/>
        </p:nvCxnSpPr>
        <p:spPr>
          <a:xfrm flipH="1">
            <a:off x="11019779" y="3626427"/>
            <a:ext cx="32065" cy="15586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kstvak 24"/>
          <p:cNvSpPr txBox="1"/>
          <p:nvPr/>
        </p:nvSpPr>
        <p:spPr>
          <a:xfrm>
            <a:off x="5472114" y="5122720"/>
            <a:ext cx="175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Energie </a:t>
            </a:r>
            <a:endParaRPr lang="nl-NL" dirty="0"/>
          </a:p>
        </p:txBody>
      </p:sp>
      <p:sp>
        <p:nvSpPr>
          <p:cNvPr id="26" name="Tekstvak 25"/>
          <p:cNvSpPr txBox="1"/>
          <p:nvPr/>
        </p:nvSpPr>
        <p:spPr>
          <a:xfrm>
            <a:off x="8054685" y="5122720"/>
            <a:ext cx="175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Product </a:t>
            </a:r>
            <a:endParaRPr lang="nl-NL" dirty="0"/>
          </a:p>
        </p:txBody>
      </p:sp>
      <p:sp>
        <p:nvSpPr>
          <p:cNvPr id="27" name="Tekstvak 26"/>
          <p:cNvSpPr txBox="1"/>
          <p:nvPr/>
        </p:nvSpPr>
        <p:spPr>
          <a:xfrm>
            <a:off x="10409750" y="5185064"/>
            <a:ext cx="175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Bijproduct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722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 descr="Afbeeldingsresultaat voor fotosynthese"/>
          <p:cNvSpPr>
            <a:spLocks noGrp="1" noChangeAspect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4" name="AutoShape 2" descr="Afbeeldingsresultaat voor fotosynthese"/>
          <p:cNvSpPr>
            <a:spLocks noGrp="1" noChangeAspect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dirty="0"/>
          </a:p>
        </p:txBody>
      </p:sp>
      <p:pic>
        <p:nvPicPr>
          <p:cNvPr id="1030" name="Picture 6" descr="Afbeeldingsresultaat voor fotosynthe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018" y="387495"/>
            <a:ext cx="5958898" cy="59588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58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60319" y="239135"/>
            <a:ext cx="9144000" cy="955819"/>
          </a:xfrm>
        </p:spPr>
        <p:txBody>
          <a:bodyPr/>
          <a:lstStyle/>
          <a:p>
            <a:r>
              <a:rPr lang="nl-NL" dirty="0" smtClean="0"/>
              <a:t>Doelstelling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1179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pic>
        <p:nvPicPr>
          <p:cNvPr id="2050" name="Picture 2" descr="Afbeeldingsresultaat voor bakken  ingrediente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10148"/>
            <a:ext cx="18288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IJL-RECHTS 3"/>
          <p:cNvSpPr/>
          <p:nvPr/>
        </p:nvSpPr>
        <p:spPr>
          <a:xfrm>
            <a:off x="3106882" y="3948546"/>
            <a:ext cx="3740728" cy="550718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052" name="Picture 4" descr="Afbeeldingsresultaat voor cak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828" y="2294983"/>
            <a:ext cx="3148734" cy="236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Afbeeldingsresultaat voor ove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1301" y="2670175"/>
            <a:ext cx="1371889" cy="13718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13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pic>
        <p:nvPicPr>
          <p:cNvPr id="2050" name="Picture 2" descr="Afbeeldingsresultaat voor bakken  ingrediente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10148"/>
            <a:ext cx="18288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IJL-RECHTS 3"/>
          <p:cNvSpPr/>
          <p:nvPr/>
        </p:nvSpPr>
        <p:spPr>
          <a:xfrm>
            <a:off x="3054927" y="3382241"/>
            <a:ext cx="3740728" cy="550718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3387436" y="3106426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Ingrediënten in de oven</a:t>
            </a:r>
            <a:endParaRPr lang="nl-NL" dirty="0"/>
          </a:p>
        </p:txBody>
      </p:sp>
      <p:pic>
        <p:nvPicPr>
          <p:cNvPr id="2052" name="Picture 4" descr="Afbeeldingsresultaat voor cak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828" y="2294983"/>
            <a:ext cx="3148734" cy="236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192377" y="4967241"/>
            <a:ext cx="8970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Meel + boter + eieren + suiker	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4582390" y="4919640"/>
            <a:ext cx="2784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Warmte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8212571" y="4913603"/>
            <a:ext cx="2524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cake + waterdamp</a:t>
            </a:r>
            <a:endParaRPr lang="nl-NL" dirty="0"/>
          </a:p>
        </p:txBody>
      </p:sp>
      <p:cxnSp>
        <p:nvCxnSpPr>
          <p:cNvPr id="11" name="Rechte verbindingslijn met pijl 10"/>
          <p:cNvCxnSpPr/>
          <p:nvPr/>
        </p:nvCxnSpPr>
        <p:spPr>
          <a:xfrm flipH="1">
            <a:off x="1752600" y="5272931"/>
            <a:ext cx="6927" cy="6333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1118757" y="5906321"/>
            <a:ext cx="175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Ingrediënten </a:t>
            </a:r>
            <a:endParaRPr lang="nl-NL" dirty="0"/>
          </a:p>
        </p:txBody>
      </p:sp>
      <p:cxnSp>
        <p:nvCxnSpPr>
          <p:cNvPr id="13" name="Rechte verbindingslijn met pijl 12"/>
          <p:cNvCxnSpPr/>
          <p:nvPr/>
        </p:nvCxnSpPr>
        <p:spPr>
          <a:xfrm>
            <a:off x="5056912" y="5183769"/>
            <a:ext cx="13852" cy="6749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kstvak 13"/>
          <p:cNvSpPr txBox="1"/>
          <p:nvPr/>
        </p:nvSpPr>
        <p:spPr>
          <a:xfrm>
            <a:off x="4540826" y="5906321"/>
            <a:ext cx="175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Energie </a:t>
            </a:r>
            <a:endParaRPr lang="nl-NL" dirty="0"/>
          </a:p>
        </p:txBody>
      </p:sp>
      <p:sp>
        <p:nvSpPr>
          <p:cNvPr id="17" name="Tekstvak 16"/>
          <p:cNvSpPr txBox="1"/>
          <p:nvPr/>
        </p:nvSpPr>
        <p:spPr>
          <a:xfrm>
            <a:off x="8108662" y="5972144"/>
            <a:ext cx="175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Product </a:t>
            </a:r>
            <a:endParaRPr lang="nl-NL" dirty="0"/>
          </a:p>
        </p:txBody>
      </p:sp>
      <p:cxnSp>
        <p:nvCxnSpPr>
          <p:cNvPr id="18" name="Rechte verbindingslijn met pijl 17"/>
          <p:cNvCxnSpPr/>
          <p:nvPr/>
        </p:nvCxnSpPr>
        <p:spPr>
          <a:xfrm flipH="1">
            <a:off x="8582891" y="5217730"/>
            <a:ext cx="12411" cy="6885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kstvak 19"/>
          <p:cNvSpPr txBox="1"/>
          <p:nvPr/>
        </p:nvSpPr>
        <p:spPr>
          <a:xfrm>
            <a:off x="9475066" y="5972144"/>
            <a:ext cx="175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Bijproduct </a:t>
            </a:r>
            <a:endParaRPr lang="nl-NL" dirty="0"/>
          </a:p>
        </p:txBody>
      </p:sp>
      <p:cxnSp>
        <p:nvCxnSpPr>
          <p:cNvPr id="21" name="Rechte verbindingslijn met pijl 20"/>
          <p:cNvCxnSpPr/>
          <p:nvPr/>
        </p:nvCxnSpPr>
        <p:spPr>
          <a:xfrm>
            <a:off x="9961565" y="5183769"/>
            <a:ext cx="3463" cy="788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71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4" name="Rechthoek 23"/>
          <p:cNvSpPr/>
          <p:nvPr/>
        </p:nvSpPr>
        <p:spPr>
          <a:xfrm>
            <a:off x="359812" y="3144962"/>
            <a:ext cx="918942" cy="68060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Meel</a:t>
            </a:r>
            <a:endParaRPr lang="nl-NL" dirty="0"/>
          </a:p>
        </p:txBody>
      </p:sp>
      <p:sp>
        <p:nvSpPr>
          <p:cNvPr id="26" name="Kruis 25"/>
          <p:cNvSpPr/>
          <p:nvPr/>
        </p:nvSpPr>
        <p:spPr>
          <a:xfrm>
            <a:off x="1363803" y="3328753"/>
            <a:ext cx="294409" cy="332509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PIJL-RECHTS 26"/>
          <p:cNvSpPr/>
          <p:nvPr/>
        </p:nvSpPr>
        <p:spPr>
          <a:xfrm>
            <a:off x="5405458" y="3327759"/>
            <a:ext cx="2105551" cy="435504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Tekstvak 27"/>
          <p:cNvSpPr txBox="1"/>
          <p:nvPr/>
        </p:nvSpPr>
        <p:spPr>
          <a:xfrm>
            <a:off x="5214506" y="2797314"/>
            <a:ext cx="2545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Onder invloed van warmte</a:t>
            </a:r>
            <a:endParaRPr lang="nl-NL" dirty="0"/>
          </a:p>
        </p:txBody>
      </p:sp>
      <p:sp>
        <p:nvSpPr>
          <p:cNvPr id="29" name="Rechthoek 28"/>
          <p:cNvSpPr/>
          <p:nvPr/>
        </p:nvSpPr>
        <p:spPr>
          <a:xfrm>
            <a:off x="7748212" y="3239100"/>
            <a:ext cx="1627741" cy="5561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Cake</a:t>
            </a:r>
            <a:endParaRPr lang="nl-NL" dirty="0"/>
          </a:p>
        </p:txBody>
      </p:sp>
      <p:sp>
        <p:nvSpPr>
          <p:cNvPr id="30" name="Rechthoek 29"/>
          <p:cNvSpPr/>
          <p:nvPr/>
        </p:nvSpPr>
        <p:spPr>
          <a:xfrm>
            <a:off x="10176847" y="3198222"/>
            <a:ext cx="1733528" cy="59704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Waterdamp</a:t>
            </a:r>
            <a:endParaRPr lang="nl-NL" dirty="0"/>
          </a:p>
        </p:txBody>
      </p:sp>
      <p:sp>
        <p:nvSpPr>
          <p:cNvPr id="31" name="Kruis 30"/>
          <p:cNvSpPr/>
          <p:nvPr/>
        </p:nvSpPr>
        <p:spPr>
          <a:xfrm>
            <a:off x="9599901" y="3411983"/>
            <a:ext cx="294409" cy="332509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Rechthoek 31"/>
          <p:cNvSpPr/>
          <p:nvPr/>
        </p:nvSpPr>
        <p:spPr>
          <a:xfrm>
            <a:off x="1730924" y="3176435"/>
            <a:ext cx="918942" cy="68060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Boter</a:t>
            </a:r>
            <a:endParaRPr lang="nl-NL" dirty="0"/>
          </a:p>
        </p:txBody>
      </p:sp>
      <p:sp>
        <p:nvSpPr>
          <p:cNvPr id="33" name="Rechthoek 32"/>
          <p:cNvSpPr/>
          <p:nvPr/>
        </p:nvSpPr>
        <p:spPr>
          <a:xfrm>
            <a:off x="3090802" y="3176435"/>
            <a:ext cx="918942" cy="68060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Eieren</a:t>
            </a:r>
            <a:endParaRPr lang="nl-NL" dirty="0"/>
          </a:p>
        </p:txBody>
      </p:sp>
      <p:sp>
        <p:nvSpPr>
          <p:cNvPr id="34" name="Rechthoek 33"/>
          <p:cNvSpPr/>
          <p:nvPr/>
        </p:nvSpPr>
        <p:spPr>
          <a:xfrm>
            <a:off x="4412702" y="3196171"/>
            <a:ext cx="918942" cy="68060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Suiker</a:t>
            </a:r>
            <a:endParaRPr lang="nl-NL" dirty="0"/>
          </a:p>
        </p:txBody>
      </p:sp>
      <p:sp>
        <p:nvSpPr>
          <p:cNvPr id="35" name="Kruis 34"/>
          <p:cNvSpPr/>
          <p:nvPr/>
        </p:nvSpPr>
        <p:spPr>
          <a:xfrm>
            <a:off x="2722578" y="3346928"/>
            <a:ext cx="294409" cy="332509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Kruis 35"/>
          <p:cNvSpPr/>
          <p:nvPr/>
        </p:nvSpPr>
        <p:spPr>
          <a:xfrm>
            <a:off x="4044478" y="3328753"/>
            <a:ext cx="294409" cy="332509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663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Formule van fotosynthese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578647" y="2701635"/>
            <a:ext cx="1923184" cy="9247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Water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2884344" y="2701635"/>
            <a:ext cx="1923184" cy="9247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7" name="Kruis 6"/>
          <p:cNvSpPr/>
          <p:nvPr/>
        </p:nvSpPr>
        <p:spPr>
          <a:xfrm>
            <a:off x="2549454" y="2997776"/>
            <a:ext cx="294409" cy="332509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PIJL-RECHTS 7"/>
          <p:cNvSpPr/>
          <p:nvPr/>
        </p:nvSpPr>
        <p:spPr>
          <a:xfrm>
            <a:off x="4887192" y="2873084"/>
            <a:ext cx="2705099" cy="509154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4982439" y="2269418"/>
            <a:ext cx="2545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Onder invloed van</a:t>
            </a:r>
            <a:endParaRPr lang="nl-NL" dirty="0"/>
          </a:p>
        </p:txBody>
      </p:sp>
      <p:sp>
        <p:nvSpPr>
          <p:cNvPr id="10" name="Rechthoek 9"/>
          <p:cNvSpPr/>
          <p:nvPr/>
        </p:nvSpPr>
        <p:spPr>
          <a:xfrm>
            <a:off x="7602027" y="2701635"/>
            <a:ext cx="1923184" cy="9247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10050834" y="2701635"/>
            <a:ext cx="1923184" cy="9247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2" name="Kruis 11"/>
          <p:cNvSpPr/>
          <p:nvPr/>
        </p:nvSpPr>
        <p:spPr>
          <a:xfrm>
            <a:off x="9663544" y="2957309"/>
            <a:ext cx="294409" cy="332509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162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Formule van fotosynthese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578647" y="2701635"/>
            <a:ext cx="1923184" cy="9247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Water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2884344" y="2701635"/>
            <a:ext cx="1923184" cy="9247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K</a:t>
            </a:r>
            <a:r>
              <a:rPr lang="nl-NL" dirty="0" smtClean="0"/>
              <a:t>oolstofdioxide</a:t>
            </a:r>
            <a:endParaRPr lang="nl-NL" dirty="0"/>
          </a:p>
        </p:txBody>
      </p:sp>
      <p:sp>
        <p:nvSpPr>
          <p:cNvPr id="7" name="Kruis 6"/>
          <p:cNvSpPr/>
          <p:nvPr/>
        </p:nvSpPr>
        <p:spPr>
          <a:xfrm>
            <a:off x="2549454" y="2997776"/>
            <a:ext cx="294409" cy="332509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PIJL-RECHTS 7"/>
          <p:cNvSpPr/>
          <p:nvPr/>
        </p:nvSpPr>
        <p:spPr>
          <a:xfrm>
            <a:off x="4887192" y="2873084"/>
            <a:ext cx="2705099" cy="509154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4982439" y="2269418"/>
            <a:ext cx="2545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Onder invloed van</a:t>
            </a:r>
            <a:endParaRPr lang="nl-NL" dirty="0"/>
          </a:p>
        </p:txBody>
      </p:sp>
      <p:sp>
        <p:nvSpPr>
          <p:cNvPr id="10" name="Rechthoek 9"/>
          <p:cNvSpPr/>
          <p:nvPr/>
        </p:nvSpPr>
        <p:spPr>
          <a:xfrm>
            <a:off x="7602027" y="2701635"/>
            <a:ext cx="1923184" cy="9247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10050834" y="2701635"/>
            <a:ext cx="1923184" cy="9247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2" name="Kruis 11"/>
          <p:cNvSpPr/>
          <p:nvPr/>
        </p:nvSpPr>
        <p:spPr>
          <a:xfrm>
            <a:off x="9663544" y="2957309"/>
            <a:ext cx="294409" cy="332509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664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Formule van fotosynthese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578647" y="2701635"/>
            <a:ext cx="1923184" cy="9247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Water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2884344" y="2701635"/>
            <a:ext cx="1923184" cy="9247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koolstofdioxide</a:t>
            </a:r>
            <a:endParaRPr lang="nl-NL" dirty="0"/>
          </a:p>
        </p:txBody>
      </p:sp>
      <p:sp>
        <p:nvSpPr>
          <p:cNvPr id="7" name="Kruis 6"/>
          <p:cNvSpPr/>
          <p:nvPr/>
        </p:nvSpPr>
        <p:spPr>
          <a:xfrm>
            <a:off x="2549454" y="2997776"/>
            <a:ext cx="294409" cy="332509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PIJL-RECHTS 7"/>
          <p:cNvSpPr/>
          <p:nvPr/>
        </p:nvSpPr>
        <p:spPr>
          <a:xfrm>
            <a:off x="4887192" y="2873084"/>
            <a:ext cx="2705099" cy="509154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4982439" y="2269418"/>
            <a:ext cx="2545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Onder invloed van licht</a:t>
            </a:r>
            <a:endParaRPr lang="nl-NL" dirty="0"/>
          </a:p>
        </p:txBody>
      </p:sp>
      <p:sp>
        <p:nvSpPr>
          <p:cNvPr id="10" name="Rechthoek 9"/>
          <p:cNvSpPr/>
          <p:nvPr/>
        </p:nvSpPr>
        <p:spPr>
          <a:xfrm>
            <a:off x="7602027" y="2701635"/>
            <a:ext cx="1923184" cy="9247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10050834" y="2701635"/>
            <a:ext cx="1923184" cy="9247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2" name="Kruis 11"/>
          <p:cNvSpPr/>
          <p:nvPr/>
        </p:nvSpPr>
        <p:spPr>
          <a:xfrm>
            <a:off x="9663544" y="2957309"/>
            <a:ext cx="294409" cy="332509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07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Formule van fotosynthese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578647" y="2701635"/>
            <a:ext cx="1923184" cy="9247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Water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2884344" y="2701635"/>
            <a:ext cx="1923184" cy="9247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koolstofdioxide</a:t>
            </a:r>
            <a:endParaRPr lang="nl-NL" dirty="0"/>
          </a:p>
        </p:txBody>
      </p:sp>
      <p:sp>
        <p:nvSpPr>
          <p:cNvPr id="7" name="Kruis 6"/>
          <p:cNvSpPr/>
          <p:nvPr/>
        </p:nvSpPr>
        <p:spPr>
          <a:xfrm>
            <a:off x="2549454" y="2997776"/>
            <a:ext cx="294409" cy="332509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PIJL-RECHTS 7"/>
          <p:cNvSpPr/>
          <p:nvPr/>
        </p:nvSpPr>
        <p:spPr>
          <a:xfrm>
            <a:off x="4887192" y="2873084"/>
            <a:ext cx="2705099" cy="509154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4982439" y="2269418"/>
            <a:ext cx="2545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Onder invloed van licht</a:t>
            </a:r>
            <a:endParaRPr lang="nl-NL" dirty="0"/>
          </a:p>
        </p:txBody>
      </p:sp>
      <p:sp>
        <p:nvSpPr>
          <p:cNvPr id="10" name="Rechthoek 9"/>
          <p:cNvSpPr/>
          <p:nvPr/>
        </p:nvSpPr>
        <p:spPr>
          <a:xfrm>
            <a:off x="7602027" y="2701635"/>
            <a:ext cx="1923184" cy="9247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Glucose</a:t>
            </a:r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10050834" y="2701635"/>
            <a:ext cx="1923184" cy="9247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2" name="Kruis 11"/>
          <p:cNvSpPr/>
          <p:nvPr/>
        </p:nvSpPr>
        <p:spPr>
          <a:xfrm>
            <a:off x="9663544" y="2957309"/>
            <a:ext cx="294409" cy="332509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655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24</TotalTime>
  <Words>93</Words>
  <Application>Microsoft Office PowerPoint</Application>
  <PresentationFormat>Breedbeeld</PresentationFormat>
  <Paragraphs>51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Ion</vt:lpstr>
      <vt:lpstr>Fotosynthese</vt:lpstr>
      <vt:lpstr>Doelstelling</vt:lpstr>
      <vt:lpstr>Voorbeeld</vt:lpstr>
      <vt:lpstr>Voorbeeld</vt:lpstr>
      <vt:lpstr>PowerPoint-presentatie</vt:lpstr>
      <vt:lpstr>Formule van fotosynthese</vt:lpstr>
      <vt:lpstr>Formule van fotosynthese</vt:lpstr>
      <vt:lpstr>Formule van fotosynthese</vt:lpstr>
      <vt:lpstr>Formule van fotosynthese</vt:lpstr>
      <vt:lpstr>Formule van fotosynthese</vt:lpstr>
      <vt:lpstr>Formule van fotosynthese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Fotosynthese</dc:title>
  <dc:creator>Lenneke Hohenhorst</dc:creator>
  <cp:lastModifiedBy>Lenneke Hohenhorst</cp:lastModifiedBy>
  <cp:revision>4</cp:revision>
  <dcterms:created xsi:type="dcterms:W3CDTF">2018-03-13T15:16:12Z</dcterms:created>
  <dcterms:modified xsi:type="dcterms:W3CDTF">2018-03-13T15:40:14Z</dcterms:modified>
</cp:coreProperties>
</file>