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7" r:id="rId2"/>
    <p:sldId id="288" r:id="rId3"/>
    <p:sldId id="289" r:id="rId4"/>
    <p:sldId id="290" r:id="rId5"/>
    <p:sldId id="291" r:id="rId6"/>
    <p:sldId id="295" r:id="rId7"/>
    <p:sldId id="293" r:id="rId8"/>
    <p:sldId id="294" r:id="rId9"/>
  </p:sldIdLst>
  <p:sldSz cx="9144000" cy="6858000" type="screen4x3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5274" autoAdjust="0"/>
  </p:normalViewPr>
  <p:slideViewPr>
    <p:cSldViewPr>
      <p:cViewPr varScale="1">
        <p:scale>
          <a:sx n="86" d="100"/>
          <a:sy n="86" d="100"/>
        </p:scale>
        <p:origin x="138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11CD3-7CFF-49E4-814F-8FF4E5819514}" type="datetimeFigureOut">
              <a:rPr lang="nl-NL" smtClean="0"/>
              <a:t>2-9-2020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D00C6-A7DF-4CF1-AD2E-1ACF47B60C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636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BA329-8E13-4B99-A83A-E9B90133AB3B}" type="datetimeFigureOut">
              <a:rPr lang="nl-NL" smtClean="0"/>
              <a:t>2-9-2020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12838" y="1233488"/>
            <a:ext cx="444341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750" y="4751388"/>
            <a:ext cx="5335588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8250" y="9377363"/>
            <a:ext cx="28892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119D6-BB02-4968-855A-9FC2E614BF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3671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Lesmateriaal&gt; Introductie</a:t>
            </a:r>
            <a:r>
              <a:rPr lang="nl-NL" baseline="0" dirty="0"/>
              <a:t> dierwelzijn &gt; Werkwijzer</a:t>
            </a:r>
          </a:p>
          <a:p>
            <a:r>
              <a:rPr lang="nl-NL" baseline="0" dirty="0"/>
              <a:t>Afspelen via Chrome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3577F-37B9-4BA2-9A15-14D9E3E6142E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0272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3bVwVUz2YE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www.youtube.com/watch?v=B3bVwVUz2YE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wUMs0hMBXo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pxKAFRHogQ" TargetMode="Externa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1196752"/>
            <a:ext cx="7643192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Doel:</a:t>
            </a:r>
          </a:p>
          <a:p>
            <a:pPr marL="0" indent="0">
              <a:buNone/>
            </a:pPr>
            <a:r>
              <a:rPr lang="nl-NL" dirty="0"/>
              <a:t>Antwoord zoeken op de volgende vragen:</a:t>
            </a:r>
          </a:p>
          <a:p>
            <a:r>
              <a:rPr lang="nl-NL" b="1" dirty="0"/>
              <a:t>Waarom worden dieren verschillend beoordeeld door mensen?</a:t>
            </a:r>
          </a:p>
          <a:p>
            <a:r>
              <a:rPr lang="nl-NL" b="1" dirty="0"/>
              <a:t>Welke verschillen zijn er tussen dieren?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Tijdelijke aanduiding voor inhou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0544" y="4827238"/>
            <a:ext cx="4383456" cy="206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580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7744192" cy="1827288"/>
          </a:xfrm>
        </p:spPr>
        <p:txBody>
          <a:bodyPr/>
          <a:lstStyle/>
          <a:p>
            <a:pPr algn="ctr"/>
            <a:r>
              <a:rPr lang="nl-NL" sz="3200" dirty="0"/>
              <a:t>Het ene dier is het ander niet….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4063" y="2492896"/>
            <a:ext cx="6207297" cy="292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963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ene dier is het andere niet!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31640" y="6309320"/>
            <a:ext cx="7055663" cy="2910580"/>
          </a:xfrm>
        </p:spPr>
        <p:txBody>
          <a:bodyPr/>
          <a:lstStyle/>
          <a:p>
            <a:r>
              <a:rPr lang="nl-NL" sz="2200" dirty="0">
                <a:hlinkClick r:id="rId4"/>
              </a:rPr>
              <a:t>https://www.youtube.com/watch?v=B3bVwVUz2YE</a:t>
            </a:r>
            <a:endParaRPr lang="nl-NL" sz="2200" dirty="0"/>
          </a:p>
          <a:p>
            <a:endParaRPr lang="nl-NL" dirty="0"/>
          </a:p>
        </p:txBody>
      </p:sp>
      <p:pic>
        <p:nvPicPr>
          <p:cNvPr id="5" name="Onlinemedia 4">
            <a:hlinkClick r:id="" action="ppaction://media"/>
            <a:extLst>
              <a:ext uri="{FF2B5EF4-FFF2-40B4-BE49-F238E27FC236}">
                <a16:creationId xmlns:a16="http://schemas.microsoft.com/office/drawing/2014/main" id="{D7E6A13F-9C58-4E3B-B072-4D9AFCA0D8B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475656" y="975994"/>
            <a:ext cx="7055663" cy="529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017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1760" y="383409"/>
            <a:ext cx="6447501" cy="1283180"/>
          </a:xfrm>
        </p:spPr>
        <p:txBody>
          <a:bodyPr>
            <a:normAutofit fontScale="90000"/>
          </a:bodyPr>
          <a:lstStyle/>
          <a:p>
            <a:r>
              <a:rPr lang="nl-NL" dirty="0"/>
              <a:t>Welke functies/rollen kunnen koeien en varkens hebben?</a:t>
            </a:r>
            <a:br>
              <a:rPr lang="nl-NL" dirty="0"/>
            </a:br>
            <a:r>
              <a:rPr lang="nl-NL" dirty="0">
                <a:solidFill>
                  <a:srgbClr val="FF0000"/>
                </a:solidFill>
              </a:rPr>
              <a:t>Schrijf ze op</a:t>
            </a:r>
            <a:b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7704" y="1484784"/>
            <a:ext cx="5912598" cy="418094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635896" y="5949280"/>
            <a:ext cx="4619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Het ene dier is het ander niet…..</a:t>
            </a:r>
          </a:p>
        </p:txBody>
      </p:sp>
    </p:spTree>
    <p:extLst>
      <p:ext uri="{BB962C8B-B14F-4D97-AF65-F5344CB8AC3E}">
        <p14:creationId xmlns:p14="http://schemas.microsoft.com/office/powerpoint/2010/main" val="3924697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091462"/>
            <a:ext cx="8219256" cy="648072"/>
          </a:xfrm>
        </p:spPr>
        <p:txBody>
          <a:bodyPr/>
          <a:lstStyle/>
          <a:p>
            <a:r>
              <a:rPr lang="nl-NL" dirty="0"/>
              <a:t>Beoordelingskaders voor omgang met dieren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13746"/>
          <a:stretch/>
        </p:blipFill>
        <p:spPr>
          <a:xfrm>
            <a:off x="2480814" y="1844824"/>
            <a:ext cx="6663186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22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22DF44-2168-463E-9325-C6ED3ED98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1E11F2-0C79-46D1-B6FF-878C1517D3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twee tabellen</a:t>
            </a:r>
          </a:p>
          <a:p>
            <a:r>
              <a:rPr lang="nl-NL" dirty="0"/>
              <a:t>Zet de ‘functies’/rollen’ van koeien of varkens in deze tabellen.</a:t>
            </a:r>
          </a:p>
          <a:p>
            <a:r>
              <a:rPr lang="nl-NL" dirty="0"/>
              <a:t>Tabel 1:  bovenaan functies waarbij de meeste zorg aan de dieren wordt gegeven. Onderaan de minste</a:t>
            </a:r>
          </a:p>
          <a:p>
            <a:r>
              <a:rPr lang="nl-NL" dirty="0"/>
              <a:t>Tabel 2: bovenaan functies waar het meeste geld te verdienen is en onderaan functies die vooral met emoties te maken hebben.</a:t>
            </a:r>
          </a:p>
        </p:txBody>
      </p:sp>
    </p:spTree>
    <p:extLst>
      <p:ext uri="{BB962C8B-B14F-4D97-AF65-F5344CB8AC3E}">
        <p14:creationId xmlns:p14="http://schemas.microsoft.com/office/powerpoint/2010/main" val="1774594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091462"/>
            <a:ext cx="8219256" cy="648072"/>
          </a:xfrm>
        </p:spPr>
        <p:txBody>
          <a:bodyPr/>
          <a:lstStyle/>
          <a:p>
            <a:r>
              <a:rPr lang="nl-NL" dirty="0"/>
              <a:t>Beoordelingskaders voor omgang met dieren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13746"/>
          <a:stretch/>
        </p:blipFill>
        <p:spPr>
          <a:xfrm>
            <a:off x="2480814" y="1844824"/>
            <a:ext cx="6663186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43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Toekomst?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79712" y="6309320"/>
            <a:ext cx="9145016" cy="896963"/>
          </a:xfrm>
        </p:spPr>
        <p:txBody>
          <a:bodyPr>
            <a:normAutofit/>
          </a:bodyPr>
          <a:lstStyle/>
          <a:p>
            <a:r>
              <a:rPr lang="nl-NL" sz="2200" dirty="0">
                <a:hlinkClick r:id="rId3"/>
              </a:rPr>
              <a:t>https://www.youtube.com/watch?v=9wUMs0hMBXo</a:t>
            </a:r>
            <a:endParaRPr lang="nl-NL" sz="2200" dirty="0"/>
          </a:p>
          <a:p>
            <a:endParaRPr lang="nl-NL" dirty="0"/>
          </a:p>
        </p:txBody>
      </p:sp>
      <p:pic>
        <p:nvPicPr>
          <p:cNvPr id="6" name="EpxKAFRHogQ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39552" y="1196752"/>
            <a:ext cx="8280920" cy="465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38548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5527</TotalTime>
  <Words>171</Words>
  <Application>Microsoft Office PowerPoint</Application>
  <PresentationFormat>Diavoorstelling (4:3)</PresentationFormat>
  <Paragraphs>22</Paragraphs>
  <Slides>8</Slides>
  <Notes>1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Het ene dier is het ander niet….</vt:lpstr>
      <vt:lpstr>Het ene dier is het andere niet!</vt:lpstr>
      <vt:lpstr>Welke functies/rollen kunnen koeien en varkens hebben? Schrijf ze op </vt:lpstr>
      <vt:lpstr>Beoordelingskaders voor omgang met dieren</vt:lpstr>
      <vt:lpstr>Opdracht</vt:lpstr>
      <vt:lpstr>Beoordelingskaders voor omgang met dieren</vt:lpstr>
      <vt:lpstr>Toekomst?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Sandra thijssen</cp:lastModifiedBy>
  <cp:revision>93</cp:revision>
  <cp:lastPrinted>2016-06-28T13:25:00Z</cp:lastPrinted>
  <dcterms:created xsi:type="dcterms:W3CDTF">2016-01-26T10:40:10Z</dcterms:created>
  <dcterms:modified xsi:type="dcterms:W3CDTF">2020-09-02T08:41:39Z</dcterms:modified>
</cp:coreProperties>
</file>