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1" r:id="rId1"/>
  </p:sldMasterIdLst>
  <p:notesMasterIdLst>
    <p:notesMasterId r:id="rId31"/>
  </p:notesMasterIdLst>
  <p:handoutMasterIdLst>
    <p:handoutMasterId r:id="rId32"/>
  </p:handoutMasterIdLst>
  <p:sldIdLst>
    <p:sldId id="259" r:id="rId2"/>
    <p:sldId id="260" r:id="rId3"/>
    <p:sldId id="268" r:id="rId4"/>
    <p:sldId id="297" r:id="rId5"/>
    <p:sldId id="289" r:id="rId6"/>
    <p:sldId id="298" r:id="rId7"/>
    <p:sldId id="299" r:id="rId8"/>
    <p:sldId id="314" r:id="rId9"/>
    <p:sldId id="315" r:id="rId10"/>
    <p:sldId id="316" r:id="rId11"/>
    <p:sldId id="317" r:id="rId12"/>
    <p:sldId id="318" r:id="rId13"/>
    <p:sldId id="323" r:id="rId14"/>
    <p:sldId id="305" r:id="rId15"/>
    <p:sldId id="307" r:id="rId16"/>
    <p:sldId id="306" r:id="rId17"/>
    <p:sldId id="308" r:id="rId18"/>
    <p:sldId id="302" r:id="rId19"/>
    <p:sldId id="303" r:id="rId20"/>
    <p:sldId id="304" r:id="rId21"/>
    <p:sldId id="319" r:id="rId22"/>
    <p:sldId id="310" r:id="rId23"/>
    <p:sldId id="309" r:id="rId24"/>
    <p:sldId id="320" r:id="rId25"/>
    <p:sldId id="311" r:id="rId26"/>
    <p:sldId id="312" r:id="rId27"/>
    <p:sldId id="321" r:id="rId28"/>
    <p:sldId id="313" r:id="rId29"/>
    <p:sldId id="293" r:id="rId30"/>
  </p:sldIdLst>
  <p:sldSz cx="12192000" cy="6858000"/>
  <p:notesSz cx="6669088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8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32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urora smit" userId="44eb524f69eecf99" providerId="LiveId" clId="{8932832D-54B0-4AD5-996E-D0874C9956E0}"/>
    <pc:docChg chg="custSel addSld delSld modSld">
      <pc:chgData name="aurora smit" userId="44eb524f69eecf99" providerId="LiveId" clId="{8932832D-54B0-4AD5-996E-D0874C9956E0}" dt="2017-10-27T09:42:32.341" v="1554" actId="20577"/>
      <pc:docMkLst>
        <pc:docMk/>
      </pc:docMkLst>
      <pc:sldChg chg="modSp">
        <pc:chgData name="aurora smit" userId="44eb524f69eecf99" providerId="LiveId" clId="{8932832D-54B0-4AD5-996E-D0874C9956E0}" dt="2017-10-27T09:25:17.876" v="650" actId="1076"/>
        <pc:sldMkLst>
          <pc:docMk/>
          <pc:sldMk cId="4269284286" sldId="299"/>
        </pc:sldMkLst>
        <pc:picChg chg="mod modCrop">
          <ac:chgData name="aurora smit" userId="44eb524f69eecf99" providerId="LiveId" clId="{8932832D-54B0-4AD5-996E-D0874C9956E0}" dt="2017-10-27T09:25:17.876" v="650" actId="1076"/>
          <ac:picMkLst>
            <pc:docMk/>
            <pc:sldMk cId="4269284286" sldId="299"/>
            <ac:picMk id="4" creationId="{00000000-0000-0000-0000-000000000000}"/>
          </ac:picMkLst>
        </pc:picChg>
      </pc:sldChg>
      <pc:sldChg chg="del">
        <pc:chgData name="aurora smit" userId="44eb524f69eecf99" providerId="LiveId" clId="{8932832D-54B0-4AD5-996E-D0874C9956E0}" dt="2017-10-27T09:25:01.944" v="647" actId="2696"/>
        <pc:sldMkLst>
          <pc:docMk/>
          <pc:sldMk cId="3982212283" sldId="300"/>
        </pc:sldMkLst>
      </pc:sldChg>
      <pc:sldChg chg="delSp">
        <pc:chgData name="aurora smit" userId="44eb524f69eecf99" providerId="LiveId" clId="{8932832D-54B0-4AD5-996E-D0874C9956E0}" dt="2017-10-27T09:19:06.356" v="409" actId="478"/>
        <pc:sldMkLst>
          <pc:docMk/>
          <pc:sldMk cId="3407963707" sldId="309"/>
        </pc:sldMkLst>
        <pc:picChg chg="del">
          <ac:chgData name="aurora smit" userId="44eb524f69eecf99" providerId="LiveId" clId="{8932832D-54B0-4AD5-996E-D0874C9956E0}" dt="2017-10-27T09:19:06.356" v="409" actId="478"/>
          <ac:picMkLst>
            <pc:docMk/>
            <pc:sldMk cId="3407963707" sldId="309"/>
            <ac:picMk id="11" creationId="{4E13FA12-EA58-46B4-BB1E-C75FE6E749AA}"/>
          </ac:picMkLst>
        </pc:picChg>
      </pc:sldChg>
      <pc:sldChg chg="addSp delSp modSp">
        <pc:chgData name="aurora smit" userId="44eb524f69eecf99" providerId="LiveId" clId="{8932832D-54B0-4AD5-996E-D0874C9956E0}" dt="2017-10-27T09:21:07.188" v="588" actId="1076"/>
        <pc:sldMkLst>
          <pc:docMk/>
          <pc:sldMk cId="2986931087" sldId="310"/>
        </pc:sldMkLst>
        <pc:spChg chg="mod">
          <ac:chgData name="aurora smit" userId="44eb524f69eecf99" providerId="LiveId" clId="{8932832D-54B0-4AD5-996E-D0874C9956E0}" dt="2017-10-27T09:17:24.488" v="383" actId="20577"/>
          <ac:spMkLst>
            <pc:docMk/>
            <pc:sldMk cId="2986931087" sldId="310"/>
            <ac:spMk id="2" creationId="{00000000-0000-0000-0000-000000000000}"/>
          </ac:spMkLst>
        </pc:spChg>
        <pc:spChg chg="mod">
          <ac:chgData name="aurora smit" userId="44eb524f69eecf99" providerId="LiveId" clId="{8932832D-54B0-4AD5-996E-D0874C9956E0}" dt="2017-10-27T09:20:55.068" v="583" actId="14100"/>
          <ac:spMkLst>
            <pc:docMk/>
            <pc:sldMk cId="2986931087" sldId="310"/>
            <ac:spMk id="3" creationId="{00000000-0000-0000-0000-000000000000}"/>
          </ac:spMkLst>
        </pc:spChg>
        <pc:spChg chg="del">
          <ac:chgData name="aurora smit" userId="44eb524f69eecf99" providerId="LiveId" clId="{8932832D-54B0-4AD5-996E-D0874C9956E0}" dt="2017-10-27T09:17:28.555" v="384" actId="478"/>
          <ac:spMkLst>
            <pc:docMk/>
            <pc:sldMk cId="2986931087" sldId="310"/>
            <ac:spMk id="4" creationId="{00000000-0000-0000-0000-000000000000}"/>
          </ac:spMkLst>
        </pc:spChg>
        <pc:spChg chg="add del mod">
          <ac:chgData name="aurora smit" userId="44eb524f69eecf99" providerId="LiveId" clId="{8932832D-54B0-4AD5-996E-D0874C9956E0}" dt="2017-10-27T09:19:18.617" v="412" actId="478"/>
          <ac:spMkLst>
            <pc:docMk/>
            <pc:sldMk cId="2986931087" sldId="310"/>
            <ac:spMk id="12" creationId="{366874BB-6D27-4647-8755-12C280721187}"/>
          </ac:spMkLst>
        </pc:spChg>
        <pc:picChg chg="mod">
          <ac:chgData name="aurora smit" userId="44eb524f69eecf99" providerId="LiveId" clId="{8932832D-54B0-4AD5-996E-D0874C9956E0}" dt="2017-10-27T09:21:04.380" v="587" actId="1076"/>
          <ac:picMkLst>
            <pc:docMk/>
            <pc:sldMk cId="2986931087" sldId="310"/>
            <ac:picMk id="6" creationId="{00000000-0000-0000-0000-000000000000}"/>
          </ac:picMkLst>
        </pc:picChg>
        <pc:picChg chg="mod">
          <ac:chgData name="aurora smit" userId="44eb524f69eecf99" providerId="LiveId" clId="{8932832D-54B0-4AD5-996E-D0874C9956E0}" dt="2017-10-27T09:21:07.188" v="588" actId="1076"/>
          <ac:picMkLst>
            <pc:docMk/>
            <pc:sldMk cId="2986931087" sldId="310"/>
            <ac:picMk id="7" creationId="{00000000-0000-0000-0000-000000000000}"/>
          </ac:picMkLst>
        </pc:picChg>
        <pc:picChg chg="del">
          <ac:chgData name="aurora smit" userId="44eb524f69eecf99" providerId="LiveId" clId="{8932832D-54B0-4AD5-996E-D0874C9956E0}" dt="2017-10-27T09:17:34.192" v="385" actId="1076"/>
          <ac:picMkLst>
            <pc:docMk/>
            <pc:sldMk cId="2986931087" sldId="310"/>
            <ac:picMk id="9" creationId="{00000000-0000-0000-0000-000000000000}"/>
          </ac:picMkLst>
        </pc:picChg>
        <pc:picChg chg="del">
          <ac:chgData name="aurora smit" userId="44eb524f69eecf99" providerId="LiveId" clId="{8932832D-54B0-4AD5-996E-D0874C9956E0}" dt="2017-10-27T09:17:34.192" v="385" actId="1076"/>
          <ac:picMkLst>
            <pc:docMk/>
            <pc:sldMk cId="2986931087" sldId="310"/>
            <ac:picMk id="10" creationId="{00000000-0000-0000-0000-000000000000}"/>
          </ac:picMkLst>
        </pc:picChg>
        <pc:picChg chg="del">
          <ac:chgData name="aurora smit" userId="44eb524f69eecf99" providerId="LiveId" clId="{8932832D-54B0-4AD5-996E-D0874C9956E0}" dt="2017-10-27T09:19:03.333" v="408" actId="478"/>
          <ac:picMkLst>
            <pc:docMk/>
            <pc:sldMk cId="2986931087" sldId="310"/>
            <ac:picMk id="11" creationId="{D008DA88-4383-48FC-8034-9676AE8ACF91}"/>
          </ac:picMkLst>
        </pc:picChg>
        <pc:picChg chg="mod">
          <ac:chgData name="aurora smit" userId="44eb524f69eecf99" providerId="LiveId" clId="{8932832D-54B0-4AD5-996E-D0874C9956E0}" dt="2017-10-27T09:20:57.453" v="584" actId="1076"/>
          <ac:picMkLst>
            <pc:docMk/>
            <pc:sldMk cId="2986931087" sldId="310"/>
            <ac:picMk id="14338" creationId="{248DE7CA-565A-40EB-9934-B802834D45B6}"/>
          </ac:picMkLst>
        </pc:picChg>
      </pc:sldChg>
      <pc:sldChg chg="addSp delSp modSp">
        <pc:chgData name="aurora smit" userId="44eb524f69eecf99" providerId="LiveId" clId="{8932832D-54B0-4AD5-996E-D0874C9956E0}" dt="2017-10-27T09:42:32.341" v="1554" actId="20577"/>
        <pc:sldMkLst>
          <pc:docMk/>
          <pc:sldMk cId="356413066" sldId="311"/>
        </pc:sldMkLst>
        <pc:spChg chg="mod">
          <ac:chgData name="aurora smit" userId="44eb524f69eecf99" providerId="LiveId" clId="{8932832D-54B0-4AD5-996E-D0874C9956E0}" dt="2017-10-27T09:24:20.308" v="644" actId="14100"/>
          <ac:spMkLst>
            <pc:docMk/>
            <pc:sldMk cId="356413066" sldId="311"/>
            <ac:spMk id="2" creationId="{00000000-0000-0000-0000-000000000000}"/>
          </ac:spMkLst>
        </pc:spChg>
        <pc:spChg chg="del">
          <ac:chgData name="aurora smit" userId="44eb524f69eecf99" providerId="LiveId" clId="{8932832D-54B0-4AD5-996E-D0874C9956E0}" dt="2017-10-27T09:13:07.232" v="83" actId="478"/>
          <ac:spMkLst>
            <pc:docMk/>
            <pc:sldMk cId="356413066" sldId="311"/>
            <ac:spMk id="4" creationId="{E3DF0E52-5F25-4D16-8657-80EE9E755EF4}"/>
          </ac:spMkLst>
        </pc:spChg>
        <pc:spChg chg="mod">
          <ac:chgData name="aurora smit" userId="44eb524f69eecf99" providerId="LiveId" clId="{8932832D-54B0-4AD5-996E-D0874C9956E0}" dt="2017-10-27T09:42:32.341" v="1554" actId="20577"/>
          <ac:spMkLst>
            <pc:docMk/>
            <pc:sldMk cId="356413066" sldId="311"/>
            <ac:spMk id="9" creationId="{00000000-0000-0000-0000-000000000000}"/>
          </ac:spMkLst>
        </pc:spChg>
        <pc:picChg chg="mod">
          <ac:chgData name="aurora smit" userId="44eb524f69eecf99" providerId="LiveId" clId="{8932832D-54B0-4AD5-996E-D0874C9956E0}" dt="2017-10-27T09:24:11.460" v="642" actId="14100"/>
          <ac:picMkLst>
            <pc:docMk/>
            <pc:sldMk cId="356413066" sldId="311"/>
            <ac:picMk id="6" creationId="{00000000-0000-0000-0000-000000000000}"/>
          </ac:picMkLst>
        </pc:picChg>
        <pc:picChg chg="mod">
          <ac:chgData name="aurora smit" userId="44eb524f69eecf99" providerId="LiveId" clId="{8932832D-54B0-4AD5-996E-D0874C9956E0}" dt="2017-10-27T09:24:03.660" v="638" actId="1076"/>
          <ac:picMkLst>
            <pc:docMk/>
            <pc:sldMk cId="356413066" sldId="311"/>
            <ac:picMk id="7" creationId="{00000000-0000-0000-0000-000000000000}"/>
          </ac:picMkLst>
        </pc:picChg>
        <pc:picChg chg="mod">
          <ac:chgData name="aurora smit" userId="44eb524f69eecf99" providerId="LiveId" clId="{8932832D-54B0-4AD5-996E-D0874C9956E0}" dt="2017-10-27T09:24:14.420" v="643" actId="1076"/>
          <ac:picMkLst>
            <pc:docMk/>
            <pc:sldMk cId="356413066" sldId="311"/>
            <ac:picMk id="8" creationId="{00000000-0000-0000-0000-000000000000}"/>
          </ac:picMkLst>
        </pc:picChg>
        <pc:picChg chg="del mod">
          <ac:chgData name="aurora smit" userId="44eb524f69eecf99" providerId="LiveId" clId="{8932832D-54B0-4AD5-996E-D0874C9956E0}" dt="2017-10-27T09:18:54.181" v="406" actId="478"/>
          <ac:picMkLst>
            <pc:docMk/>
            <pc:sldMk cId="356413066" sldId="311"/>
            <ac:picMk id="10" creationId="{5421FE46-1F17-4F15-8DE3-8F0C5C6108FA}"/>
          </ac:picMkLst>
        </pc:picChg>
        <pc:picChg chg="add mod">
          <ac:chgData name="aurora smit" userId="44eb524f69eecf99" providerId="LiveId" clId="{8932832D-54B0-4AD5-996E-D0874C9956E0}" dt="2017-10-27T09:14:20.565" v="104" actId="14100"/>
          <ac:picMkLst>
            <pc:docMk/>
            <pc:sldMk cId="356413066" sldId="311"/>
            <ac:picMk id="16386" creationId="{79FB6C89-C724-4193-8BD3-D4DB1951E43A}"/>
          </ac:picMkLst>
        </pc:picChg>
        <pc:picChg chg="add mod">
          <ac:chgData name="aurora smit" userId="44eb524f69eecf99" providerId="LiveId" clId="{8932832D-54B0-4AD5-996E-D0874C9956E0}" dt="2017-10-27T09:14:32.004" v="107" actId="1076"/>
          <ac:picMkLst>
            <pc:docMk/>
            <pc:sldMk cId="356413066" sldId="311"/>
            <ac:picMk id="16387" creationId="{93EB5455-0680-4165-99AB-532202ADC3C5}"/>
          </ac:picMkLst>
        </pc:picChg>
        <pc:picChg chg="add mod">
          <ac:chgData name="aurora smit" userId="44eb524f69eecf99" providerId="LiveId" clId="{8932832D-54B0-4AD5-996E-D0874C9956E0}" dt="2017-10-27T09:14:28.837" v="106" actId="1076"/>
          <ac:picMkLst>
            <pc:docMk/>
            <pc:sldMk cId="356413066" sldId="311"/>
            <ac:picMk id="16388" creationId="{EF3C91F9-9B70-443D-B501-B6EFB3A9B12C}"/>
          </ac:picMkLst>
        </pc:picChg>
      </pc:sldChg>
      <pc:sldChg chg="addSp delSp modSp">
        <pc:chgData name="aurora smit" userId="44eb524f69eecf99" providerId="LiveId" clId="{8932832D-54B0-4AD5-996E-D0874C9956E0}" dt="2017-10-27T09:23:42.973" v="620" actId="20577"/>
        <pc:sldMkLst>
          <pc:docMk/>
          <pc:sldMk cId="535831052" sldId="312"/>
        </pc:sldMkLst>
        <pc:spChg chg="mod">
          <ac:chgData name="aurora smit" userId="44eb524f69eecf99" providerId="LiveId" clId="{8932832D-54B0-4AD5-996E-D0874C9956E0}" dt="2017-10-27T09:23:42.973" v="620" actId="20577"/>
          <ac:spMkLst>
            <pc:docMk/>
            <pc:sldMk cId="535831052" sldId="312"/>
            <ac:spMk id="2" creationId="{00000000-0000-0000-0000-000000000000}"/>
          </ac:spMkLst>
        </pc:spChg>
        <pc:spChg chg="mod">
          <ac:chgData name="aurora smit" userId="44eb524f69eecf99" providerId="LiveId" clId="{8932832D-54B0-4AD5-996E-D0874C9956E0}" dt="2017-10-27T09:18:27.732" v="401" actId="1076"/>
          <ac:spMkLst>
            <pc:docMk/>
            <pc:sldMk cId="535831052" sldId="312"/>
            <ac:spMk id="4" creationId="{00000000-0000-0000-0000-000000000000}"/>
          </ac:spMkLst>
        </pc:spChg>
        <pc:spChg chg="del">
          <ac:chgData name="aurora smit" userId="44eb524f69eecf99" providerId="LiveId" clId="{8932832D-54B0-4AD5-996E-D0874C9956E0}" dt="2017-10-27T09:10:55.918" v="0" actId="478"/>
          <ac:spMkLst>
            <pc:docMk/>
            <pc:sldMk cId="535831052" sldId="312"/>
            <ac:spMk id="8" creationId="{FF8E1EDF-8C8D-4B9F-9FD4-E4D11C1BB6DC}"/>
          </ac:spMkLst>
        </pc:spChg>
        <pc:picChg chg="mod">
          <ac:chgData name="aurora smit" userId="44eb524f69eecf99" providerId="LiveId" clId="{8932832D-54B0-4AD5-996E-D0874C9956E0}" dt="2017-10-27T09:18:01.428" v="394" actId="1076"/>
          <ac:picMkLst>
            <pc:docMk/>
            <pc:sldMk cId="535831052" sldId="312"/>
            <ac:picMk id="6" creationId="{00000000-0000-0000-0000-000000000000}"/>
          </ac:picMkLst>
        </pc:picChg>
        <pc:picChg chg="mod">
          <ac:chgData name="aurora smit" userId="44eb524f69eecf99" providerId="LiveId" clId="{8932832D-54B0-4AD5-996E-D0874C9956E0}" dt="2017-10-27T09:17:58.364" v="393" actId="1076"/>
          <ac:picMkLst>
            <pc:docMk/>
            <pc:sldMk cId="535831052" sldId="312"/>
            <ac:picMk id="7" creationId="{00000000-0000-0000-0000-000000000000}"/>
          </ac:picMkLst>
        </pc:picChg>
        <pc:picChg chg="del mod">
          <ac:chgData name="aurora smit" userId="44eb524f69eecf99" providerId="LiveId" clId="{8932832D-54B0-4AD5-996E-D0874C9956E0}" dt="2017-10-27T09:18:52.053" v="405" actId="478"/>
          <ac:picMkLst>
            <pc:docMk/>
            <pc:sldMk cId="535831052" sldId="312"/>
            <ac:picMk id="9" creationId="{76324C38-98BB-4322-9827-C57D36AA1AF0}"/>
          </ac:picMkLst>
        </pc:picChg>
        <pc:picChg chg="add mod">
          <ac:chgData name="aurora smit" userId="44eb524f69eecf99" providerId="LiveId" clId="{8932832D-54B0-4AD5-996E-D0874C9956E0}" dt="2017-10-27T09:18:29.861" v="402" actId="1076"/>
          <ac:picMkLst>
            <pc:docMk/>
            <pc:sldMk cId="535831052" sldId="312"/>
            <ac:picMk id="17410" creationId="{87B719E6-1F12-465F-B059-4B464EEB1D08}"/>
          </ac:picMkLst>
        </pc:picChg>
      </pc:sldChg>
      <pc:sldChg chg="addSp delSp modSp">
        <pc:chgData name="aurora smit" userId="44eb524f69eecf99" providerId="LiveId" clId="{8932832D-54B0-4AD5-996E-D0874C9956E0}" dt="2017-10-27T09:18:56.181" v="407" actId="478"/>
        <pc:sldMkLst>
          <pc:docMk/>
          <pc:sldMk cId="1091916816" sldId="320"/>
        </pc:sldMkLst>
        <pc:picChg chg="del">
          <ac:chgData name="aurora smit" userId="44eb524f69eecf99" providerId="LiveId" clId="{8932832D-54B0-4AD5-996E-D0874C9956E0}" dt="2017-10-27T09:18:56.181" v="407" actId="478"/>
          <ac:picMkLst>
            <pc:docMk/>
            <pc:sldMk cId="1091916816" sldId="320"/>
            <ac:picMk id="11" creationId="{6D262B25-1873-472B-BE24-DB528337164A}"/>
          </ac:picMkLst>
        </pc:picChg>
        <pc:picChg chg="add mod">
          <ac:chgData name="aurora smit" userId="44eb524f69eecf99" providerId="LiveId" clId="{8932832D-54B0-4AD5-996E-D0874C9956E0}" dt="2017-10-27T09:11:16.877" v="3" actId="1076"/>
          <ac:picMkLst>
            <pc:docMk/>
            <pc:sldMk cId="1091916816" sldId="320"/>
            <ac:picMk id="15362" creationId="{CD797988-62CD-4BC5-8941-130580215E57}"/>
          </ac:picMkLst>
        </pc:picChg>
      </pc:sldChg>
      <pc:sldChg chg="addSp delSp modSp add">
        <pc:chgData name="aurora smit" userId="44eb524f69eecf99" providerId="LiveId" clId="{8932832D-54B0-4AD5-996E-D0874C9956E0}" dt="2017-10-27T09:24:29.421" v="646" actId="478"/>
        <pc:sldMkLst>
          <pc:docMk/>
          <pc:sldMk cId="4108441119" sldId="321"/>
        </pc:sldMkLst>
        <pc:spChg chg="del">
          <ac:chgData name="aurora smit" userId="44eb524f69eecf99" providerId="LiveId" clId="{8932832D-54B0-4AD5-996E-D0874C9956E0}" dt="2017-10-27T09:23:29.572" v="604" actId="478"/>
          <ac:spMkLst>
            <pc:docMk/>
            <pc:sldMk cId="4108441119" sldId="321"/>
            <ac:spMk id="2" creationId="{1922D4E5-7972-4E65-B3BD-FD93AB972888}"/>
          </ac:spMkLst>
        </pc:spChg>
        <pc:spChg chg="del">
          <ac:chgData name="aurora smit" userId="44eb524f69eecf99" providerId="LiveId" clId="{8932832D-54B0-4AD5-996E-D0874C9956E0}" dt="2017-10-27T09:23:31.092" v="605" actId="478"/>
          <ac:spMkLst>
            <pc:docMk/>
            <pc:sldMk cId="4108441119" sldId="321"/>
            <ac:spMk id="4" creationId="{96287A93-D53D-4FD7-ABD5-12D6A7017AF0}"/>
          </ac:spMkLst>
        </pc:spChg>
        <pc:picChg chg="add del mod">
          <ac:chgData name="aurora smit" userId="44eb524f69eecf99" providerId="LiveId" clId="{8932832D-54B0-4AD5-996E-D0874C9956E0}" dt="2017-10-27T09:24:29.421" v="646" actId="478"/>
          <ac:picMkLst>
            <pc:docMk/>
            <pc:sldMk cId="4108441119" sldId="321"/>
            <ac:picMk id="5" creationId="{5AE3DD25-9CFD-4F5B-BE93-BA565D8056CA}"/>
          </ac:picMkLst>
        </pc:picChg>
        <pc:picChg chg="add del mod">
          <ac:chgData name="aurora smit" userId="44eb524f69eecf99" providerId="LiveId" clId="{8932832D-54B0-4AD5-996E-D0874C9956E0}" dt="2017-10-27T09:24:28.591" v="645" actId="478"/>
          <ac:picMkLst>
            <pc:docMk/>
            <pc:sldMk cId="4108441119" sldId="321"/>
            <ac:picMk id="6" creationId="{7BBBE7A0-FCAE-4E33-A975-FA1E917D6847}"/>
          </ac:picMkLst>
        </pc:picChg>
        <pc:picChg chg="add mod modCrop">
          <ac:chgData name="aurora smit" userId="44eb524f69eecf99" providerId="LiveId" clId="{8932832D-54B0-4AD5-996E-D0874C9956E0}" dt="2017-10-27T09:23:19.900" v="600" actId="1076"/>
          <ac:picMkLst>
            <pc:docMk/>
            <pc:sldMk cId="4108441119" sldId="321"/>
            <ac:picMk id="7" creationId="{FF378323-903C-4F23-BCF6-88820C0F5D7E}"/>
          </ac:picMkLst>
        </pc:picChg>
      </pc:sldChg>
      <pc:sldChg chg="addSp modSp add">
        <pc:chgData name="aurora smit" userId="44eb524f69eecf99" providerId="LiveId" clId="{8932832D-54B0-4AD5-996E-D0874C9956E0}" dt="2017-10-27T09:41:37.884" v="1550" actId="207"/>
        <pc:sldMkLst>
          <pc:docMk/>
          <pc:sldMk cId="519409627" sldId="322"/>
        </pc:sldMkLst>
        <pc:spChg chg="mod">
          <ac:chgData name="aurora smit" userId="44eb524f69eecf99" providerId="LiveId" clId="{8932832D-54B0-4AD5-996E-D0874C9956E0}" dt="2017-10-27T09:38:42.819" v="1501" actId="20577"/>
          <ac:spMkLst>
            <pc:docMk/>
            <pc:sldMk cId="519409627" sldId="322"/>
            <ac:spMk id="2" creationId="{65A21E54-4535-4D98-917B-7E5A6239C3DF}"/>
          </ac:spMkLst>
        </pc:spChg>
        <pc:spChg chg="mod">
          <ac:chgData name="aurora smit" userId="44eb524f69eecf99" providerId="LiveId" clId="{8932832D-54B0-4AD5-996E-D0874C9956E0}" dt="2017-10-27T09:39:28.171" v="1538" actId="14100"/>
          <ac:spMkLst>
            <pc:docMk/>
            <pc:sldMk cId="519409627" sldId="322"/>
            <ac:spMk id="3" creationId="{69D3AAEC-D266-499F-83E9-F317E29AECFB}"/>
          </ac:spMkLst>
        </pc:spChg>
        <pc:spChg chg="add mod">
          <ac:chgData name="aurora smit" userId="44eb524f69eecf99" providerId="LiveId" clId="{8932832D-54B0-4AD5-996E-D0874C9956E0}" dt="2017-10-27T09:39:38.676" v="1539" actId="1076"/>
          <ac:spMkLst>
            <pc:docMk/>
            <pc:sldMk cId="519409627" sldId="322"/>
            <ac:spMk id="5" creationId="{DC902DEB-4607-4339-8BF9-336E6FAB546E}"/>
          </ac:spMkLst>
        </pc:spChg>
        <pc:spChg chg="add mod">
          <ac:chgData name="aurora smit" userId="44eb524f69eecf99" providerId="LiveId" clId="{8932832D-54B0-4AD5-996E-D0874C9956E0}" dt="2017-10-27T09:39:38.676" v="1539" actId="1076"/>
          <ac:spMkLst>
            <pc:docMk/>
            <pc:sldMk cId="519409627" sldId="322"/>
            <ac:spMk id="6" creationId="{190C27FD-EA79-4BDB-9368-E8659BC75A61}"/>
          </ac:spMkLst>
        </pc:spChg>
        <pc:spChg chg="add mod">
          <ac:chgData name="aurora smit" userId="44eb524f69eecf99" providerId="LiveId" clId="{8932832D-54B0-4AD5-996E-D0874C9956E0}" dt="2017-10-27T09:39:38.676" v="1539" actId="1076"/>
          <ac:spMkLst>
            <pc:docMk/>
            <pc:sldMk cId="519409627" sldId="322"/>
            <ac:spMk id="7" creationId="{41528DEC-210F-474F-9D3E-B933D1167C62}"/>
          </ac:spMkLst>
        </pc:spChg>
        <pc:spChg chg="add mod">
          <ac:chgData name="aurora smit" userId="44eb524f69eecf99" providerId="LiveId" clId="{8932832D-54B0-4AD5-996E-D0874C9956E0}" dt="2017-10-27T09:41:06.564" v="1546" actId="14100"/>
          <ac:spMkLst>
            <pc:docMk/>
            <pc:sldMk cId="519409627" sldId="322"/>
            <ac:spMk id="8" creationId="{DF192C74-338F-459A-9291-279D82762255}"/>
          </ac:spMkLst>
        </pc:spChg>
        <pc:spChg chg="add mod">
          <ac:chgData name="aurora smit" userId="44eb524f69eecf99" providerId="LiveId" clId="{8932832D-54B0-4AD5-996E-D0874C9956E0}" dt="2017-10-27T09:39:57.835" v="1542" actId="208"/>
          <ac:spMkLst>
            <pc:docMk/>
            <pc:sldMk cId="519409627" sldId="322"/>
            <ac:spMk id="10" creationId="{9053A7FA-AB36-4FE4-9928-20DCFE65CE2C}"/>
          </ac:spMkLst>
        </pc:spChg>
        <pc:graphicFrameChg chg="add mod modGraphic">
          <ac:chgData name="aurora smit" userId="44eb524f69eecf99" providerId="LiveId" clId="{8932832D-54B0-4AD5-996E-D0874C9956E0}" dt="2017-10-27T09:39:38.676" v="1539" actId="1076"/>
          <ac:graphicFrameMkLst>
            <pc:docMk/>
            <pc:sldMk cId="519409627" sldId="322"/>
            <ac:graphicFrameMk id="4" creationId="{4A7D6803-8F79-4B86-BCAA-23EE01265C57}"/>
          </ac:graphicFrameMkLst>
        </pc:graphicFrameChg>
        <pc:graphicFrameChg chg="add mod modGraphic">
          <ac:chgData name="aurora smit" userId="44eb524f69eecf99" providerId="LiveId" clId="{8932832D-54B0-4AD5-996E-D0874C9956E0}" dt="2017-10-27T09:41:37.884" v="1550" actId="207"/>
          <ac:graphicFrameMkLst>
            <pc:docMk/>
            <pc:sldMk cId="519409627" sldId="322"/>
            <ac:graphicFrameMk id="9" creationId="{EF98DC53-8E2D-4DE2-910D-2764F0BF76EE}"/>
          </ac:graphicFrameMkLst>
        </pc:graphicFrameChg>
      </pc:sldChg>
      <pc:sldChg chg="addSp delSp modSp add">
        <pc:chgData name="aurora smit" userId="44eb524f69eecf99" providerId="LiveId" clId="{8932832D-54B0-4AD5-996E-D0874C9956E0}" dt="2017-10-27T09:38:50.756" v="1505" actId="20577"/>
        <pc:sldMkLst>
          <pc:docMk/>
          <pc:sldMk cId="1419051894" sldId="323"/>
        </pc:sldMkLst>
        <pc:spChg chg="del">
          <ac:chgData name="aurora smit" userId="44eb524f69eecf99" providerId="LiveId" clId="{8932832D-54B0-4AD5-996E-D0874C9956E0}" dt="2017-10-27T09:38:11.103" v="1491" actId="478"/>
          <ac:spMkLst>
            <pc:docMk/>
            <pc:sldMk cId="1419051894" sldId="323"/>
            <ac:spMk id="2" creationId="{351615CB-1B6C-425E-91FB-6F7956F5DC28}"/>
          </ac:spMkLst>
        </pc:spChg>
        <pc:spChg chg="del">
          <ac:chgData name="aurora smit" userId="44eb524f69eecf99" providerId="LiveId" clId="{8932832D-54B0-4AD5-996E-D0874C9956E0}" dt="2017-10-27T09:38:12.429" v="1492" actId="478"/>
          <ac:spMkLst>
            <pc:docMk/>
            <pc:sldMk cId="1419051894" sldId="323"/>
            <ac:spMk id="3" creationId="{0190B76A-CD07-41CD-849C-11C227108733}"/>
          </ac:spMkLst>
        </pc:spChg>
        <pc:spChg chg="add mod">
          <ac:chgData name="aurora smit" userId="44eb524f69eecf99" providerId="LiveId" clId="{8932832D-54B0-4AD5-996E-D0874C9956E0}" dt="2017-10-27T09:38:50.756" v="1505" actId="20577"/>
          <ac:spMkLst>
            <pc:docMk/>
            <pc:sldMk cId="1419051894" sldId="323"/>
            <ac:spMk id="10" creationId="{115E376B-F13F-4776-9BE5-39BFF9825574}"/>
          </ac:spMkLst>
        </pc:spChg>
        <pc:graphicFrameChg chg="add mod modGraphic">
          <ac:chgData name="aurora smit" userId="44eb524f69eecf99" providerId="LiveId" clId="{8932832D-54B0-4AD5-996E-D0874C9956E0}" dt="2017-10-27T09:38:24.355" v="1495" actId="1076"/>
          <ac:graphicFrameMkLst>
            <pc:docMk/>
            <pc:sldMk cId="1419051894" sldId="323"/>
            <ac:graphicFrameMk id="9" creationId="{42B52104-F1BC-43FB-85B4-56C700DF1919}"/>
          </ac:graphicFrameMkLst>
        </pc:graphicFrameChg>
        <pc:picChg chg="add mod modCrop">
          <ac:chgData name="aurora smit" userId="44eb524f69eecf99" providerId="LiveId" clId="{8932832D-54B0-4AD5-996E-D0874C9956E0}" dt="2017-10-27T09:38:16.451" v="1493" actId="1076"/>
          <ac:picMkLst>
            <pc:docMk/>
            <pc:sldMk cId="1419051894" sldId="323"/>
            <ac:picMk id="4" creationId="{0DE69892-A4D2-4EAB-87B7-9F159BF521AC}"/>
          </ac:picMkLst>
        </pc:picChg>
        <pc:cxnChg chg="add mod">
          <ac:chgData name="aurora smit" userId="44eb524f69eecf99" providerId="LiveId" clId="{8932832D-54B0-4AD5-996E-D0874C9956E0}" dt="2017-10-27T09:38:18.971" v="1494" actId="1076"/>
          <ac:cxnSpMkLst>
            <pc:docMk/>
            <pc:sldMk cId="1419051894" sldId="323"/>
            <ac:cxnSpMk id="6" creationId="{FF8C53C8-722A-4C7E-888B-FFA78875C01E}"/>
          </ac:cxnSpMkLst>
        </pc:cxn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299851-CF6B-4147-8E78-5E63BDD87F3B}" type="datetimeFigureOut">
              <a:rPr lang="nl-NL" smtClean="0"/>
              <a:t>6-3-2018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9B5AC-1081-4459-90D9-15C28C2EAE9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3650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85CC0E-98C8-4C44-B1E2-0159ADC83D9F}" type="datetimeFigureOut">
              <a:rPr lang="nl-NL" smtClean="0"/>
              <a:t>6-3-2018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EC3649-4473-43A2-B50F-BCD6A37A19F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0742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24" y="8"/>
            <a:ext cx="12191978" cy="4571994"/>
          </a:xfrm>
          <a:custGeom>
            <a:avLst/>
            <a:gdLst/>
            <a:ahLst/>
            <a:cxnLst/>
            <a:rect l="l" t="t" r="r" b="b"/>
            <a:pathLst>
              <a:path w="12191978" h="4571994">
                <a:moveTo>
                  <a:pt x="1" y="4316129"/>
                </a:moveTo>
                <a:lnTo>
                  <a:pt x="255863" y="4571991"/>
                </a:lnTo>
                <a:lnTo>
                  <a:pt x="203619" y="4571991"/>
                </a:lnTo>
                <a:lnTo>
                  <a:pt x="1" y="4368373"/>
                </a:lnTo>
                <a:close/>
                <a:moveTo>
                  <a:pt x="12191973" y="4312831"/>
                </a:moveTo>
                <a:lnTo>
                  <a:pt x="12191972" y="4365076"/>
                </a:lnTo>
                <a:lnTo>
                  <a:pt x="11985055" y="4571992"/>
                </a:lnTo>
                <a:lnTo>
                  <a:pt x="11932811" y="4571993"/>
                </a:lnTo>
                <a:close/>
                <a:moveTo>
                  <a:pt x="11817249" y="4076816"/>
                </a:moveTo>
                <a:lnTo>
                  <a:pt x="11928074" y="4076816"/>
                </a:lnTo>
                <a:lnTo>
                  <a:pt x="11928074" y="4187641"/>
                </a:lnTo>
                <a:lnTo>
                  <a:pt x="11817249" y="4187641"/>
                </a:lnTo>
                <a:close/>
                <a:moveTo>
                  <a:pt x="10766437" y="4076816"/>
                </a:moveTo>
                <a:lnTo>
                  <a:pt x="10877262" y="4076816"/>
                </a:lnTo>
                <a:lnTo>
                  <a:pt x="10877262" y="4187641"/>
                </a:lnTo>
                <a:lnTo>
                  <a:pt x="10766437" y="4187641"/>
                </a:lnTo>
                <a:close/>
                <a:moveTo>
                  <a:pt x="9715629" y="4076816"/>
                </a:moveTo>
                <a:lnTo>
                  <a:pt x="9826454" y="4076816"/>
                </a:lnTo>
                <a:lnTo>
                  <a:pt x="9826454" y="4187641"/>
                </a:lnTo>
                <a:lnTo>
                  <a:pt x="9715629" y="4187641"/>
                </a:lnTo>
                <a:close/>
                <a:moveTo>
                  <a:pt x="8664821" y="4076816"/>
                </a:moveTo>
                <a:lnTo>
                  <a:pt x="8775646" y="4076816"/>
                </a:lnTo>
                <a:lnTo>
                  <a:pt x="8775646" y="4187641"/>
                </a:lnTo>
                <a:lnTo>
                  <a:pt x="8664821" y="4187641"/>
                </a:lnTo>
                <a:close/>
                <a:moveTo>
                  <a:pt x="7614013" y="4076816"/>
                </a:moveTo>
                <a:lnTo>
                  <a:pt x="7724838" y="4076816"/>
                </a:lnTo>
                <a:lnTo>
                  <a:pt x="7724838" y="4187641"/>
                </a:lnTo>
                <a:lnTo>
                  <a:pt x="7614013" y="4187641"/>
                </a:lnTo>
                <a:close/>
                <a:moveTo>
                  <a:pt x="6563205" y="4076816"/>
                </a:moveTo>
                <a:lnTo>
                  <a:pt x="6674030" y="4076816"/>
                </a:lnTo>
                <a:lnTo>
                  <a:pt x="6674030" y="4187641"/>
                </a:lnTo>
                <a:lnTo>
                  <a:pt x="6563205" y="4187641"/>
                </a:lnTo>
                <a:close/>
                <a:moveTo>
                  <a:pt x="5512397" y="4076816"/>
                </a:moveTo>
                <a:lnTo>
                  <a:pt x="5623222" y="4076816"/>
                </a:lnTo>
                <a:lnTo>
                  <a:pt x="5623222" y="4187641"/>
                </a:lnTo>
                <a:lnTo>
                  <a:pt x="5512397" y="4187641"/>
                </a:lnTo>
                <a:close/>
                <a:moveTo>
                  <a:pt x="4461589" y="4076816"/>
                </a:moveTo>
                <a:lnTo>
                  <a:pt x="4572414" y="4076816"/>
                </a:lnTo>
                <a:lnTo>
                  <a:pt x="4572414" y="4187641"/>
                </a:lnTo>
                <a:lnTo>
                  <a:pt x="4461589" y="4187641"/>
                </a:lnTo>
                <a:close/>
                <a:moveTo>
                  <a:pt x="3410782" y="4076816"/>
                </a:moveTo>
                <a:lnTo>
                  <a:pt x="3521608" y="4076816"/>
                </a:lnTo>
                <a:lnTo>
                  <a:pt x="3521608" y="4187641"/>
                </a:lnTo>
                <a:lnTo>
                  <a:pt x="3410782" y="4187641"/>
                </a:lnTo>
                <a:close/>
                <a:moveTo>
                  <a:pt x="2359975" y="4076816"/>
                </a:moveTo>
                <a:lnTo>
                  <a:pt x="2470800" y="4076816"/>
                </a:lnTo>
                <a:lnTo>
                  <a:pt x="2470800" y="4187641"/>
                </a:lnTo>
                <a:lnTo>
                  <a:pt x="2359975" y="4187641"/>
                </a:lnTo>
                <a:close/>
                <a:moveTo>
                  <a:pt x="1309167" y="4076816"/>
                </a:moveTo>
                <a:lnTo>
                  <a:pt x="1419992" y="4076816"/>
                </a:lnTo>
                <a:lnTo>
                  <a:pt x="1419992" y="4187641"/>
                </a:lnTo>
                <a:lnTo>
                  <a:pt x="1309167" y="4187641"/>
                </a:lnTo>
                <a:close/>
                <a:moveTo>
                  <a:pt x="258359" y="4076816"/>
                </a:moveTo>
                <a:lnTo>
                  <a:pt x="369184" y="4076816"/>
                </a:lnTo>
                <a:lnTo>
                  <a:pt x="369184" y="4187641"/>
                </a:lnTo>
                <a:lnTo>
                  <a:pt x="258359" y="4187641"/>
                </a:lnTo>
                <a:close/>
                <a:moveTo>
                  <a:pt x="11291841" y="3551209"/>
                </a:moveTo>
                <a:lnTo>
                  <a:pt x="11402666" y="3551209"/>
                </a:lnTo>
                <a:lnTo>
                  <a:pt x="11402666" y="3662034"/>
                </a:lnTo>
                <a:lnTo>
                  <a:pt x="11291841" y="3662034"/>
                </a:lnTo>
                <a:close/>
                <a:moveTo>
                  <a:pt x="10241033" y="3551209"/>
                </a:moveTo>
                <a:lnTo>
                  <a:pt x="10351858" y="3551209"/>
                </a:lnTo>
                <a:lnTo>
                  <a:pt x="10351858" y="3662034"/>
                </a:lnTo>
                <a:lnTo>
                  <a:pt x="10241033" y="3662034"/>
                </a:lnTo>
                <a:close/>
                <a:moveTo>
                  <a:pt x="9190225" y="3551209"/>
                </a:moveTo>
                <a:lnTo>
                  <a:pt x="9301050" y="3551209"/>
                </a:lnTo>
                <a:lnTo>
                  <a:pt x="9301050" y="3662034"/>
                </a:lnTo>
                <a:lnTo>
                  <a:pt x="9190225" y="3662034"/>
                </a:lnTo>
                <a:close/>
                <a:moveTo>
                  <a:pt x="8139417" y="3551209"/>
                </a:moveTo>
                <a:lnTo>
                  <a:pt x="8250242" y="3551209"/>
                </a:lnTo>
                <a:lnTo>
                  <a:pt x="8250242" y="3662034"/>
                </a:lnTo>
                <a:lnTo>
                  <a:pt x="8139417" y="3662034"/>
                </a:lnTo>
                <a:close/>
                <a:moveTo>
                  <a:pt x="7088609" y="3551209"/>
                </a:moveTo>
                <a:lnTo>
                  <a:pt x="7199434" y="3551209"/>
                </a:lnTo>
                <a:lnTo>
                  <a:pt x="7199434" y="3662034"/>
                </a:lnTo>
                <a:lnTo>
                  <a:pt x="7088609" y="3662034"/>
                </a:lnTo>
                <a:close/>
                <a:moveTo>
                  <a:pt x="6037801" y="3551209"/>
                </a:moveTo>
                <a:lnTo>
                  <a:pt x="6148626" y="3551209"/>
                </a:lnTo>
                <a:lnTo>
                  <a:pt x="6148626" y="3662034"/>
                </a:lnTo>
                <a:lnTo>
                  <a:pt x="6037801" y="3662034"/>
                </a:lnTo>
                <a:close/>
                <a:moveTo>
                  <a:pt x="4986998" y="3551209"/>
                </a:moveTo>
                <a:lnTo>
                  <a:pt x="5097826" y="3551209"/>
                </a:lnTo>
                <a:lnTo>
                  <a:pt x="5097826" y="3662034"/>
                </a:lnTo>
                <a:lnTo>
                  <a:pt x="4986998" y="3662034"/>
                </a:lnTo>
                <a:close/>
                <a:moveTo>
                  <a:pt x="3936196" y="3551209"/>
                </a:moveTo>
                <a:lnTo>
                  <a:pt x="4047020" y="3551209"/>
                </a:lnTo>
                <a:lnTo>
                  <a:pt x="4047020" y="3662034"/>
                </a:lnTo>
                <a:lnTo>
                  <a:pt x="3936196" y="3662034"/>
                </a:lnTo>
                <a:close/>
                <a:moveTo>
                  <a:pt x="2885389" y="3551209"/>
                </a:moveTo>
                <a:lnTo>
                  <a:pt x="2996214" y="3551209"/>
                </a:lnTo>
                <a:lnTo>
                  <a:pt x="2996214" y="3662034"/>
                </a:lnTo>
                <a:lnTo>
                  <a:pt x="2885389" y="3662034"/>
                </a:lnTo>
                <a:close/>
                <a:moveTo>
                  <a:pt x="1834579" y="3551209"/>
                </a:moveTo>
                <a:lnTo>
                  <a:pt x="1945404" y="3551209"/>
                </a:lnTo>
                <a:lnTo>
                  <a:pt x="1945404" y="3662034"/>
                </a:lnTo>
                <a:lnTo>
                  <a:pt x="1834579" y="3662034"/>
                </a:lnTo>
                <a:close/>
                <a:moveTo>
                  <a:pt x="783773" y="3551209"/>
                </a:moveTo>
                <a:lnTo>
                  <a:pt x="894598" y="3551209"/>
                </a:lnTo>
                <a:lnTo>
                  <a:pt x="894598" y="3662034"/>
                </a:lnTo>
                <a:lnTo>
                  <a:pt x="783773" y="3662034"/>
                </a:lnTo>
                <a:close/>
                <a:moveTo>
                  <a:pt x="2942310" y="3107960"/>
                </a:moveTo>
                <a:lnTo>
                  <a:pt x="2470811" y="3579460"/>
                </a:lnTo>
                <a:lnTo>
                  <a:pt x="2470811" y="3634896"/>
                </a:lnTo>
                <a:lnTo>
                  <a:pt x="2942311" y="4106397"/>
                </a:lnTo>
                <a:lnTo>
                  <a:pt x="3410794" y="3637915"/>
                </a:lnTo>
                <a:lnTo>
                  <a:pt x="3410794" y="3576442"/>
                </a:lnTo>
                <a:close/>
                <a:moveTo>
                  <a:pt x="840944" y="3107960"/>
                </a:moveTo>
                <a:lnTo>
                  <a:pt x="369194" y="3579710"/>
                </a:lnTo>
                <a:lnTo>
                  <a:pt x="369194" y="3634648"/>
                </a:lnTo>
                <a:lnTo>
                  <a:pt x="840944" y="4106399"/>
                </a:lnTo>
                <a:lnTo>
                  <a:pt x="1309176" y="3638165"/>
                </a:lnTo>
                <a:lnTo>
                  <a:pt x="1309176" y="3576193"/>
                </a:lnTo>
                <a:close/>
                <a:moveTo>
                  <a:pt x="3992986" y="3107959"/>
                </a:moveTo>
                <a:lnTo>
                  <a:pt x="3521621" y="3579335"/>
                </a:lnTo>
                <a:lnTo>
                  <a:pt x="3521621" y="3635021"/>
                </a:lnTo>
                <a:lnTo>
                  <a:pt x="3992986" y="4106398"/>
                </a:lnTo>
                <a:lnTo>
                  <a:pt x="4461593" y="3637778"/>
                </a:lnTo>
                <a:lnTo>
                  <a:pt x="4461593" y="3576578"/>
                </a:lnTo>
                <a:close/>
                <a:moveTo>
                  <a:pt x="1891624" y="3107959"/>
                </a:moveTo>
                <a:lnTo>
                  <a:pt x="1420001" y="3579584"/>
                </a:lnTo>
                <a:lnTo>
                  <a:pt x="1420001" y="3634774"/>
                </a:lnTo>
                <a:lnTo>
                  <a:pt x="1891623" y="4106397"/>
                </a:lnTo>
                <a:lnTo>
                  <a:pt x="2359987" y="3638040"/>
                </a:lnTo>
                <a:lnTo>
                  <a:pt x="2359987" y="3576315"/>
                </a:lnTo>
                <a:close/>
                <a:moveTo>
                  <a:pt x="8195689" y="3107959"/>
                </a:moveTo>
                <a:lnTo>
                  <a:pt x="7724838" y="3578810"/>
                </a:lnTo>
                <a:lnTo>
                  <a:pt x="7724838" y="3635541"/>
                </a:lnTo>
                <a:lnTo>
                  <a:pt x="8195691" y="4106395"/>
                </a:lnTo>
                <a:lnTo>
                  <a:pt x="8664821" y="3637265"/>
                </a:lnTo>
                <a:lnTo>
                  <a:pt x="8664821" y="3577091"/>
                </a:lnTo>
                <a:close/>
                <a:moveTo>
                  <a:pt x="5043664" y="3107959"/>
                </a:moveTo>
                <a:lnTo>
                  <a:pt x="4572419" y="3579197"/>
                </a:lnTo>
                <a:lnTo>
                  <a:pt x="4572419" y="3635159"/>
                </a:lnTo>
                <a:lnTo>
                  <a:pt x="5043662" y="4106396"/>
                </a:lnTo>
                <a:lnTo>
                  <a:pt x="5512402" y="3637650"/>
                </a:lnTo>
                <a:lnTo>
                  <a:pt x="5512402" y="3576704"/>
                </a:lnTo>
                <a:close/>
                <a:moveTo>
                  <a:pt x="6094326" y="3107958"/>
                </a:moveTo>
                <a:lnTo>
                  <a:pt x="5623226" y="3579070"/>
                </a:lnTo>
                <a:lnTo>
                  <a:pt x="5623226" y="3635285"/>
                </a:lnTo>
                <a:lnTo>
                  <a:pt x="6094326" y="4106397"/>
                </a:lnTo>
                <a:lnTo>
                  <a:pt x="6563205" y="3637518"/>
                </a:lnTo>
                <a:lnTo>
                  <a:pt x="6563205" y="3576837"/>
                </a:lnTo>
                <a:close/>
                <a:moveTo>
                  <a:pt x="9246372" y="3107957"/>
                </a:moveTo>
                <a:lnTo>
                  <a:pt x="8775646" y="3578683"/>
                </a:lnTo>
                <a:lnTo>
                  <a:pt x="8775646" y="3635671"/>
                </a:lnTo>
                <a:lnTo>
                  <a:pt x="9246369" y="4106395"/>
                </a:lnTo>
                <a:lnTo>
                  <a:pt x="9715629" y="3637135"/>
                </a:lnTo>
                <a:lnTo>
                  <a:pt x="9715629" y="3577215"/>
                </a:lnTo>
                <a:close/>
                <a:moveTo>
                  <a:pt x="7145009" y="3107957"/>
                </a:moveTo>
                <a:lnTo>
                  <a:pt x="6674030" y="3578936"/>
                </a:lnTo>
                <a:lnTo>
                  <a:pt x="6674030" y="3635418"/>
                </a:lnTo>
                <a:lnTo>
                  <a:pt x="7145007" y="4106396"/>
                </a:lnTo>
                <a:lnTo>
                  <a:pt x="7614013" y="3637390"/>
                </a:lnTo>
                <a:lnTo>
                  <a:pt x="7614013" y="3576961"/>
                </a:lnTo>
                <a:close/>
                <a:moveTo>
                  <a:pt x="11347734" y="3107957"/>
                </a:moveTo>
                <a:lnTo>
                  <a:pt x="10877262" y="3578428"/>
                </a:lnTo>
                <a:lnTo>
                  <a:pt x="10877262" y="3635922"/>
                </a:lnTo>
                <a:lnTo>
                  <a:pt x="11347735" y="4106396"/>
                </a:lnTo>
                <a:lnTo>
                  <a:pt x="11817249" y="3636882"/>
                </a:lnTo>
                <a:lnTo>
                  <a:pt x="11817249" y="3577472"/>
                </a:lnTo>
                <a:close/>
                <a:moveTo>
                  <a:pt x="10297053" y="3107955"/>
                </a:moveTo>
                <a:lnTo>
                  <a:pt x="9826454" y="3578554"/>
                </a:lnTo>
                <a:lnTo>
                  <a:pt x="9826454" y="3635794"/>
                </a:lnTo>
                <a:lnTo>
                  <a:pt x="10297054" y="4106394"/>
                </a:lnTo>
                <a:lnTo>
                  <a:pt x="10766437" y="3637011"/>
                </a:lnTo>
                <a:lnTo>
                  <a:pt x="10766437" y="3577339"/>
                </a:lnTo>
                <a:close/>
                <a:moveTo>
                  <a:pt x="11817249" y="3027334"/>
                </a:moveTo>
                <a:lnTo>
                  <a:pt x="11928074" y="3027334"/>
                </a:lnTo>
                <a:lnTo>
                  <a:pt x="11928074" y="3138159"/>
                </a:lnTo>
                <a:lnTo>
                  <a:pt x="11817249" y="3138159"/>
                </a:lnTo>
                <a:close/>
                <a:moveTo>
                  <a:pt x="10766437" y="3027334"/>
                </a:moveTo>
                <a:lnTo>
                  <a:pt x="10877262" y="3027334"/>
                </a:lnTo>
                <a:lnTo>
                  <a:pt x="10877262" y="3138159"/>
                </a:lnTo>
                <a:lnTo>
                  <a:pt x="10766437" y="3138159"/>
                </a:lnTo>
                <a:close/>
                <a:moveTo>
                  <a:pt x="9715629" y="3027334"/>
                </a:moveTo>
                <a:lnTo>
                  <a:pt x="9826454" y="3027334"/>
                </a:lnTo>
                <a:lnTo>
                  <a:pt x="9826454" y="3138159"/>
                </a:lnTo>
                <a:lnTo>
                  <a:pt x="9715629" y="3138159"/>
                </a:lnTo>
                <a:close/>
                <a:moveTo>
                  <a:pt x="8664821" y="3027334"/>
                </a:moveTo>
                <a:lnTo>
                  <a:pt x="8775646" y="3027334"/>
                </a:lnTo>
                <a:lnTo>
                  <a:pt x="8775646" y="3138159"/>
                </a:lnTo>
                <a:lnTo>
                  <a:pt x="8664821" y="3138159"/>
                </a:lnTo>
                <a:close/>
                <a:moveTo>
                  <a:pt x="7614013" y="3027334"/>
                </a:moveTo>
                <a:lnTo>
                  <a:pt x="7724838" y="3027334"/>
                </a:lnTo>
                <a:lnTo>
                  <a:pt x="7724838" y="3138159"/>
                </a:lnTo>
                <a:lnTo>
                  <a:pt x="7614013" y="3138159"/>
                </a:lnTo>
                <a:close/>
                <a:moveTo>
                  <a:pt x="6563205" y="3027334"/>
                </a:moveTo>
                <a:lnTo>
                  <a:pt x="6674030" y="3027334"/>
                </a:lnTo>
                <a:lnTo>
                  <a:pt x="6674030" y="3138159"/>
                </a:lnTo>
                <a:lnTo>
                  <a:pt x="6563205" y="3138159"/>
                </a:lnTo>
                <a:close/>
                <a:moveTo>
                  <a:pt x="5512400" y="3027334"/>
                </a:moveTo>
                <a:lnTo>
                  <a:pt x="5623225" y="3027334"/>
                </a:lnTo>
                <a:lnTo>
                  <a:pt x="5623225" y="3138159"/>
                </a:lnTo>
                <a:lnTo>
                  <a:pt x="5512400" y="3138159"/>
                </a:lnTo>
                <a:close/>
                <a:moveTo>
                  <a:pt x="4461592" y="3027334"/>
                </a:moveTo>
                <a:lnTo>
                  <a:pt x="4572417" y="3027334"/>
                </a:lnTo>
                <a:lnTo>
                  <a:pt x="4572417" y="3138159"/>
                </a:lnTo>
                <a:lnTo>
                  <a:pt x="4461592" y="3138159"/>
                </a:lnTo>
                <a:close/>
                <a:moveTo>
                  <a:pt x="3410790" y="3027334"/>
                </a:moveTo>
                <a:lnTo>
                  <a:pt x="3521616" y="3027334"/>
                </a:lnTo>
                <a:lnTo>
                  <a:pt x="3521616" y="3138159"/>
                </a:lnTo>
                <a:lnTo>
                  <a:pt x="3410790" y="3138159"/>
                </a:lnTo>
                <a:close/>
                <a:moveTo>
                  <a:pt x="2359982" y="3027334"/>
                </a:moveTo>
                <a:lnTo>
                  <a:pt x="2470807" y="3027334"/>
                </a:lnTo>
                <a:lnTo>
                  <a:pt x="2470807" y="3138159"/>
                </a:lnTo>
                <a:lnTo>
                  <a:pt x="2359982" y="3138159"/>
                </a:lnTo>
                <a:close/>
                <a:moveTo>
                  <a:pt x="1309173" y="3027334"/>
                </a:moveTo>
                <a:lnTo>
                  <a:pt x="1419997" y="3027334"/>
                </a:lnTo>
                <a:lnTo>
                  <a:pt x="1419997" y="3138159"/>
                </a:lnTo>
                <a:lnTo>
                  <a:pt x="1309173" y="3138159"/>
                </a:lnTo>
                <a:close/>
                <a:moveTo>
                  <a:pt x="258365" y="3027334"/>
                </a:moveTo>
                <a:lnTo>
                  <a:pt x="369190" y="3027334"/>
                </a:lnTo>
                <a:lnTo>
                  <a:pt x="369190" y="3138159"/>
                </a:lnTo>
                <a:lnTo>
                  <a:pt x="258365" y="3138159"/>
                </a:lnTo>
                <a:close/>
                <a:moveTo>
                  <a:pt x="10794114" y="2610895"/>
                </a:moveTo>
                <a:lnTo>
                  <a:pt x="10323174" y="3081834"/>
                </a:lnTo>
                <a:lnTo>
                  <a:pt x="10792548" y="3551209"/>
                </a:lnTo>
                <a:lnTo>
                  <a:pt x="10852239" y="3551209"/>
                </a:lnTo>
                <a:lnTo>
                  <a:pt x="11321612" y="3081835"/>
                </a:lnTo>
                <a:lnTo>
                  <a:pt x="10850672" y="2610895"/>
                </a:lnTo>
                <a:close/>
                <a:moveTo>
                  <a:pt x="9743434" y="2610895"/>
                </a:moveTo>
                <a:lnTo>
                  <a:pt x="9272494" y="3081834"/>
                </a:lnTo>
                <a:lnTo>
                  <a:pt x="9741869" y="3551209"/>
                </a:lnTo>
                <a:lnTo>
                  <a:pt x="9801555" y="3551209"/>
                </a:lnTo>
                <a:lnTo>
                  <a:pt x="10270931" y="3081833"/>
                </a:lnTo>
                <a:lnTo>
                  <a:pt x="9799992" y="2610895"/>
                </a:lnTo>
                <a:close/>
                <a:moveTo>
                  <a:pt x="8692754" y="2610895"/>
                </a:moveTo>
                <a:lnTo>
                  <a:pt x="8221811" y="3081837"/>
                </a:lnTo>
                <a:lnTo>
                  <a:pt x="8691183" y="3551209"/>
                </a:lnTo>
                <a:lnTo>
                  <a:pt x="8750876" y="3551209"/>
                </a:lnTo>
                <a:lnTo>
                  <a:pt x="9220250" y="3081835"/>
                </a:lnTo>
                <a:lnTo>
                  <a:pt x="8749310" y="2610895"/>
                </a:lnTo>
                <a:close/>
                <a:moveTo>
                  <a:pt x="7642070" y="2610895"/>
                </a:moveTo>
                <a:lnTo>
                  <a:pt x="7171131" y="3081835"/>
                </a:lnTo>
                <a:lnTo>
                  <a:pt x="7640505" y="3551209"/>
                </a:lnTo>
                <a:lnTo>
                  <a:pt x="7700194" y="3551209"/>
                </a:lnTo>
                <a:lnTo>
                  <a:pt x="8169567" y="3081836"/>
                </a:lnTo>
                <a:lnTo>
                  <a:pt x="7698625" y="2610895"/>
                </a:lnTo>
                <a:close/>
                <a:moveTo>
                  <a:pt x="6591389" y="2610895"/>
                </a:moveTo>
                <a:lnTo>
                  <a:pt x="6120448" y="3081836"/>
                </a:lnTo>
                <a:lnTo>
                  <a:pt x="6589820" y="3551209"/>
                </a:lnTo>
                <a:lnTo>
                  <a:pt x="6649514" y="3551209"/>
                </a:lnTo>
                <a:lnTo>
                  <a:pt x="7118887" y="3081836"/>
                </a:lnTo>
                <a:lnTo>
                  <a:pt x="6647947" y="2610895"/>
                </a:lnTo>
                <a:close/>
                <a:moveTo>
                  <a:pt x="5540722" y="2610895"/>
                </a:moveTo>
                <a:lnTo>
                  <a:pt x="5069790" y="3081837"/>
                </a:lnTo>
                <a:lnTo>
                  <a:pt x="5539152" y="3551209"/>
                </a:lnTo>
                <a:lnTo>
                  <a:pt x="5598843" y="3551209"/>
                </a:lnTo>
                <a:lnTo>
                  <a:pt x="6068204" y="3081836"/>
                </a:lnTo>
                <a:lnTo>
                  <a:pt x="5597274" y="2610895"/>
                </a:lnTo>
                <a:close/>
                <a:moveTo>
                  <a:pt x="4490039" y="2610895"/>
                </a:moveTo>
                <a:lnTo>
                  <a:pt x="4019108" y="3081837"/>
                </a:lnTo>
                <a:lnTo>
                  <a:pt x="4488467" y="3551209"/>
                </a:lnTo>
                <a:lnTo>
                  <a:pt x="4548162" y="3551209"/>
                </a:lnTo>
                <a:lnTo>
                  <a:pt x="5017539" y="3081837"/>
                </a:lnTo>
                <a:lnTo>
                  <a:pt x="4546591" y="2610895"/>
                </a:lnTo>
                <a:close/>
                <a:moveTo>
                  <a:pt x="3439377" y="2610895"/>
                </a:moveTo>
                <a:lnTo>
                  <a:pt x="2968431" y="3081838"/>
                </a:lnTo>
                <a:lnTo>
                  <a:pt x="3437805" y="3551209"/>
                </a:lnTo>
                <a:lnTo>
                  <a:pt x="3497502" y="3551209"/>
                </a:lnTo>
                <a:lnTo>
                  <a:pt x="3966864" y="3081837"/>
                </a:lnTo>
                <a:lnTo>
                  <a:pt x="3495931" y="2610895"/>
                </a:lnTo>
                <a:close/>
                <a:moveTo>
                  <a:pt x="2388695" y="2610895"/>
                </a:moveTo>
                <a:lnTo>
                  <a:pt x="1917746" y="3081837"/>
                </a:lnTo>
                <a:lnTo>
                  <a:pt x="2387125" y="3551209"/>
                </a:lnTo>
                <a:lnTo>
                  <a:pt x="2446819" y="3551209"/>
                </a:lnTo>
                <a:lnTo>
                  <a:pt x="2916188" y="3081838"/>
                </a:lnTo>
                <a:lnTo>
                  <a:pt x="2445246" y="2610895"/>
                </a:lnTo>
                <a:close/>
                <a:moveTo>
                  <a:pt x="1338007" y="2610895"/>
                </a:moveTo>
                <a:lnTo>
                  <a:pt x="867066" y="3081838"/>
                </a:lnTo>
                <a:lnTo>
                  <a:pt x="1336436" y="3551209"/>
                </a:lnTo>
                <a:lnTo>
                  <a:pt x="1396132" y="3551209"/>
                </a:lnTo>
                <a:lnTo>
                  <a:pt x="1865502" y="3081837"/>
                </a:lnTo>
                <a:lnTo>
                  <a:pt x="1394561" y="2610895"/>
                </a:lnTo>
                <a:close/>
                <a:moveTo>
                  <a:pt x="11291841" y="2500070"/>
                </a:moveTo>
                <a:lnTo>
                  <a:pt x="11402666" y="2500070"/>
                </a:lnTo>
                <a:lnTo>
                  <a:pt x="11402666" y="2610895"/>
                </a:lnTo>
                <a:lnTo>
                  <a:pt x="11291841" y="2610895"/>
                </a:lnTo>
                <a:close/>
                <a:moveTo>
                  <a:pt x="10241033" y="2500070"/>
                </a:moveTo>
                <a:lnTo>
                  <a:pt x="10351858" y="2500070"/>
                </a:lnTo>
                <a:lnTo>
                  <a:pt x="10351858" y="2610895"/>
                </a:lnTo>
                <a:lnTo>
                  <a:pt x="10241033" y="2610895"/>
                </a:lnTo>
                <a:close/>
                <a:moveTo>
                  <a:pt x="9190225" y="2500070"/>
                </a:moveTo>
                <a:lnTo>
                  <a:pt x="9301050" y="2500070"/>
                </a:lnTo>
                <a:lnTo>
                  <a:pt x="9301050" y="2610895"/>
                </a:lnTo>
                <a:lnTo>
                  <a:pt x="9190225" y="2610895"/>
                </a:lnTo>
                <a:close/>
                <a:moveTo>
                  <a:pt x="8139417" y="2500070"/>
                </a:moveTo>
                <a:lnTo>
                  <a:pt x="8250242" y="2500070"/>
                </a:lnTo>
                <a:lnTo>
                  <a:pt x="8250242" y="2610895"/>
                </a:lnTo>
                <a:lnTo>
                  <a:pt x="8139417" y="2610895"/>
                </a:lnTo>
                <a:close/>
                <a:moveTo>
                  <a:pt x="7088609" y="2500070"/>
                </a:moveTo>
                <a:lnTo>
                  <a:pt x="7199434" y="2500070"/>
                </a:lnTo>
                <a:lnTo>
                  <a:pt x="7199434" y="2610895"/>
                </a:lnTo>
                <a:lnTo>
                  <a:pt x="7088609" y="2610895"/>
                </a:lnTo>
                <a:close/>
                <a:moveTo>
                  <a:pt x="6037801" y="2500070"/>
                </a:moveTo>
                <a:lnTo>
                  <a:pt x="6148626" y="2500070"/>
                </a:lnTo>
                <a:lnTo>
                  <a:pt x="6148626" y="2610895"/>
                </a:lnTo>
                <a:lnTo>
                  <a:pt x="6037801" y="2610895"/>
                </a:lnTo>
                <a:close/>
                <a:moveTo>
                  <a:pt x="4987000" y="2500070"/>
                </a:moveTo>
                <a:lnTo>
                  <a:pt x="5097829" y="2500070"/>
                </a:lnTo>
                <a:lnTo>
                  <a:pt x="5097829" y="2610895"/>
                </a:lnTo>
                <a:lnTo>
                  <a:pt x="4987000" y="2610895"/>
                </a:lnTo>
                <a:close/>
                <a:moveTo>
                  <a:pt x="3936200" y="2500070"/>
                </a:moveTo>
                <a:lnTo>
                  <a:pt x="4047024" y="2500070"/>
                </a:lnTo>
                <a:lnTo>
                  <a:pt x="4047024" y="2610895"/>
                </a:lnTo>
                <a:lnTo>
                  <a:pt x="3936200" y="2610895"/>
                </a:lnTo>
                <a:close/>
                <a:moveTo>
                  <a:pt x="2885393" y="2500070"/>
                </a:moveTo>
                <a:lnTo>
                  <a:pt x="2996218" y="2500070"/>
                </a:lnTo>
                <a:lnTo>
                  <a:pt x="2996218" y="2610895"/>
                </a:lnTo>
                <a:lnTo>
                  <a:pt x="2885393" y="2610895"/>
                </a:lnTo>
                <a:close/>
                <a:moveTo>
                  <a:pt x="1834583" y="2500070"/>
                </a:moveTo>
                <a:lnTo>
                  <a:pt x="1945408" y="2500070"/>
                </a:lnTo>
                <a:lnTo>
                  <a:pt x="1945408" y="2610895"/>
                </a:lnTo>
                <a:lnTo>
                  <a:pt x="1834583" y="2610895"/>
                </a:lnTo>
                <a:close/>
                <a:moveTo>
                  <a:pt x="783777" y="2500070"/>
                </a:moveTo>
                <a:lnTo>
                  <a:pt x="894602" y="2500070"/>
                </a:lnTo>
                <a:lnTo>
                  <a:pt x="894602" y="2610895"/>
                </a:lnTo>
                <a:lnTo>
                  <a:pt x="783777" y="2610895"/>
                </a:lnTo>
                <a:close/>
                <a:moveTo>
                  <a:pt x="1891623" y="2057291"/>
                </a:moveTo>
                <a:lnTo>
                  <a:pt x="1420005" y="2528898"/>
                </a:lnTo>
                <a:lnTo>
                  <a:pt x="1420005" y="2584095"/>
                </a:lnTo>
                <a:lnTo>
                  <a:pt x="1891624" y="3055715"/>
                </a:lnTo>
                <a:lnTo>
                  <a:pt x="2359991" y="2587356"/>
                </a:lnTo>
                <a:lnTo>
                  <a:pt x="2359991" y="2525640"/>
                </a:lnTo>
                <a:close/>
                <a:moveTo>
                  <a:pt x="2942310" y="2057291"/>
                </a:moveTo>
                <a:lnTo>
                  <a:pt x="2470816" y="2528774"/>
                </a:lnTo>
                <a:lnTo>
                  <a:pt x="2470816" y="2584221"/>
                </a:lnTo>
                <a:lnTo>
                  <a:pt x="2942310" y="3055716"/>
                </a:lnTo>
                <a:lnTo>
                  <a:pt x="3410799" y="2587229"/>
                </a:lnTo>
                <a:lnTo>
                  <a:pt x="3410799" y="2525765"/>
                </a:lnTo>
                <a:close/>
                <a:moveTo>
                  <a:pt x="3992986" y="2057290"/>
                </a:moveTo>
                <a:lnTo>
                  <a:pt x="3521627" y="2528649"/>
                </a:lnTo>
                <a:lnTo>
                  <a:pt x="3521627" y="2584345"/>
                </a:lnTo>
                <a:lnTo>
                  <a:pt x="3992986" y="3055715"/>
                </a:lnTo>
                <a:lnTo>
                  <a:pt x="4461596" y="2587094"/>
                </a:lnTo>
                <a:lnTo>
                  <a:pt x="4461596" y="2525899"/>
                </a:lnTo>
                <a:close/>
                <a:moveTo>
                  <a:pt x="840944" y="2057289"/>
                </a:moveTo>
                <a:lnTo>
                  <a:pt x="369198" y="2529024"/>
                </a:lnTo>
                <a:lnTo>
                  <a:pt x="369198" y="2583969"/>
                </a:lnTo>
                <a:lnTo>
                  <a:pt x="840944" y="3055716"/>
                </a:lnTo>
                <a:lnTo>
                  <a:pt x="1309180" y="2587479"/>
                </a:lnTo>
                <a:lnTo>
                  <a:pt x="1309180" y="2525514"/>
                </a:lnTo>
                <a:close/>
                <a:moveTo>
                  <a:pt x="7145007" y="2057289"/>
                </a:moveTo>
                <a:lnTo>
                  <a:pt x="6674030" y="2528255"/>
                </a:lnTo>
                <a:lnTo>
                  <a:pt x="6674030" y="2584733"/>
                </a:lnTo>
                <a:lnTo>
                  <a:pt x="7145010" y="3055713"/>
                </a:lnTo>
                <a:lnTo>
                  <a:pt x="7614013" y="2586710"/>
                </a:lnTo>
                <a:lnTo>
                  <a:pt x="7614013" y="2526283"/>
                </a:lnTo>
                <a:close/>
                <a:moveTo>
                  <a:pt x="5043664" y="2057289"/>
                </a:moveTo>
                <a:lnTo>
                  <a:pt x="4572421" y="2528513"/>
                </a:lnTo>
                <a:lnTo>
                  <a:pt x="4572421" y="2584480"/>
                </a:lnTo>
                <a:lnTo>
                  <a:pt x="5043664" y="3055715"/>
                </a:lnTo>
                <a:lnTo>
                  <a:pt x="5512404" y="2586968"/>
                </a:lnTo>
                <a:lnTo>
                  <a:pt x="5512404" y="2526024"/>
                </a:lnTo>
                <a:close/>
                <a:moveTo>
                  <a:pt x="10297053" y="2057288"/>
                </a:moveTo>
                <a:lnTo>
                  <a:pt x="9826454" y="2527875"/>
                </a:lnTo>
                <a:lnTo>
                  <a:pt x="9826454" y="2585115"/>
                </a:lnTo>
                <a:lnTo>
                  <a:pt x="10297052" y="3055713"/>
                </a:lnTo>
                <a:lnTo>
                  <a:pt x="10766437" y="2586328"/>
                </a:lnTo>
                <a:lnTo>
                  <a:pt x="10766437" y="2526660"/>
                </a:lnTo>
                <a:close/>
                <a:moveTo>
                  <a:pt x="9246373" y="2057288"/>
                </a:moveTo>
                <a:lnTo>
                  <a:pt x="8775646" y="2528002"/>
                </a:lnTo>
                <a:lnTo>
                  <a:pt x="8775646" y="2584986"/>
                </a:lnTo>
                <a:lnTo>
                  <a:pt x="9246373" y="3055713"/>
                </a:lnTo>
                <a:lnTo>
                  <a:pt x="9715629" y="2586457"/>
                </a:lnTo>
                <a:lnTo>
                  <a:pt x="9715629" y="2526532"/>
                </a:lnTo>
                <a:close/>
                <a:moveTo>
                  <a:pt x="8195690" y="2057288"/>
                </a:moveTo>
                <a:lnTo>
                  <a:pt x="7724838" y="2528128"/>
                </a:lnTo>
                <a:lnTo>
                  <a:pt x="7724838" y="2584864"/>
                </a:lnTo>
                <a:lnTo>
                  <a:pt x="8195689" y="3055714"/>
                </a:lnTo>
                <a:lnTo>
                  <a:pt x="8664821" y="2586582"/>
                </a:lnTo>
                <a:lnTo>
                  <a:pt x="8664821" y="2526406"/>
                </a:lnTo>
                <a:close/>
                <a:moveTo>
                  <a:pt x="6094328" y="2057287"/>
                </a:moveTo>
                <a:lnTo>
                  <a:pt x="5623228" y="2528386"/>
                </a:lnTo>
                <a:lnTo>
                  <a:pt x="5623228" y="2584606"/>
                </a:lnTo>
                <a:lnTo>
                  <a:pt x="6094325" y="3055714"/>
                </a:lnTo>
                <a:lnTo>
                  <a:pt x="6563205" y="2586835"/>
                </a:lnTo>
                <a:lnTo>
                  <a:pt x="6563205" y="2526153"/>
                </a:lnTo>
                <a:close/>
                <a:moveTo>
                  <a:pt x="11347736" y="2057286"/>
                </a:moveTo>
                <a:lnTo>
                  <a:pt x="10877262" y="2527747"/>
                </a:lnTo>
                <a:lnTo>
                  <a:pt x="10877262" y="2585241"/>
                </a:lnTo>
                <a:lnTo>
                  <a:pt x="11347734" y="3055713"/>
                </a:lnTo>
                <a:lnTo>
                  <a:pt x="11817249" y="2586199"/>
                </a:lnTo>
                <a:lnTo>
                  <a:pt x="11817249" y="2526787"/>
                </a:lnTo>
                <a:close/>
                <a:moveTo>
                  <a:pt x="258363" y="1973449"/>
                </a:moveTo>
                <a:lnTo>
                  <a:pt x="369188" y="1973449"/>
                </a:lnTo>
                <a:lnTo>
                  <a:pt x="369188" y="2084274"/>
                </a:lnTo>
                <a:lnTo>
                  <a:pt x="258363" y="2084274"/>
                </a:lnTo>
                <a:close/>
                <a:moveTo>
                  <a:pt x="2359980" y="1973449"/>
                </a:moveTo>
                <a:lnTo>
                  <a:pt x="2470805" y="1973449"/>
                </a:lnTo>
                <a:lnTo>
                  <a:pt x="2470805" y="2084274"/>
                </a:lnTo>
                <a:lnTo>
                  <a:pt x="2359980" y="2084274"/>
                </a:lnTo>
                <a:close/>
                <a:moveTo>
                  <a:pt x="1309171" y="1973449"/>
                </a:moveTo>
                <a:lnTo>
                  <a:pt x="1419995" y="1973449"/>
                </a:lnTo>
                <a:lnTo>
                  <a:pt x="1419995" y="2084274"/>
                </a:lnTo>
                <a:lnTo>
                  <a:pt x="1309171" y="2084274"/>
                </a:lnTo>
                <a:close/>
                <a:moveTo>
                  <a:pt x="4461591" y="1973448"/>
                </a:moveTo>
                <a:lnTo>
                  <a:pt x="4572416" y="1973448"/>
                </a:lnTo>
                <a:lnTo>
                  <a:pt x="4572416" y="2084273"/>
                </a:lnTo>
                <a:lnTo>
                  <a:pt x="4461591" y="2084273"/>
                </a:lnTo>
                <a:close/>
                <a:moveTo>
                  <a:pt x="3410788" y="1973448"/>
                </a:moveTo>
                <a:lnTo>
                  <a:pt x="3521614" y="1973448"/>
                </a:lnTo>
                <a:lnTo>
                  <a:pt x="3521614" y="2084273"/>
                </a:lnTo>
                <a:lnTo>
                  <a:pt x="3410788" y="2084273"/>
                </a:lnTo>
                <a:close/>
                <a:moveTo>
                  <a:pt x="6563205" y="1973448"/>
                </a:moveTo>
                <a:lnTo>
                  <a:pt x="6674030" y="1973448"/>
                </a:lnTo>
                <a:lnTo>
                  <a:pt x="6674030" y="2084273"/>
                </a:lnTo>
                <a:lnTo>
                  <a:pt x="6563205" y="2084273"/>
                </a:lnTo>
                <a:close/>
                <a:moveTo>
                  <a:pt x="5512399" y="1973448"/>
                </a:moveTo>
                <a:lnTo>
                  <a:pt x="5623224" y="1973448"/>
                </a:lnTo>
                <a:lnTo>
                  <a:pt x="5623224" y="2084273"/>
                </a:lnTo>
                <a:lnTo>
                  <a:pt x="5512399" y="2084273"/>
                </a:lnTo>
                <a:close/>
                <a:moveTo>
                  <a:pt x="7614013" y="1973448"/>
                </a:moveTo>
                <a:lnTo>
                  <a:pt x="7724838" y="1973448"/>
                </a:lnTo>
                <a:lnTo>
                  <a:pt x="7724838" y="2084273"/>
                </a:lnTo>
                <a:lnTo>
                  <a:pt x="7614013" y="2084273"/>
                </a:lnTo>
                <a:close/>
                <a:moveTo>
                  <a:pt x="9715629" y="1973448"/>
                </a:moveTo>
                <a:lnTo>
                  <a:pt x="9826454" y="1973448"/>
                </a:lnTo>
                <a:lnTo>
                  <a:pt x="9826454" y="2084273"/>
                </a:lnTo>
                <a:lnTo>
                  <a:pt x="9715629" y="2084273"/>
                </a:lnTo>
                <a:close/>
                <a:moveTo>
                  <a:pt x="8664821" y="1973448"/>
                </a:moveTo>
                <a:lnTo>
                  <a:pt x="8775646" y="1973448"/>
                </a:lnTo>
                <a:lnTo>
                  <a:pt x="8775646" y="2084273"/>
                </a:lnTo>
                <a:lnTo>
                  <a:pt x="8664821" y="2084273"/>
                </a:lnTo>
                <a:close/>
                <a:moveTo>
                  <a:pt x="11817249" y="1973448"/>
                </a:moveTo>
                <a:lnTo>
                  <a:pt x="11928074" y="1973448"/>
                </a:lnTo>
                <a:lnTo>
                  <a:pt x="11928074" y="2084273"/>
                </a:lnTo>
                <a:lnTo>
                  <a:pt x="11817249" y="2084273"/>
                </a:lnTo>
                <a:close/>
                <a:moveTo>
                  <a:pt x="10766437" y="1973448"/>
                </a:moveTo>
                <a:lnTo>
                  <a:pt x="10877262" y="1973448"/>
                </a:lnTo>
                <a:lnTo>
                  <a:pt x="10877262" y="2084273"/>
                </a:lnTo>
                <a:lnTo>
                  <a:pt x="10766437" y="2084273"/>
                </a:lnTo>
                <a:close/>
                <a:moveTo>
                  <a:pt x="3441643" y="1557959"/>
                </a:moveTo>
                <a:lnTo>
                  <a:pt x="2968431" y="2031169"/>
                </a:lnTo>
                <a:lnTo>
                  <a:pt x="3437348" y="2500070"/>
                </a:lnTo>
                <a:lnTo>
                  <a:pt x="3497959" y="2500070"/>
                </a:lnTo>
                <a:lnTo>
                  <a:pt x="3966865" y="2031168"/>
                </a:lnTo>
                <a:lnTo>
                  <a:pt x="3493665" y="1557959"/>
                </a:lnTo>
                <a:close/>
                <a:moveTo>
                  <a:pt x="2390961" y="1557959"/>
                </a:moveTo>
                <a:lnTo>
                  <a:pt x="1917745" y="2031169"/>
                </a:lnTo>
                <a:lnTo>
                  <a:pt x="2386665" y="2500070"/>
                </a:lnTo>
                <a:lnTo>
                  <a:pt x="2447277" y="2500070"/>
                </a:lnTo>
                <a:lnTo>
                  <a:pt x="2916189" y="2031169"/>
                </a:lnTo>
                <a:lnTo>
                  <a:pt x="2442980" y="1557959"/>
                </a:lnTo>
                <a:close/>
                <a:moveTo>
                  <a:pt x="1340273" y="1557959"/>
                </a:moveTo>
                <a:lnTo>
                  <a:pt x="867066" y="2031167"/>
                </a:lnTo>
                <a:lnTo>
                  <a:pt x="1335980" y="2500070"/>
                </a:lnTo>
                <a:lnTo>
                  <a:pt x="1396589" y="2500070"/>
                </a:lnTo>
                <a:lnTo>
                  <a:pt x="1865501" y="2031169"/>
                </a:lnTo>
                <a:lnTo>
                  <a:pt x="1392293" y="1557959"/>
                </a:lnTo>
                <a:close/>
                <a:moveTo>
                  <a:pt x="5542986" y="1557958"/>
                </a:moveTo>
                <a:lnTo>
                  <a:pt x="5069790" y="2031167"/>
                </a:lnTo>
                <a:lnTo>
                  <a:pt x="5538694" y="2500070"/>
                </a:lnTo>
                <a:lnTo>
                  <a:pt x="5599302" y="2500070"/>
                </a:lnTo>
                <a:lnTo>
                  <a:pt x="6068206" y="2031166"/>
                </a:lnTo>
                <a:lnTo>
                  <a:pt x="5595011" y="1557958"/>
                </a:lnTo>
                <a:close/>
                <a:moveTo>
                  <a:pt x="4492305" y="1557958"/>
                </a:moveTo>
                <a:lnTo>
                  <a:pt x="4019109" y="2031168"/>
                </a:lnTo>
                <a:lnTo>
                  <a:pt x="4488010" y="2500070"/>
                </a:lnTo>
                <a:lnTo>
                  <a:pt x="4548620" y="2500070"/>
                </a:lnTo>
                <a:lnTo>
                  <a:pt x="5017539" y="2031167"/>
                </a:lnTo>
                <a:lnTo>
                  <a:pt x="4544326" y="1557958"/>
                </a:lnTo>
                <a:close/>
                <a:moveTo>
                  <a:pt x="7644337" y="1557958"/>
                </a:moveTo>
                <a:lnTo>
                  <a:pt x="7171129" y="2031167"/>
                </a:lnTo>
                <a:lnTo>
                  <a:pt x="7640044" y="2500070"/>
                </a:lnTo>
                <a:lnTo>
                  <a:pt x="7700653" y="2500070"/>
                </a:lnTo>
                <a:lnTo>
                  <a:pt x="8169569" y="2031167"/>
                </a:lnTo>
                <a:lnTo>
                  <a:pt x="7696361" y="1557958"/>
                </a:lnTo>
                <a:close/>
                <a:moveTo>
                  <a:pt x="6593656" y="1557958"/>
                </a:moveTo>
                <a:lnTo>
                  <a:pt x="6120450" y="2031165"/>
                </a:lnTo>
                <a:lnTo>
                  <a:pt x="6589366" y="2500070"/>
                </a:lnTo>
                <a:lnTo>
                  <a:pt x="6649970" y="2500070"/>
                </a:lnTo>
                <a:lnTo>
                  <a:pt x="7118885" y="2031167"/>
                </a:lnTo>
                <a:lnTo>
                  <a:pt x="6645676" y="1557958"/>
                </a:lnTo>
                <a:close/>
                <a:moveTo>
                  <a:pt x="9745703" y="1557958"/>
                </a:moveTo>
                <a:lnTo>
                  <a:pt x="9272494" y="2031167"/>
                </a:lnTo>
                <a:lnTo>
                  <a:pt x="9741408" y="2500070"/>
                </a:lnTo>
                <a:lnTo>
                  <a:pt x="9802016" y="2500070"/>
                </a:lnTo>
                <a:lnTo>
                  <a:pt x="10270931" y="2031167"/>
                </a:lnTo>
                <a:lnTo>
                  <a:pt x="9797723" y="1557958"/>
                </a:lnTo>
                <a:close/>
                <a:moveTo>
                  <a:pt x="8695019" y="1557958"/>
                </a:moveTo>
                <a:lnTo>
                  <a:pt x="8221812" y="2031166"/>
                </a:lnTo>
                <a:lnTo>
                  <a:pt x="8690730" y="2500070"/>
                </a:lnTo>
                <a:lnTo>
                  <a:pt x="8751334" y="2500070"/>
                </a:lnTo>
                <a:lnTo>
                  <a:pt x="9220250" y="2031166"/>
                </a:lnTo>
                <a:lnTo>
                  <a:pt x="8747043" y="1557958"/>
                </a:lnTo>
                <a:close/>
                <a:moveTo>
                  <a:pt x="10796383" y="1557958"/>
                </a:moveTo>
                <a:lnTo>
                  <a:pt x="10323175" y="2031166"/>
                </a:lnTo>
                <a:lnTo>
                  <a:pt x="10792091" y="2500070"/>
                </a:lnTo>
                <a:lnTo>
                  <a:pt x="10852696" y="2500070"/>
                </a:lnTo>
                <a:lnTo>
                  <a:pt x="11321614" y="2031164"/>
                </a:lnTo>
                <a:lnTo>
                  <a:pt x="10848409" y="1557958"/>
                </a:lnTo>
                <a:close/>
                <a:moveTo>
                  <a:pt x="783781" y="1447135"/>
                </a:moveTo>
                <a:lnTo>
                  <a:pt x="894606" y="1447135"/>
                </a:lnTo>
                <a:lnTo>
                  <a:pt x="894606" y="1557959"/>
                </a:lnTo>
                <a:lnTo>
                  <a:pt x="783781" y="1557959"/>
                </a:lnTo>
                <a:close/>
                <a:moveTo>
                  <a:pt x="1834586" y="1447134"/>
                </a:moveTo>
                <a:lnTo>
                  <a:pt x="1945411" y="1447134"/>
                </a:lnTo>
                <a:lnTo>
                  <a:pt x="1945411" y="1557959"/>
                </a:lnTo>
                <a:lnTo>
                  <a:pt x="1834586" y="1557959"/>
                </a:lnTo>
                <a:close/>
                <a:moveTo>
                  <a:pt x="4987002" y="1447134"/>
                </a:moveTo>
                <a:lnTo>
                  <a:pt x="5097832" y="1447134"/>
                </a:lnTo>
                <a:lnTo>
                  <a:pt x="5097832" y="1557958"/>
                </a:lnTo>
                <a:lnTo>
                  <a:pt x="4987002" y="1557958"/>
                </a:lnTo>
                <a:close/>
                <a:moveTo>
                  <a:pt x="3936204" y="1447134"/>
                </a:moveTo>
                <a:lnTo>
                  <a:pt x="4047028" y="1447134"/>
                </a:lnTo>
                <a:lnTo>
                  <a:pt x="4047028" y="1557959"/>
                </a:lnTo>
                <a:lnTo>
                  <a:pt x="3936204" y="1557959"/>
                </a:lnTo>
                <a:close/>
                <a:moveTo>
                  <a:pt x="2885398" y="1447134"/>
                </a:moveTo>
                <a:lnTo>
                  <a:pt x="2996224" y="1447134"/>
                </a:lnTo>
                <a:lnTo>
                  <a:pt x="2996224" y="1557959"/>
                </a:lnTo>
                <a:lnTo>
                  <a:pt x="2885398" y="1557959"/>
                </a:lnTo>
                <a:close/>
                <a:moveTo>
                  <a:pt x="6037801" y="1447133"/>
                </a:moveTo>
                <a:lnTo>
                  <a:pt x="6148626" y="1447133"/>
                </a:lnTo>
                <a:lnTo>
                  <a:pt x="6148626" y="1557958"/>
                </a:lnTo>
                <a:lnTo>
                  <a:pt x="6037801" y="1557958"/>
                </a:lnTo>
                <a:close/>
                <a:moveTo>
                  <a:pt x="9190225" y="1447133"/>
                </a:moveTo>
                <a:lnTo>
                  <a:pt x="9301050" y="1447133"/>
                </a:lnTo>
                <a:lnTo>
                  <a:pt x="9301050" y="1557958"/>
                </a:lnTo>
                <a:lnTo>
                  <a:pt x="9190225" y="1557958"/>
                </a:lnTo>
                <a:close/>
                <a:moveTo>
                  <a:pt x="8139417" y="1447133"/>
                </a:moveTo>
                <a:lnTo>
                  <a:pt x="8250242" y="1447133"/>
                </a:lnTo>
                <a:lnTo>
                  <a:pt x="8250242" y="1557958"/>
                </a:lnTo>
                <a:lnTo>
                  <a:pt x="8139417" y="1557958"/>
                </a:lnTo>
                <a:close/>
                <a:moveTo>
                  <a:pt x="7088609" y="1447133"/>
                </a:moveTo>
                <a:lnTo>
                  <a:pt x="7199434" y="1447133"/>
                </a:lnTo>
                <a:lnTo>
                  <a:pt x="7199434" y="1557958"/>
                </a:lnTo>
                <a:lnTo>
                  <a:pt x="7088609" y="1557958"/>
                </a:lnTo>
                <a:close/>
                <a:moveTo>
                  <a:pt x="10241033" y="1447133"/>
                </a:moveTo>
                <a:lnTo>
                  <a:pt x="10351858" y="1447133"/>
                </a:lnTo>
                <a:lnTo>
                  <a:pt x="10351858" y="1557957"/>
                </a:lnTo>
                <a:lnTo>
                  <a:pt x="10241033" y="1557957"/>
                </a:lnTo>
                <a:close/>
                <a:moveTo>
                  <a:pt x="11291841" y="1447133"/>
                </a:moveTo>
                <a:lnTo>
                  <a:pt x="11402666" y="1447133"/>
                </a:lnTo>
                <a:lnTo>
                  <a:pt x="11402666" y="1557957"/>
                </a:lnTo>
                <a:lnTo>
                  <a:pt x="11291841" y="1557957"/>
                </a:lnTo>
                <a:close/>
                <a:moveTo>
                  <a:pt x="2942310" y="1006607"/>
                </a:moveTo>
                <a:lnTo>
                  <a:pt x="2470820" y="1478100"/>
                </a:lnTo>
                <a:lnTo>
                  <a:pt x="2470820" y="1533556"/>
                </a:lnTo>
                <a:lnTo>
                  <a:pt x="2942310" y="2005047"/>
                </a:lnTo>
                <a:lnTo>
                  <a:pt x="3410804" y="1536556"/>
                </a:lnTo>
                <a:lnTo>
                  <a:pt x="3410804" y="1475099"/>
                </a:lnTo>
                <a:close/>
                <a:moveTo>
                  <a:pt x="1891623" y="1006607"/>
                </a:moveTo>
                <a:lnTo>
                  <a:pt x="1420008" y="1478224"/>
                </a:lnTo>
                <a:lnTo>
                  <a:pt x="1420008" y="1533431"/>
                </a:lnTo>
                <a:lnTo>
                  <a:pt x="1891623" y="2005047"/>
                </a:lnTo>
                <a:lnTo>
                  <a:pt x="2359996" y="1536681"/>
                </a:lnTo>
                <a:lnTo>
                  <a:pt x="2359996" y="1474975"/>
                </a:lnTo>
                <a:close/>
                <a:moveTo>
                  <a:pt x="840943" y="1006607"/>
                </a:moveTo>
                <a:lnTo>
                  <a:pt x="369202" y="1478351"/>
                </a:lnTo>
                <a:lnTo>
                  <a:pt x="369202" y="1533303"/>
                </a:lnTo>
                <a:lnTo>
                  <a:pt x="840944" y="2005046"/>
                </a:lnTo>
                <a:lnTo>
                  <a:pt x="1309184" y="1536806"/>
                </a:lnTo>
                <a:lnTo>
                  <a:pt x="1309184" y="1474850"/>
                </a:lnTo>
                <a:close/>
                <a:moveTo>
                  <a:pt x="3992987" y="1006606"/>
                </a:moveTo>
                <a:lnTo>
                  <a:pt x="3521631" y="1477974"/>
                </a:lnTo>
                <a:lnTo>
                  <a:pt x="3521631" y="1533680"/>
                </a:lnTo>
                <a:lnTo>
                  <a:pt x="3992986" y="2005046"/>
                </a:lnTo>
                <a:lnTo>
                  <a:pt x="4461598" y="1536423"/>
                </a:lnTo>
                <a:lnTo>
                  <a:pt x="4461598" y="1475230"/>
                </a:lnTo>
                <a:close/>
                <a:moveTo>
                  <a:pt x="6094326" y="1006605"/>
                </a:moveTo>
                <a:lnTo>
                  <a:pt x="5623230" y="1477714"/>
                </a:lnTo>
                <a:lnTo>
                  <a:pt x="5623230" y="1533934"/>
                </a:lnTo>
                <a:lnTo>
                  <a:pt x="6094328" y="2005044"/>
                </a:lnTo>
                <a:lnTo>
                  <a:pt x="6563205" y="1536166"/>
                </a:lnTo>
                <a:lnTo>
                  <a:pt x="6563205" y="1475487"/>
                </a:lnTo>
                <a:close/>
                <a:moveTo>
                  <a:pt x="9246371" y="1006604"/>
                </a:moveTo>
                <a:lnTo>
                  <a:pt x="8775646" y="1477332"/>
                </a:lnTo>
                <a:lnTo>
                  <a:pt x="8775646" y="1534319"/>
                </a:lnTo>
                <a:lnTo>
                  <a:pt x="9246371" y="2005045"/>
                </a:lnTo>
                <a:lnTo>
                  <a:pt x="9715629" y="1535786"/>
                </a:lnTo>
                <a:lnTo>
                  <a:pt x="9715629" y="1475864"/>
                </a:lnTo>
                <a:close/>
                <a:moveTo>
                  <a:pt x="5043669" y="1006604"/>
                </a:moveTo>
                <a:lnTo>
                  <a:pt x="4572422" y="1477843"/>
                </a:lnTo>
                <a:lnTo>
                  <a:pt x="4572422" y="1533811"/>
                </a:lnTo>
                <a:lnTo>
                  <a:pt x="5043664" y="2005045"/>
                </a:lnTo>
                <a:lnTo>
                  <a:pt x="5512407" y="1536296"/>
                </a:lnTo>
                <a:lnTo>
                  <a:pt x="5512407" y="1475351"/>
                </a:lnTo>
                <a:close/>
                <a:moveTo>
                  <a:pt x="11347735" y="1006604"/>
                </a:moveTo>
                <a:lnTo>
                  <a:pt x="10877262" y="1477079"/>
                </a:lnTo>
                <a:lnTo>
                  <a:pt x="10877262" y="1534567"/>
                </a:lnTo>
                <a:lnTo>
                  <a:pt x="11347736" y="2005041"/>
                </a:lnTo>
                <a:lnTo>
                  <a:pt x="11817249" y="1535528"/>
                </a:lnTo>
                <a:lnTo>
                  <a:pt x="11817249" y="1476120"/>
                </a:lnTo>
                <a:close/>
                <a:moveTo>
                  <a:pt x="8195690" y="1006604"/>
                </a:moveTo>
                <a:lnTo>
                  <a:pt x="7724838" y="1477458"/>
                </a:lnTo>
                <a:lnTo>
                  <a:pt x="7724838" y="1534191"/>
                </a:lnTo>
                <a:lnTo>
                  <a:pt x="8195691" y="2005044"/>
                </a:lnTo>
                <a:lnTo>
                  <a:pt x="8664821" y="1535914"/>
                </a:lnTo>
                <a:lnTo>
                  <a:pt x="8664821" y="1475736"/>
                </a:lnTo>
                <a:close/>
                <a:moveTo>
                  <a:pt x="7145009" y="1006604"/>
                </a:moveTo>
                <a:lnTo>
                  <a:pt x="6674030" y="1477584"/>
                </a:lnTo>
                <a:lnTo>
                  <a:pt x="6674030" y="1534069"/>
                </a:lnTo>
                <a:lnTo>
                  <a:pt x="7145007" y="2005046"/>
                </a:lnTo>
                <a:lnTo>
                  <a:pt x="7614013" y="1536039"/>
                </a:lnTo>
                <a:lnTo>
                  <a:pt x="7614013" y="1475610"/>
                </a:lnTo>
                <a:close/>
                <a:moveTo>
                  <a:pt x="10297056" y="1006603"/>
                </a:moveTo>
                <a:lnTo>
                  <a:pt x="9826454" y="1477207"/>
                </a:lnTo>
                <a:lnTo>
                  <a:pt x="9826454" y="1534445"/>
                </a:lnTo>
                <a:lnTo>
                  <a:pt x="10297053" y="2005045"/>
                </a:lnTo>
                <a:lnTo>
                  <a:pt x="10766437" y="1535660"/>
                </a:lnTo>
                <a:lnTo>
                  <a:pt x="10766437" y="1475986"/>
                </a:lnTo>
                <a:close/>
                <a:moveTo>
                  <a:pt x="258361" y="922634"/>
                </a:moveTo>
                <a:lnTo>
                  <a:pt x="369186" y="922634"/>
                </a:lnTo>
                <a:lnTo>
                  <a:pt x="369186" y="1033459"/>
                </a:lnTo>
                <a:lnTo>
                  <a:pt x="258361" y="1033459"/>
                </a:lnTo>
                <a:close/>
                <a:moveTo>
                  <a:pt x="2359977" y="922633"/>
                </a:moveTo>
                <a:lnTo>
                  <a:pt x="2470802" y="922633"/>
                </a:lnTo>
                <a:lnTo>
                  <a:pt x="2470802" y="1033458"/>
                </a:lnTo>
                <a:lnTo>
                  <a:pt x="2359977" y="1033458"/>
                </a:lnTo>
                <a:close/>
                <a:moveTo>
                  <a:pt x="1309169" y="922633"/>
                </a:moveTo>
                <a:lnTo>
                  <a:pt x="1419993" y="922633"/>
                </a:lnTo>
                <a:lnTo>
                  <a:pt x="1419993" y="1033458"/>
                </a:lnTo>
                <a:lnTo>
                  <a:pt x="1309169" y="1033458"/>
                </a:lnTo>
                <a:close/>
                <a:moveTo>
                  <a:pt x="5512398" y="922633"/>
                </a:moveTo>
                <a:lnTo>
                  <a:pt x="5623223" y="922633"/>
                </a:lnTo>
                <a:lnTo>
                  <a:pt x="5623223" y="1033458"/>
                </a:lnTo>
                <a:lnTo>
                  <a:pt x="5512398" y="1033458"/>
                </a:lnTo>
                <a:close/>
                <a:moveTo>
                  <a:pt x="4461591" y="922633"/>
                </a:moveTo>
                <a:lnTo>
                  <a:pt x="4572415" y="922633"/>
                </a:lnTo>
                <a:lnTo>
                  <a:pt x="4572415" y="1033458"/>
                </a:lnTo>
                <a:lnTo>
                  <a:pt x="4461591" y="1033458"/>
                </a:lnTo>
                <a:close/>
                <a:moveTo>
                  <a:pt x="3410785" y="922633"/>
                </a:moveTo>
                <a:lnTo>
                  <a:pt x="3521610" y="922633"/>
                </a:lnTo>
                <a:lnTo>
                  <a:pt x="3521610" y="1033458"/>
                </a:lnTo>
                <a:lnTo>
                  <a:pt x="3410785" y="1033458"/>
                </a:lnTo>
                <a:close/>
                <a:moveTo>
                  <a:pt x="7614013" y="922633"/>
                </a:moveTo>
                <a:lnTo>
                  <a:pt x="7724838" y="922633"/>
                </a:lnTo>
                <a:lnTo>
                  <a:pt x="7724838" y="1033458"/>
                </a:lnTo>
                <a:lnTo>
                  <a:pt x="7614013" y="1033458"/>
                </a:lnTo>
                <a:close/>
                <a:moveTo>
                  <a:pt x="6563205" y="922633"/>
                </a:moveTo>
                <a:lnTo>
                  <a:pt x="6674030" y="922633"/>
                </a:lnTo>
                <a:lnTo>
                  <a:pt x="6674030" y="1033458"/>
                </a:lnTo>
                <a:lnTo>
                  <a:pt x="6563205" y="1033458"/>
                </a:lnTo>
                <a:close/>
                <a:moveTo>
                  <a:pt x="10766437" y="922633"/>
                </a:moveTo>
                <a:lnTo>
                  <a:pt x="10877262" y="922633"/>
                </a:lnTo>
                <a:lnTo>
                  <a:pt x="10877262" y="1033458"/>
                </a:lnTo>
                <a:lnTo>
                  <a:pt x="10766437" y="1033458"/>
                </a:lnTo>
                <a:close/>
                <a:moveTo>
                  <a:pt x="9715629" y="922633"/>
                </a:moveTo>
                <a:lnTo>
                  <a:pt x="9826454" y="922633"/>
                </a:lnTo>
                <a:lnTo>
                  <a:pt x="9826454" y="1033458"/>
                </a:lnTo>
                <a:lnTo>
                  <a:pt x="9715629" y="1033458"/>
                </a:lnTo>
                <a:close/>
                <a:moveTo>
                  <a:pt x="8664821" y="922633"/>
                </a:moveTo>
                <a:lnTo>
                  <a:pt x="8775646" y="922633"/>
                </a:lnTo>
                <a:lnTo>
                  <a:pt x="8775646" y="1033458"/>
                </a:lnTo>
                <a:lnTo>
                  <a:pt x="8664821" y="1033458"/>
                </a:lnTo>
                <a:close/>
                <a:moveTo>
                  <a:pt x="11817249" y="922633"/>
                </a:moveTo>
                <a:lnTo>
                  <a:pt x="11928074" y="922633"/>
                </a:lnTo>
                <a:lnTo>
                  <a:pt x="11928074" y="1033458"/>
                </a:lnTo>
                <a:lnTo>
                  <a:pt x="11817249" y="1033458"/>
                </a:lnTo>
                <a:close/>
                <a:moveTo>
                  <a:pt x="1337485" y="510062"/>
                </a:moveTo>
                <a:lnTo>
                  <a:pt x="867065" y="980486"/>
                </a:lnTo>
                <a:lnTo>
                  <a:pt x="1333712" y="1447134"/>
                </a:lnTo>
                <a:lnTo>
                  <a:pt x="1398855" y="1447134"/>
                </a:lnTo>
                <a:lnTo>
                  <a:pt x="1865501" y="980486"/>
                </a:lnTo>
                <a:lnTo>
                  <a:pt x="1395081" y="510062"/>
                </a:lnTo>
                <a:close/>
                <a:moveTo>
                  <a:pt x="2388173" y="510062"/>
                </a:moveTo>
                <a:lnTo>
                  <a:pt x="1917745" y="980486"/>
                </a:lnTo>
                <a:lnTo>
                  <a:pt x="2384399" y="1447134"/>
                </a:lnTo>
                <a:lnTo>
                  <a:pt x="2449542" y="1447134"/>
                </a:lnTo>
                <a:lnTo>
                  <a:pt x="2916189" y="980486"/>
                </a:lnTo>
                <a:lnTo>
                  <a:pt x="2445767" y="510062"/>
                </a:lnTo>
                <a:close/>
                <a:moveTo>
                  <a:pt x="3438856" y="510062"/>
                </a:moveTo>
                <a:lnTo>
                  <a:pt x="2968432" y="980486"/>
                </a:lnTo>
                <a:lnTo>
                  <a:pt x="3435083" y="1447134"/>
                </a:lnTo>
                <a:lnTo>
                  <a:pt x="3500228" y="1447134"/>
                </a:lnTo>
                <a:lnTo>
                  <a:pt x="3966865" y="980485"/>
                </a:lnTo>
                <a:lnTo>
                  <a:pt x="3496454" y="510062"/>
                </a:lnTo>
                <a:close/>
                <a:moveTo>
                  <a:pt x="4489518" y="510062"/>
                </a:moveTo>
                <a:lnTo>
                  <a:pt x="4019109" y="980485"/>
                </a:lnTo>
                <a:lnTo>
                  <a:pt x="4485744" y="1447134"/>
                </a:lnTo>
                <a:lnTo>
                  <a:pt x="4550887" y="1447134"/>
                </a:lnTo>
                <a:lnTo>
                  <a:pt x="5017543" y="980483"/>
                </a:lnTo>
                <a:lnTo>
                  <a:pt x="4547118" y="510062"/>
                </a:lnTo>
                <a:close/>
                <a:moveTo>
                  <a:pt x="5540201" y="510062"/>
                </a:moveTo>
                <a:lnTo>
                  <a:pt x="5069792" y="980483"/>
                </a:lnTo>
                <a:lnTo>
                  <a:pt x="5536431" y="1447134"/>
                </a:lnTo>
                <a:lnTo>
                  <a:pt x="5601567" y="1447134"/>
                </a:lnTo>
                <a:lnTo>
                  <a:pt x="6068204" y="980484"/>
                </a:lnTo>
                <a:lnTo>
                  <a:pt x="5597797" y="510062"/>
                </a:lnTo>
                <a:close/>
                <a:moveTo>
                  <a:pt x="6590867" y="510062"/>
                </a:moveTo>
                <a:lnTo>
                  <a:pt x="6120447" y="980484"/>
                </a:lnTo>
                <a:lnTo>
                  <a:pt x="6587095" y="1447133"/>
                </a:lnTo>
                <a:lnTo>
                  <a:pt x="6652238" y="1447133"/>
                </a:lnTo>
                <a:lnTo>
                  <a:pt x="7118887" y="980483"/>
                </a:lnTo>
                <a:lnTo>
                  <a:pt x="6648468" y="510062"/>
                </a:lnTo>
                <a:close/>
                <a:moveTo>
                  <a:pt x="7641550" y="510061"/>
                </a:moveTo>
                <a:lnTo>
                  <a:pt x="7171131" y="980482"/>
                </a:lnTo>
                <a:lnTo>
                  <a:pt x="7637780" y="1447133"/>
                </a:lnTo>
                <a:lnTo>
                  <a:pt x="7702919" y="1447133"/>
                </a:lnTo>
                <a:lnTo>
                  <a:pt x="8169568" y="980483"/>
                </a:lnTo>
                <a:lnTo>
                  <a:pt x="7699149" y="510061"/>
                </a:lnTo>
                <a:close/>
                <a:moveTo>
                  <a:pt x="8692232" y="510061"/>
                </a:moveTo>
                <a:lnTo>
                  <a:pt x="8221811" y="980484"/>
                </a:lnTo>
                <a:lnTo>
                  <a:pt x="8688459" y="1447133"/>
                </a:lnTo>
                <a:lnTo>
                  <a:pt x="8753603" y="1447133"/>
                </a:lnTo>
                <a:lnTo>
                  <a:pt x="9220250" y="980484"/>
                </a:lnTo>
                <a:lnTo>
                  <a:pt x="8749829" y="510061"/>
                </a:lnTo>
                <a:close/>
                <a:moveTo>
                  <a:pt x="10793597" y="510061"/>
                </a:moveTo>
                <a:lnTo>
                  <a:pt x="10323178" y="980482"/>
                </a:lnTo>
                <a:lnTo>
                  <a:pt x="10789828" y="1447133"/>
                </a:lnTo>
                <a:lnTo>
                  <a:pt x="10854964" y="1447133"/>
                </a:lnTo>
                <a:lnTo>
                  <a:pt x="11321613" y="980483"/>
                </a:lnTo>
                <a:lnTo>
                  <a:pt x="10851193" y="510061"/>
                </a:lnTo>
                <a:close/>
                <a:moveTo>
                  <a:pt x="9742913" y="510061"/>
                </a:moveTo>
                <a:lnTo>
                  <a:pt x="9272493" y="980483"/>
                </a:lnTo>
                <a:lnTo>
                  <a:pt x="9739141" y="1447133"/>
                </a:lnTo>
                <a:lnTo>
                  <a:pt x="9804283" y="1447133"/>
                </a:lnTo>
                <a:lnTo>
                  <a:pt x="10270933" y="980481"/>
                </a:lnTo>
                <a:lnTo>
                  <a:pt x="9800515" y="510061"/>
                </a:lnTo>
                <a:close/>
                <a:moveTo>
                  <a:pt x="783785" y="399238"/>
                </a:moveTo>
                <a:lnTo>
                  <a:pt x="894609" y="399238"/>
                </a:lnTo>
                <a:lnTo>
                  <a:pt x="894609" y="510062"/>
                </a:lnTo>
                <a:lnTo>
                  <a:pt x="783785" y="510062"/>
                </a:lnTo>
                <a:close/>
                <a:moveTo>
                  <a:pt x="2885401" y="399237"/>
                </a:moveTo>
                <a:lnTo>
                  <a:pt x="2996227" y="399237"/>
                </a:lnTo>
                <a:lnTo>
                  <a:pt x="2996227" y="510062"/>
                </a:lnTo>
                <a:lnTo>
                  <a:pt x="2885401" y="510062"/>
                </a:lnTo>
                <a:close/>
                <a:moveTo>
                  <a:pt x="1834590" y="399237"/>
                </a:moveTo>
                <a:lnTo>
                  <a:pt x="1945415" y="399237"/>
                </a:lnTo>
                <a:lnTo>
                  <a:pt x="1945415" y="510062"/>
                </a:lnTo>
                <a:lnTo>
                  <a:pt x="1834590" y="510062"/>
                </a:lnTo>
                <a:close/>
                <a:moveTo>
                  <a:pt x="3936208" y="399237"/>
                </a:moveTo>
                <a:lnTo>
                  <a:pt x="4047032" y="399237"/>
                </a:lnTo>
                <a:lnTo>
                  <a:pt x="4047032" y="510062"/>
                </a:lnTo>
                <a:lnTo>
                  <a:pt x="3936208" y="510062"/>
                </a:lnTo>
                <a:close/>
                <a:moveTo>
                  <a:pt x="4987004" y="399237"/>
                </a:moveTo>
                <a:lnTo>
                  <a:pt x="5097834" y="399237"/>
                </a:lnTo>
                <a:lnTo>
                  <a:pt x="5097834" y="510062"/>
                </a:lnTo>
                <a:lnTo>
                  <a:pt x="4987004" y="510062"/>
                </a:lnTo>
                <a:close/>
                <a:moveTo>
                  <a:pt x="6037802" y="399237"/>
                </a:moveTo>
                <a:lnTo>
                  <a:pt x="6148626" y="399237"/>
                </a:lnTo>
                <a:lnTo>
                  <a:pt x="6148626" y="510062"/>
                </a:lnTo>
                <a:lnTo>
                  <a:pt x="6037802" y="510062"/>
                </a:lnTo>
                <a:close/>
                <a:moveTo>
                  <a:pt x="7088609" y="399237"/>
                </a:moveTo>
                <a:lnTo>
                  <a:pt x="7199434" y="399237"/>
                </a:lnTo>
                <a:lnTo>
                  <a:pt x="7199434" y="510061"/>
                </a:lnTo>
                <a:lnTo>
                  <a:pt x="7088609" y="510061"/>
                </a:lnTo>
                <a:close/>
                <a:moveTo>
                  <a:pt x="8139417" y="399237"/>
                </a:moveTo>
                <a:lnTo>
                  <a:pt x="8250242" y="399237"/>
                </a:lnTo>
                <a:lnTo>
                  <a:pt x="8250242" y="510061"/>
                </a:lnTo>
                <a:lnTo>
                  <a:pt x="8139417" y="510061"/>
                </a:lnTo>
                <a:close/>
                <a:moveTo>
                  <a:pt x="9190225" y="399236"/>
                </a:moveTo>
                <a:lnTo>
                  <a:pt x="9301050" y="399236"/>
                </a:lnTo>
                <a:lnTo>
                  <a:pt x="9301050" y="510061"/>
                </a:lnTo>
                <a:lnTo>
                  <a:pt x="9190225" y="510061"/>
                </a:lnTo>
                <a:close/>
                <a:moveTo>
                  <a:pt x="10241033" y="399236"/>
                </a:moveTo>
                <a:lnTo>
                  <a:pt x="10351858" y="399236"/>
                </a:lnTo>
                <a:lnTo>
                  <a:pt x="10351858" y="510061"/>
                </a:lnTo>
                <a:lnTo>
                  <a:pt x="10241033" y="510061"/>
                </a:lnTo>
                <a:close/>
                <a:moveTo>
                  <a:pt x="11291841" y="399236"/>
                </a:moveTo>
                <a:lnTo>
                  <a:pt x="11402666" y="399236"/>
                </a:lnTo>
                <a:lnTo>
                  <a:pt x="11402666" y="510061"/>
                </a:lnTo>
                <a:lnTo>
                  <a:pt x="11291841" y="510061"/>
                </a:lnTo>
                <a:close/>
                <a:moveTo>
                  <a:pt x="6138405" y="0"/>
                </a:moveTo>
                <a:lnTo>
                  <a:pt x="6190649" y="0"/>
                </a:lnTo>
                <a:lnTo>
                  <a:pt x="6589887" y="399237"/>
                </a:lnTo>
                <a:lnTo>
                  <a:pt x="6649449" y="399237"/>
                </a:lnTo>
                <a:lnTo>
                  <a:pt x="7048684" y="2"/>
                </a:lnTo>
                <a:lnTo>
                  <a:pt x="7100928" y="2"/>
                </a:lnTo>
                <a:lnTo>
                  <a:pt x="6674030" y="426899"/>
                </a:lnTo>
                <a:lnTo>
                  <a:pt x="6674030" y="483379"/>
                </a:lnTo>
                <a:lnTo>
                  <a:pt x="7145009" y="954361"/>
                </a:lnTo>
                <a:lnTo>
                  <a:pt x="7614013" y="485355"/>
                </a:lnTo>
                <a:lnTo>
                  <a:pt x="7614013" y="424926"/>
                </a:lnTo>
                <a:lnTo>
                  <a:pt x="7189086" y="0"/>
                </a:lnTo>
                <a:lnTo>
                  <a:pt x="7241329" y="0"/>
                </a:lnTo>
                <a:lnTo>
                  <a:pt x="7640566" y="399237"/>
                </a:lnTo>
                <a:lnTo>
                  <a:pt x="7700131" y="399237"/>
                </a:lnTo>
                <a:lnTo>
                  <a:pt x="8099367" y="1"/>
                </a:lnTo>
                <a:lnTo>
                  <a:pt x="8151611" y="1"/>
                </a:lnTo>
                <a:lnTo>
                  <a:pt x="7724838" y="426774"/>
                </a:lnTo>
                <a:lnTo>
                  <a:pt x="7724838" y="483508"/>
                </a:lnTo>
                <a:lnTo>
                  <a:pt x="8195689" y="954363"/>
                </a:lnTo>
                <a:lnTo>
                  <a:pt x="8664821" y="485229"/>
                </a:lnTo>
                <a:lnTo>
                  <a:pt x="8664821" y="425053"/>
                </a:lnTo>
                <a:lnTo>
                  <a:pt x="8239767" y="0"/>
                </a:lnTo>
                <a:lnTo>
                  <a:pt x="8292011" y="0"/>
                </a:lnTo>
                <a:lnTo>
                  <a:pt x="8691248" y="399236"/>
                </a:lnTo>
                <a:lnTo>
                  <a:pt x="8750812" y="399236"/>
                </a:lnTo>
                <a:lnTo>
                  <a:pt x="9150049" y="1"/>
                </a:lnTo>
                <a:lnTo>
                  <a:pt x="9202293" y="1"/>
                </a:lnTo>
                <a:lnTo>
                  <a:pt x="8775646" y="426647"/>
                </a:lnTo>
                <a:lnTo>
                  <a:pt x="8775646" y="483635"/>
                </a:lnTo>
                <a:lnTo>
                  <a:pt x="9246372" y="954363"/>
                </a:lnTo>
                <a:lnTo>
                  <a:pt x="9715629" y="485103"/>
                </a:lnTo>
                <a:lnTo>
                  <a:pt x="9715629" y="425175"/>
                </a:lnTo>
                <a:lnTo>
                  <a:pt x="9290453" y="0"/>
                </a:lnTo>
                <a:lnTo>
                  <a:pt x="9342696" y="0"/>
                </a:lnTo>
                <a:lnTo>
                  <a:pt x="9741934" y="399236"/>
                </a:lnTo>
                <a:lnTo>
                  <a:pt x="9801496" y="399236"/>
                </a:lnTo>
                <a:lnTo>
                  <a:pt x="10200732" y="1"/>
                </a:lnTo>
                <a:lnTo>
                  <a:pt x="10252974" y="1"/>
                </a:lnTo>
                <a:lnTo>
                  <a:pt x="9826454" y="426520"/>
                </a:lnTo>
                <a:lnTo>
                  <a:pt x="9826454" y="483756"/>
                </a:lnTo>
                <a:lnTo>
                  <a:pt x="10297055" y="954360"/>
                </a:lnTo>
                <a:lnTo>
                  <a:pt x="10766437" y="484975"/>
                </a:lnTo>
                <a:lnTo>
                  <a:pt x="10766437" y="425305"/>
                </a:lnTo>
                <a:lnTo>
                  <a:pt x="10341131" y="0"/>
                </a:lnTo>
                <a:lnTo>
                  <a:pt x="10393375" y="0"/>
                </a:lnTo>
                <a:lnTo>
                  <a:pt x="10792612" y="399236"/>
                </a:lnTo>
                <a:lnTo>
                  <a:pt x="10852176" y="399236"/>
                </a:lnTo>
                <a:lnTo>
                  <a:pt x="11251411" y="3"/>
                </a:lnTo>
                <a:lnTo>
                  <a:pt x="11303657" y="3"/>
                </a:lnTo>
                <a:lnTo>
                  <a:pt x="10877262" y="426397"/>
                </a:lnTo>
                <a:lnTo>
                  <a:pt x="10877262" y="483887"/>
                </a:lnTo>
                <a:lnTo>
                  <a:pt x="11347735" y="954362"/>
                </a:lnTo>
                <a:lnTo>
                  <a:pt x="11817249" y="484846"/>
                </a:lnTo>
                <a:lnTo>
                  <a:pt x="11817249" y="425436"/>
                </a:lnTo>
                <a:lnTo>
                  <a:pt x="11391812" y="0"/>
                </a:lnTo>
                <a:lnTo>
                  <a:pt x="11444056" y="0"/>
                </a:lnTo>
                <a:lnTo>
                  <a:pt x="11843293" y="399236"/>
                </a:lnTo>
                <a:lnTo>
                  <a:pt x="11902859" y="399236"/>
                </a:lnTo>
                <a:lnTo>
                  <a:pt x="12191973" y="110123"/>
                </a:lnTo>
                <a:lnTo>
                  <a:pt x="12191973" y="162366"/>
                </a:lnTo>
                <a:lnTo>
                  <a:pt x="11928074" y="426265"/>
                </a:lnTo>
                <a:lnTo>
                  <a:pt x="11928074" y="484017"/>
                </a:lnTo>
                <a:lnTo>
                  <a:pt x="12191974" y="747926"/>
                </a:lnTo>
                <a:lnTo>
                  <a:pt x="12191974" y="800166"/>
                </a:lnTo>
                <a:lnTo>
                  <a:pt x="11901874" y="510061"/>
                </a:lnTo>
                <a:lnTo>
                  <a:pt x="11844278" y="510061"/>
                </a:lnTo>
                <a:lnTo>
                  <a:pt x="11373857" y="980483"/>
                </a:lnTo>
                <a:lnTo>
                  <a:pt x="11840505" y="1447132"/>
                </a:lnTo>
                <a:lnTo>
                  <a:pt x="11905645" y="1447132"/>
                </a:lnTo>
                <a:lnTo>
                  <a:pt x="12191976" y="1160803"/>
                </a:lnTo>
                <a:lnTo>
                  <a:pt x="12191976" y="1213046"/>
                </a:lnTo>
                <a:lnTo>
                  <a:pt x="11928074" y="1476947"/>
                </a:lnTo>
                <a:lnTo>
                  <a:pt x="11928074" y="1534702"/>
                </a:lnTo>
                <a:lnTo>
                  <a:pt x="12191975" y="1798604"/>
                </a:lnTo>
                <a:lnTo>
                  <a:pt x="12191975" y="1850847"/>
                </a:lnTo>
                <a:lnTo>
                  <a:pt x="11899087" y="1557957"/>
                </a:lnTo>
                <a:lnTo>
                  <a:pt x="11847063" y="1557957"/>
                </a:lnTo>
                <a:lnTo>
                  <a:pt x="11373858" y="2031163"/>
                </a:lnTo>
                <a:lnTo>
                  <a:pt x="11842778" y="2500070"/>
                </a:lnTo>
                <a:lnTo>
                  <a:pt x="11903378" y="2500070"/>
                </a:lnTo>
                <a:lnTo>
                  <a:pt x="12191975" y="2211473"/>
                </a:lnTo>
                <a:lnTo>
                  <a:pt x="12191974" y="2263716"/>
                </a:lnTo>
                <a:lnTo>
                  <a:pt x="11928074" y="2527616"/>
                </a:lnTo>
                <a:lnTo>
                  <a:pt x="11928074" y="2585366"/>
                </a:lnTo>
                <a:lnTo>
                  <a:pt x="12191978" y="2849270"/>
                </a:lnTo>
                <a:lnTo>
                  <a:pt x="12191977" y="2901515"/>
                </a:lnTo>
                <a:lnTo>
                  <a:pt x="11901357" y="2610895"/>
                </a:lnTo>
                <a:lnTo>
                  <a:pt x="11844795" y="2610895"/>
                </a:lnTo>
                <a:lnTo>
                  <a:pt x="11373856" y="3081835"/>
                </a:lnTo>
                <a:lnTo>
                  <a:pt x="11843230" y="3551209"/>
                </a:lnTo>
                <a:lnTo>
                  <a:pt x="11902922" y="3551209"/>
                </a:lnTo>
                <a:lnTo>
                  <a:pt x="12191974" y="3262156"/>
                </a:lnTo>
                <a:lnTo>
                  <a:pt x="12191974" y="3314400"/>
                </a:lnTo>
                <a:lnTo>
                  <a:pt x="11928074" y="3578299"/>
                </a:lnTo>
                <a:lnTo>
                  <a:pt x="11928074" y="3636053"/>
                </a:lnTo>
                <a:lnTo>
                  <a:pt x="12191975" y="3899954"/>
                </a:lnTo>
                <a:lnTo>
                  <a:pt x="12191975" y="3952198"/>
                </a:lnTo>
                <a:lnTo>
                  <a:pt x="11901811" y="3662034"/>
                </a:lnTo>
                <a:lnTo>
                  <a:pt x="11844339" y="3662034"/>
                </a:lnTo>
                <a:lnTo>
                  <a:pt x="11373856" y="4132518"/>
                </a:lnTo>
                <a:lnTo>
                  <a:pt x="11813331" y="4571992"/>
                </a:lnTo>
                <a:lnTo>
                  <a:pt x="11761089" y="4571991"/>
                </a:lnTo>
                <a:lnTo>
                  <a:pt x="11347736" y="4158638"/>
                </a:lnTo>
                <a:lnTo>
                  <a:pt x="10934382" y="4571992"/>
                </a:lnTo>
                <a:lnTo>
                  <a:pt x="10882138" y="4571992"/>
                </a:lnTo>
                <a:lnTo>
                  <a:pt x="11321614" y="4132516"/>
                </a:lnTo>
                <a:lnTo>
                  <a:pt x="10851132" y="3662034"/>
                </a:lnTo>
                <a:lnTo>
                  <a:pt x="10793656" y="3662034"/>
                </a:lnTo>
                <a:lnTo>
                  <a:pt x="10323175" y="4132515"/>
                </a:lnTo>
                <a:lnTo>
                  <a:pt x="10762651" y="4571991"/>
                </a:lnTo>
                <a:lnTo>
                  <a:pt x="10710406" y="4571992"/>
                </a:lnTo>
                <a:lnTo>
                  <a:pt x="10297052" y="4158638"/>
                </a:lnTo>
                <a:lnTo>
                  <a:pt x="9883699" y="4571992"/>
                </a:lnTo>
                <a:lnTo>
                  <a:pt x="9831456" y="4571992"/>
                </a:lnTo>
                <a:lnTo>
                  <a:pt x="10270931" y="4132517"/>
                </a:lnTo>
                <a:lnTo>
                  <a:pt x="9800448" y="3662034"/>
                </a:lnTo>
                <a:lnTo>
                  <a:pt x="9742974" y="3662034"/>
                </a:lnTo>
                <a:lnTo>
                  <a:pt x="9272491" y="4132517"/>
                </a:lnTo>
                <a:lnTo>
                  <a:pt x="9711968" y="4571993"/>
                </a:lnTo>
                <a:lnTo>
                  <a:pt x="9659723" y="4571993"/>
                </a:lnTo>
                <a:lnTo>
                  <a:pt x="9246369" y="4158639"/>
                </a:lnTo>
                <a:lnTo>
                  <a:pt x="8833016" y="4571992"/>
                </a:lnTo>
                <a:lnTo>
                  <a:pt x="8780772" y="4571992"/>
                </a:lnTo>
                <a:lnTo>
                  <a:pt x="9220247" y="4132517"/>
                </a:lnTo>
                <a:lnTo>
                  <a:pt x="8749764" y="3662034"/>
                </a:lnTo>
                <a:lnTo>
                  <a:pt x="8692294" y="3662034"/>
                </a:lnTo>
                <a:lnTo>
                  <a:pt x="8221812" y="4132516"/>
                </a:lnTo>
                <a:lnTo>
                  <a:pt x="8661288" y="4571992"/>
                </a:lnTo>
                <a:lnTo>
                  <a:pt x="8609042" y="4571992"/>
                </a:lnTo>
                <a:lnTo>
                  <a:pt x="8195689" y="4158639"/>
                </a:lnTo>
                <a:lnTo>
                  <a:pt x="7782334" y="4571994"/>
                </a:lnTo>
                <a:lnTo>
                  <a:pt x="7730092" y="4571994"/>
                </a:lnTo>
                <a:lnTo>
                  <a:pt x="8169568" y="4132518"/>
                </a:lnTo>
                <a:lnTo>
                  <a:pt x="7699085" y="3662034"/>
                </a:lnTo>
                <a:lnTo>
                  <a:pt x="7641614" y="3662034"/>
                </a:lnTo>
                <a:lnTo>
                  <a:pt x="7171129" y="4132518"/>
                </a:lnTo>
                <a:lnTo>
                  <a:pt x="7610604" y="4571993"/>
                </a:lnTo>
                <a:lnTo>
                  <a:pt x="7558360" y="4571993"/>
                </a:lnTo>
                <a:lnTo>
                  <a:pt x="7145007" y="4158640"/>
                </a:lnTo>
                <a:lnTo>
                  <a:pt x="6731655" y="4571993"/>
                </a:lnTo>
                <a:lnTo>
                  <a:pt x="6679410" y="4571993"/>
                </a:lnTo>
                <a:lnTo>
                  <a:pt x="7118885" y="4132518"/>
                </a:lnTo>
                <a:lnTo>
                  <a:pt x="6648402" y="3662034"/>
                </a:lnTo>
                <a:lnTo>
                  <a:pt x="6590932" y="3662034"/>
                </a:lnTo>
                <a:lnTo>
                  <a:pt x="6120448" y="4132519"/>
                </a:lnTo>
                <a:lnTo>
                  <a:pt x="6559922" y="4571993"/>
                </a:lnTo>
                <a:lnTo>
                  <a:pt x="6507678" y="4571993"/>
                </a:lnTo>
                <a:lnTo>
                  <a:pt x="6094326" y="4158641"/>
                </a:lnTo>
                <a:lnTo>
                  <a:pt x="5680985" y="4571992"/>
                </a:lnTo>
                <a:lnTo>
                  <a:pt x="5628744" y="4571992"/>
                </a:lnTo>
                <a:lnTo>
                  <a:pt x="6068205" y="4132519"/>
                </a:lnTo>
                <a:lnTo>
                  <a:pt x="5597731" y="3662034"/>
                </a:lnTo>
                <a:lnTo>
                  <a:pt x="5540263" y="3662034"/>
                </a:lnTo>
                <a:lnTo>
                  <a:pt x="5069789" y="4132518"/>
                </a:lnTo>
                <a:lnTo>
                  <a:pt x="5509253" y="4571993"/>
                </a:lnTo>
                <a:lnTo>
                  <a:pt x="5457012" y="4571993"/>
                </a:lnTo>
                <a:lnTo>
                  <a:pt x="5043664" y="4158640"/>
                </a:lnTo>
                <a:lnTo>
                  <a:pt x="4630303" y="4571992"/>
                </a:lnTo>
                <a:lnTo>
                  <a:pt x="4578059" y="4571992"/>
                </a:lnTo>
                <a:lnTo>
                  <a:pt x="5017539" y="4132518"/>
                </a:lnTo>
                <a:lnTo>
                  <a:pt x="4547049" y="3662034"/>
                </a:lnTo>
                <a:lnTo>
                  <a:pt x="4489581" y="3662034"/>
                </a:lnTo>
                <a:lnTo>
                  <a:pt x="4019108" y="4132519"/>
                </a:lnTo>
                <a:lnTo>
                  <a:pt x="4458568" y="4571993"/>
                </a:lnTo>
                <a:lnTo>
                  <a:pt x="4406323" y="4571993"/>
                </a:lnTo>
                <a:lnTo>
                  <a:pt x="3992985" y="4158641"/>
                </a:lnTo>
                <a:lnTo>
                  <a:pt x="3579645" y="4571992"/>
                </a:lnTo>
                <a:lnTo>
                  <a:pt x="3527403" y="4571992"/>
                </a:lnTo>
                <a:lnTo>
                  <a:pt x="3966864" y="4132520"/>
                </a:lnTo>
                <a:lnTo>
                  <a:pt x="3496388" y="3662034"/>
                </a:lnTo>
                <a:lnTo>
                  <a:pt x="3438920" y="3662034"/>
                </a:lnTo>
                <a:lnTo>
                  <a:pt x="2968432" y="4132519"/>
                </a:lnTo>
                <a:lnTo>
                  <a:pt x="3407908" y="4571992"/>
                </a:lnTo>
                <a:lnTo>
                  <a:pt x="3355663" y="4571992"/>
                </a:lnTo>
                <a:lnTo>
                  <a:pt x="2942311" y="4158641"/>
                </a:lnTo>
                <a:lnTo>
                  <a:pt x="2528961" y="4571991"/>
                </a:lnTo>
                <a:lnTo>
                  <a:pt x="2476717" y="4571991"/>
                </a:lnTo>
                <a:lnTo>
                  <a:pt x="2916189" y="4132519"/>
                </a:lnTo>
                <a:lnTo>
                  <a:pt x="2445706" y="3662034"/>
                </a:lnTo>
                <a:lnTo>
                  <a:pt x="2388237" y="3662034"/>
                </a:lnTo>
                <a:lnTo>
                  <a:pt x="1917745" y="4132520"/>
                </a:lnTo>
                <a:lnTo>
                  <a:pt x="2357225" y="4571992"/>
                </a:lnTo>
                <a:lnTo>
                  <a:pt x="2304981" y="4571993"/>
                </a:lnTo>
                <a:lnTo>
                  <a:pt x="1891623" y="4158642"/>
                </a:lnTo>
                <a:lnTo>
                  <a:pt x="1478275" y="4571991"/>
                </a:lnTo>
                <a:lnTo>
                  <a:pt x="1426031" y="4571991"/>
                </a:lnTo>
                <a:lnTo>
                  <a:pt x="1865501" y="4132520"/>
                </a:lnTo>
                <a:lnTo>
                  <a:pt x="1395017" y="3662034"/>
                </a:lnTo>
                <a:lnTo>
                  <a:pt x="1337551" y="3662034"/>
                </a:lnTo>
                <a:lnTo>
                  <a:pt x="867066" y="4132521"/>
                </a:lnTo>
                <a:lnTo>
                  <a:pt x="1306536" y="4571992"/>
                </a:lnTo>
                <a:lnTo>
                  <a:pt x="1254292" y="4571992"/>
                </a:lnTo>
                <a:lnTo>
                  <a:pt x="840944" y="4158643"/>
                </a:lnTo>
                <a:lnTo>
                  <a:pt x="427595" y="4571993"/>
                </a:lnTo>
                <a:lnTo>
                  <a:pt x="375351" y="4571993"/>
                </a:lnTo>
                <a:lnTo>
                  <a:pt x="814822" y="4132521"/>
                </a:lnTo>
                <a:lnTo>
                  <a:pt x="344336" y="3662034"/>
                </a:lnTo>
                <a:lnTo>
                  <a:pt x="286870" y="3662034"/>
                </a:lnTo>
                <a:lnTo>
                  <a:pt x="5" y="3948900"/>
                </a:lnTo>
                <a:lnTo>
                  <a:pt x="5" y="3896656"/>
                </a:lnTo>
                <a:lnTo>
                  <a:pt x="258369" y="3638291"/>
                </a:lnTo>
                <a:lnTo>
                  <a:pt x="258369" y="3576066"/>
                </a:lnTo>
                <a:lnTo>
                  <a:pt x="1" y="3317698"/>
                </a:lnTo>
                <a:lnTo>
                  <a:pt x="1" y="3265454"/>
                </a:lnTo>
                <a:lnTo>
                  <a:pt x="285756" y="3551209"/>
                </a:lnTo>
                <a:lnTo>
                  <a:pt x="345451" y="3551209"/>
                </a:lnTo>
                <a:lnTo>
                  <a:pt x="814822" y="3081838"/>
                </a:lnTo>
                <a:lnTo>
                  <a:pt x="343880" y="2610895"/>
                </a:lnTo>
                <a:lnTo>
                  <a:pt x="287328" y="2610895"/>
                </a:lnTo>
                <a:lnTo>
                  <a:pt x="6" y="2898217"/>
                </a:lnTo>
                <a:lnTo>
                  <a:pt x="6" y="2845973"/>
                </a:lnTo>
                <a:lnTo>
                  <a:pt x="258373" y="2587605"/>
                </a:lnTo>
                <a:lnTo>
                  <a:pt x="258373" y="2525388"/>
                </a:lnTo>
                <a:lnTo>
                  <a:pt x="1" y="2267015"/>
                </a:lnTo>
                <a:lnTo>
                  <a:pt x="0" y="2214770"/>
                </a:lnTo>
                <a:lnTo>
                  <a:pt x="285299" y="2500070"/>
                </a:lnTo>
                <a:lnTo>
                  <a:pt x="345909" y="2500070"/>
                </a:lnTo>
                <a:lnTo>
                  <a:pt x="814822" y="2031167"/>
                </a:lnTo>
                <a:lnTo>
                  <a:pt x="341616" y="1557959"/>
                </a:lnTo>
                <a:lnTo>
                  <a:pt x="289593" y="1557959"/>
                </a:lnTo>
                <a:lnTo>
                  <a:pt x="4" y="1847551"/>
                </a:lnTo>
                <a:lnTo>
                  <a:pt x="4" y="1795307"/>
                </a:lnTo>
                <a:lnTo>
                  <a:pt x="258377" y="1536932"/>
                </a:lnTo>
                <a:lnTo>
                  <a:pt x="258377" y="1474721"/>
                </a:lnTo>
                <a:lnTo>
                  <a:pt x="2" y="1216345"/>
                </a:lnTo>
                <a:lnTo>
                  <a:pt x="2" y="1164102"/>
                </a:lnTo>
                <a:lnTo>
                  <a:pt x="283034" y="1447135"/>
                </a:lnTo>
                <a:lnTo>
                  <a:pt x="348175" y="1447135"/>
                </a:lnTo>
                <a:lnTo>
                  <a:pt x="814821" y="980486"/>
                </a:lnTo>
                <a:lnTo>
                  <a:pt x="344401" y="510062"/>
                </a:lnTo>
                <a:lnTo>
                  <a:pt x="286805" y="510062"/>
                </a:lnTo>
                <a:lnTo>
                  <a:pt x="5" y="796868"/>
                </a:lnTo>
                <a:lnTo>
                  <a:pt x="5" y="744628"/>
                </a:lnTo>
                <a:lnTo>
                  <a:pt x="258382" y="486242"/>
                </a:lnTo>
                <a:lnTo>
                  <a:pt x="258382" y="424043"/>
                </a:lnTo>
                <a:lnTo>
                  <a:pt x="3" y="165664"/>
                </a:lnTo>
                <a:lnTo>
                  <a:pt x="3" y="113420"/>
                </a:lnTo>
                <a:lnTo>
                  <a:pt x="285820" y="399237"/>
                </a:lnTo>
                <a:lnTo>
                  <a:pt x="345386" y="399237"/>
                </a:lnTo>
                <a:lnTo>
                  <a:pt x="744622" y="2"/>
                </a:lnTo>
                <a:lnTo>
                  <a:pt x="796865" y="2"/>
                </a:lnTo>
                <a:lnTo>
                  <a:pt x="369206" y="427661"/>
                </a:lnTo>
                <a:lnTo>
                  <a:pt x="369206" y="482624"/>
                </a:lnTo>
                <a:lnTo>
                  <a:pt x="840943" y="954364"/>
                </a:lnTo>
                <a:lnTo>
                  <a:pt x="1309187" y="486116"/>
                </a:lnTo>
                <a:lnTo>
                  <a:pt x="1309187" y="424169"/>
                </a:lnTo>
                <a:lnTo>
                  <a:pt x="885019" y="0"/>
                </a:lnTo>
                <a:lnTo>
                  <a:pt x="937262" y="0"/>
                </a:lnTo>
                <a:lnTo>
                  <a:pt x="1336499" y="399237"/>
                </a:lnTo>
                <a:lnTo>
                  <a:pt x="1396066" y="399237"/>
                </a:lnTo>
                <a:lnTo>
                  <a:pt x="1795300" y="3"/>
                </a:lnTo>
                <a:lnTo>
                  <a:pt x="1847544" y="3"/>
                </a:lnTo>
                <a:lnTo>
                  <a:pt x="1420012" y="427535"/>
                </a:lnTo>
                <a:lnTo>
                  <a:pt x="1420012" y="482750"/>
                </a:lnTo>
                <a:lnTo>
                  <a:pt x="1891623" y="954365"/>
                </a:lnTo>
                <a:lnTo>
                  <a:pt x="2360001" y="485992"/>
                </a:lnTo>
                <a:lnTo>
                  <a:pt x="2360001" y="424295"/>
                </a:lnTo>
                <a:lnTo>
                  <a:pt x="1935698" y="0"/>
                </a:lnTo>
                <a:lnTo>
                  <a:pt x="1987943" y="0"/>
                </a:lnTo>
                <a:lnTo>
                  <a:pt x="2387187" y="399237"/>
                </a:lnTo>
                <a:lnTo>
                  <a:pt x="2446755" y="399237"/>
                </a:lnTo>
                <a:lnTo>
                  <a:pt x="2845991" y="2"/>
                </a:lnTo>
                <a:lnTo>
                  <a:pt x="2898236" y="2"/>
                </a:lnTo>
                <a:lnTo>
                  <a:pt x="2470825" y="427411"/>
                </a:lnTo>
                <a:lnTo>
                  <a:pt x="2470825" y="482875"/>
                </a:lnTo>
                <a:lnTo>
                  <a:pt x="2942310" y="954365"/>
                </a:lnTo>
                <a:lnTo>
                  <a:pt x="3410809" y="485866"/>
                </a:lnTo>
                <a:lnTo>
                  <a:pt x="3410809" y="424419"/>
                </a:lnTo>
                <a:lnTo>
                  <a:pt x="2986386" y="0"/>
                </a:lnTo>
                <a:lnTo>
                  <a:pt x="3038626" y="0"/>
                </a:lnTo>
                <a:lnTo>
                  <a:pt x="3437870" y="399237"/>
                </a:lnTo>
                <a:lnTo>
                  <a:pt x="3497441" y="399237"/>
                </a:lnTo>
                <a:lnTo>
                  <a:pt x="3896667" y="2"/>
                </a:lnTo>
                <a:lnTo>
                  <a:pt x="3948913" y="2"/>
                </a:lnTo>
                <a:lnTo>
                  <a:pt x="3521637" y="427285"/>
                </a:lnTo>
                <a:lnTo>
                  <a:pt x="3521637" y="483001"/>
                </a:lnTo>
                <a:lnTo>
                  <a:pt x="3992987" y="954364"/>
                </a:lnTo>
                <a:lnTo>
                  <a:pt x="4461599" y="485738"/>
                </a:lnTo>
                <a:lnTo>
                  <a:pt x="4461599" y="424543"/>
                </a:lnTo>
                <a:lnTo>
                  <a:pt x="4037068" y="1"/>
                </a:lnTo>
                <a:lnTo>
                  <a:pt x="4089312" y="1"/>
                </a:lnTo>
                <a:lnTo>
                  <a:pt x="4488534" y="399237"/>
                </a:lnTo>
                <a:lnTo>
                  <a:pt x="4548100" y="399237"/>
                </a:lnTo>
                <a:lnTo>
                  <a:pt x="4947332" y="4"/>
                </a:lnTo>
                <a:lnTo>
                  <a:pt x="4999581" y="4"/>
                </a:lnTo>
                <a:lnTo>
                  <a:pt x="4572422" y="427156"/>
                </a:lnTo>
                <a:lnTo>
                  <a:pt x="4572422" y="483126"/>
                </a:lnTo>
                <a:lnTo>
                  <a:pt x="5043667" y="954362"/>
                </a:lnTo>
                <a:lnTo>
                  <a:pt x="5512409" y="485609"/>
                </a:lnTo>
                <a:lnTo>
                  <a:pt x="5512409" y="424674"/>
                </a:lnTo>
                <a:lnTo>
                  <a:pt x="5087742" y="1"/>
                </a:lnTo>
                <a:lnTo>
                  <a:pt x="5139977" y="1"/>
                </a:lnTo>
                <a:lnTo>
                  <a:pt x="5539215" y="399237"/>
                </a:lnTo>
                <a:lnTo>
                  <a:pt x="5598781" y="399237"/>
                </a:lnTo>
                <a:lnTo>
                  <a:pt x="5998007" y="2"/>
                </a:lnTo>
                <a:lnTo>
                  <a:pt x="6050249" y="2"/>
                </a:lnTo>
                <a:lnTo>
                  <a:pt x="5623232" y="427030"/>
                </a:lnTo>
                <a:lnTo>
                  <a:pt x="5623232" y="483255"/>
                </a:lnTo>
                <a:lnTo>
                  <a:pt x="6094326" y="954363"/>
                </a:lnTo>
                <a:lnTo>
                  <a:pt x="6563205" y="485481"/>
                </a:lnTo>
                <a:lnTo>
                  <a:pt x="6563205" y="42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AD6EE87-EBD5-4F12-A48A-63ACA297AC8F}" type="datetimeFigureOut">
              <a:rPr lang="en-US" smtClean="0"/>
              <a:t>3/6/2018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710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smtClean="0"/>
              <a:t>3/6/2018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411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smtClean="0"/>
              <a:t>3/6/2018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8540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smtClean="0"/>
              <a:t>3/6/2018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847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24" y="8"/>
            <a:ext cx="12191978" cy="4571994"/>
          </a:xfrm>
          <a:custGeom>
            <a:avLst/>
            <a:gdLst/>
            <a:ahLst/>
            <a:cxnLst/>
            <a:rect l="l" t="t" r="r" b="b"/>
            <a:pathLst>
              <a:path w="12191978" h="4571994">
                <a:moveTo>
                  <a:pt x="1" y="4316129"/>
                </a:moveTo>
                <a:lnTo>
                  <a:pt x="255863" y="4571991"/>
                </a:lnTo>
                <a:lnTo>
                  <a:pt x="203619" y="4571991"/>
                </a:lnTo>
                <a:lnTo>
                  <a:pt x="1" y="4368373"/>
                </a:lnTo>
                <a:close/>
                <a:moveTo>
                  <a:pt x="12191973" y="4312831"/>
                </a:moveTo>
                <a:lnTo>
                  <a:pt x="12191972" y="4365076"/>
                </a:lnTo>
                <a:lnTo>
                  <a:pt x="11985055" y="4571992"/>
                </a:lnTo>
                <a:lnTo>
                  <a:pt x="11932811" y="4571993"/>
                </a:lnTo>
                <a:close/>
                <a:moveTo>
                  <a:pt x="11817249" y="4076816"/>
                </a:moveTo>
                <a:lnTo>
                  <a:pt x="11928074" y="4076816"/>
                </a:lnTo>
                <a:lnTo>
                  <a:pt x="11928074" y="4187641"/>
                </a:lnTo>
                <a:lnTo>
                  <a:pt x="11817249" y="4187641"/>
                </a:lnTo>
                <a:close/>
                <a:moveTo>
                  <a:pt x="10766437" y="4076816"/>
                </a:moveTo>
                <a:lnTo>
                  <a:pt x="10877262" y="4076816"/>
                </a:lnTo>
                <a:lnTo>
                  <a:pt x="10877262" y="4187641"/>
                </a:lnTo>
                <a:lnTo>
                  <a:pt x="10766437" y="4187641"/>
                </a:lnTo>
                <a:close/>
                <a:moveTo>
                  <a:pt x="9715629" y="4076816"/>
                </a:moveTo>
                <a:lnTo>
                  <a:pt x="9826454" y="4076816"/>
                </a:lnTo>
                <a:lnTo>
                  <a:pt x="9826454" y="4187641"/>
                </a:lnTo>
                <a:lnTo>
                  <a:pt x="9715629" y="4187641"/>
                </a:lnTo>
                <a:close/>
                <a:moveTo>
                  <a:pt x="8664821" y="4076816"/>
                </a:moveTo>
                <a:lnTo>
                  <a:pt x="8775646" y="4076816"/>
                </a:lnTo>
                <a:lnTo>
                  <a:pt x="8775646" y="4187641"/>
                </a:lnTo>
                <a:lnTo>
                  <a:pt x="8664821" y="4187641"/>
                </a:lnTo>
                <a:close/>
                <a:moveTo>
                  <a:pt x="7614013" y="4076816"/>
                </a:moveTo>
                <a:lnTo>
                  <a:pt x="7724838" y="4076816"/>
                </a:lnTo>
                <a:lnTo>
                  <a:pt x="7724838" y="4187641"/>
                </a:lnTo>
                <a:lnTo>
                  <a:pt x="7614013" y="4187641"/>
                </a:lnTo>
                <a:close/>
                <a:moveTo>
                  <a:pt x="6563205" y="4076816"/>
                </a:moveTo>
                <a:lnTo>
                  <a:pt x="6674030" y="4076816"/>
                </a:lnTo>
                <a:lnTo>
                  <a:pt x="6674030" y="4187641"/>
                </a:lnTo>
                <a:lnTo>
                  <a:pt x="6563205" y="4187641"/>
                </a:lnTo>
                <a:close/>
                <a:moveTo>
                  <a:pt x="5512397" y="4076816"/>
                </a:moveTo>
                <a:lnTo>
                  <a:pt x="5623222" y="4076816"/>
                </a:lnTo>
                <a:lnTo>
                  <a:pt x="5623222" y="4187641"/>
                </a:lnTo>
                <a:lnTo>
                  <a:pt x="5512397" y="4187641"/>
                </a:lnTo>
                <a:close/>
                <a:moveTo>
                  <a:pt x="4461589" y="4076816"/>
                </a:moveTo>
                <a:lnTo>
                  <a:pt x="4572414" y="4076816"/>
                </a:lnTo>
                <a:lnTo>
                  <a:pt x="4572414" y="4187641"/>
                </a:lnTo>
                <a:lnTo>
                  <a:pt x="4461589" y="4187641"/>
                </a:lnTo>
                <a:close/>
                <a:moveTo>
                  <a:pt x="3410782" y="4076816"/>
                </a:moveTo>
                <a:lnTo>
                  <a:pt x="3521608" y="4076816"/>
                </a:lnTo>
                <a:lnTo>
                  <a:pt x="3521608" y="4187641"/>
                </a:lnTo>
                <a:lnTo>
                  <a:pt x="3410782" y="4187641"/>
                </a:lnTo>
                <a:close/>
                <a:moveTo>
                  <a:pt x="2359975" y="4076816"/>
                </a:moveTo>
                <a:lnTo>
                  <a:pt x="2470800" y="4076816"/>
                </a:lnTo>
                <a:lnTo>
                  <a:pt x="2470800" y="4187641"/>
                </a:lnTo>
                <a:lnTo>
                  <a:pt x="2359975" y="4187641"/>
                </a:lnTo>
                <a:close/>
                <a:moveTo>
                  <a:pt x="1309167" y="4076816"/>
                </a:moveTo>
                <a:lnTo>
                  <a:pt x="1419992" y="4076816"/>
                </a:lnTo>
                <a:lnTo>
                  <a:pt x="1419992" y="4187641"/>
                </a:lnTo>
                <a:lnTo>
                  <a:pt x="1309167" y="4187641"/>
                </a:lnTo>
                <a:close/>
                <a:moveTo>
                  <a:pt x="258359" y="4076816"/>
                </a:moveTo>
                <a:lnTo>
                  <a:pt x="369184" y="4076816"/>
                </a:lnTo>
                <a:lnTo>
                  <a:pt x="369184" y="4187641"/>
                </a:lnTo>
                <a:lnTo>
                  <a:pt x="258359" y="4187641"/>
                </a:lnTo>
                <a:close/>
                <a:moveTo>
                  <a:pt x="11291841" y="3551209"/>
                </a:moveTo>
                <a:lnTo>
                  <a:pt x="11402666" y="3551209"/>
                </a:lnTo>
                <a:lnTo>
                  <a:pt x="11402666" y="3662034"/>
                </a:lnTo>
                <a:lnTo>
                  <a:pt x="11291841" y="3662034"/>
                </a:lnTo>
                <a:close/>
                <a:moveTo>
                  <a:pt x="10241033" y="3551209"/>
                </a:moveTo>
                <a:lnTo>
                  <a:pt x="10351858" y="3551209"/>
                </a:lnTo>
                <a:lnTo>
                  <a:pt x="10351858" y="3662034"/>
                </a:lnTo>
                <a:lnTo>
                  <a:pt x="10241033" y="3662034"/>
                </a:lnTo>
                <a:close/>
                <a:moveTo>
                  <a:pt x="9190225" y="3551209"/>
                </a:moveTo>
                <a:lnTo>
                  <a:pt x="9301050" y="3551209"/>
                </a:lnTo>
                <a:lnTo>
                  <a:pt x="9301050" y="3662034"/>
                </a:lnTo>
                <a:lnTo>
                  <a:pt x="9190225" y="3662034"/>
                </a:lnTo>
                <a:close/>
                <a:moveTo>
                  <a:pt x="8139417" y="3551209"/>
                </a:moveTo>
                <a:lnTo>
                  <a:pt x="8250242" y="3551209"/>
                </a:lnTo>
                <a:lnTo>
                  <a:pt x="8250242" y="3662034"/>
                </a:lnTo>
                <a:lnTo>
                  <a:pt x="8139417" y="3662034"/>
                </a:lnTo>
                <a:close/>
                <a:moveTo>
                  <a:pt x="7088609" y="3551209"/>
                </a:moveTo>
                <a:lnTo>
                  <a:pt x="7199434" y="3551209"/>
                </a:lnTo>
                <a:lnTo>
                  <a:pt x="7199434" y="3662034"/>
                </a:lnTo>
                <a:lnTo>
                  <a:pt x="7088609" y="3662034"/>
                </a:lnTo>
                <a:close/>
                <a:moveTo>
                  <a:pt x="6037801" y="3551209"/>
                </a:moveTo>
                <a:lnTo>
                  <a:pt x="6148626" y="3551209"/>
                </a:lnTo>
                <a:lnTo>
                  <a:pt x="6148626" y="3662034"/>
                </a:lnTo>
                <a:lnTo>
                  <a:pt x="6037801" y="3662034"/>
                </a:lnTo>
                <a:close/>
                <a:moveTo>
                  <a:pt x="4986998" y="3551209"/>
                </a:moveTo>
                <a:lnTo>
                  <a:pt x="5097826" y="3551209"/>
                </a:lnTo>
                <a:lnTo>
                  <a:pt x="5097826" y="3662034"/>
                </a:lnTo>
                <a:lnTo>
                  <a:pt x="4986998" y="3662034"/>
                </a:lnTo>
                <a:close/>
                <a:moveTo>
                  <a:pt x="3936196" y="3551209"/>
                </a:moveTo>
                <a:lnTo>
                  <a:pt x="4047020" y="3551209"/>
                </a:lnTo>
                <a:lnTo>
                  <a:pt x="4047020" y="3662034"/>
                </a:lnTo>
                <a:lnTo>
                  <a:pt x="3936196" y="3662034"/>
                </a:lnTo>
                <a:close/>
                <a:moveTo>
                  <a:pt x="2885389" y="3551209"/>
                </a:moveTo>
                <a:lnTo>
                  <a:pt x="2996214" y="3551209"/>
                </a:lnTo>
                <a:lnTo>
                  <a:pt x="2996214" y="3662034"/>
                </a:lnTo>
                <a:lnTo>
                  <a:pt x="2885389" y="3662034"/>
                </a:lnTo>
                <a:close/>
                <a:moveTo>
                  <a:pt x="1834579" y="3551209"/>
                </a:moveTo>
                <a:lnTo>
                  <a:pt x="1945404" y="3551209"/>
                </a:lnTo>
                <a:lnTo>
                  <a:pt x="1945404" y="3662034"/>
                </a:lnTo>
                <a:lnTo>
                  <a:pt x="1834579" y="3662034"/>
                </a:lnTo>
                <a:close/>
                <a:moveTo>
                  <a:pt x="783773" y="3551209"/>
                </a:moveTo>
                <a:lnTo>
                  <a:pt x="894598" y="3551209"/>
                </a:lnTo>
                <a:lnTo>
                  <a:pt x="894598" y="3662034"/>
                </a:lnTo>
                <a:lnTo>
                  <a:pt x="783773" y="3662034"/>
                </a:lnTo>
                <a:close/>
                <a:moveTo>
                  <a:pt x="2942310" y="3107960"/>
                </a:moveTo>
                <a:lnTo>
                  <a:pt x="2470811" y="3579460"/>
                </a:lnTo>
                <a:lnTo>
                  <a:pt x="2470811" y="3634896"/>
                </a:lnTo>
                <a:lnTo>
                  <a:pt x="2942311" y="4106397"/>
                </a:lnTo>
                <a:lnTo>
                  <a:pt x="3410794" y="3637915"/>
                </a:lnTo>
                <a:lnTo>
                  <a:pt x="3410794" y="3576442"/>
                </a:lnTo>
                <a:close/>
                <a:moveTo>
                  <a:pt x="840944" y="3107960"/>
                </a:moveTo>
                <a:lnTo>
                  <a:pt x="369194" y="3579710"/>
                </a:lnTo>
                <a:lnTo>
                  <a:pt x="369194" y="3634648"/>
                </a:lnTo>
                <a:lnTo>
                  <a:pt x="840944" y="4106399"/>
                </a:lnTo>
                <a:lnTo>
                  <a:pt x="1309176" y="3638165"/>
                </a:lnTo>
                <a:lnTo>
                  <a:pt x="1309176" y="3576193"/>
                </a:lnTo>
                <a:close/>
                <a:moveTo>
                  <a:pt x="3992986" y="3107959"/>
                </a:moveTo>
                <a:lnTo>
                  <a:pt x="3521621" y="3579335"/>
                </a:lnTo>
                <a:lnTo>
                  <a:pt x="3521621" y="3635021"/>
                </a:lnTo>
                <a:lnTo>
                  <a:pt x="3992986" y="4106398"/>
                </a:lnTo>
                <a:lnTo>
                  <a:pt x="4461593" y="3637778"/>
                </a:lnTo>
                <a:lnTo>
                  <a:pt x="4461593" y="3576578"/>
                </a:lnTo>
                <a:close/>
                <a:moveTo>
                  <a:pt x="1891624" y="3107959"/>
                </a:moveTo>
                <a:lnTo>
                  <a:pt x="1420001" y="3579584"/>
                </a:lnTo>
                <a:lnTo>
                  <a:pt x="1420001" y="3634774"/>
                </a:lnTo>
                <a:lnTo>
                  <a:pt x="1891623" y="4106397"/>
                </a:lnTo>
                <a:lnTo>
                  <a:pt x="2359987" y="3638040"/>
                </a:lnTo>
                <a:lnTo>
                  <a:pt x="2359987" y="3576315"/>
                </a:lnTo>
                <a:close/>
                <a:moveTo>
                  <a:pt x="8195689" y="3107959"/>
                </a:moveTo>
                <a:lnTo>
                  <a:pt x="7724838" y="3578810"/>
                </a:lnTo>
                <a:lnTo>
                  <a:pt x="7724838" y="3635541"/>
                </a:lnTo>
                <a:lnTo>
                  <a:pt x="8195691" y="4106395"/>
                </a:lnTo>
                <a:lnTo>
                  <a:pt x="8664821" y="3637265"/>
                </a:lnTo>
                <a:lnTo>
                  <a:pt x="8664821" y="3577091"/>
                </a:lnTo>
                <a:close/>
                <a:moveTo>
                  <a:pt x="5043664" y="3107959"/>
                </a:moveTo>
                <a:lnTo>
                  <a:pt x="4572419" y="3579197"/>
                </a:lnTo>
                <a:lnTo>
                  <a:pt x="4572419" y="3635159"/>
                </a:lnTo>
                <a:lnTo>
                  <a:pt x="5043662" y="4106396"/>
                </a:lnTo>
                <a:lnTo>
                  <a:pt x="5512402" y="3637650"/>
                </a:lnTo>
                <a:lnTo>
                  <a:pt x="5512402" y="3576704"/>
                </a:lnTo>
                <a:close/>
                <a:moveTo>
                  <a:pt x="6094326" y="3107958"/>
                </a:moveTo>
                <a:lnTo>
                  <a:pt x="5623226" y="3579070"/>
                </a:lnTo>
                <a:lnTo>
                  <a:pt x="5623226" y="3635285"/>
                </a:lnTo>
                <a:lnTo>
                  <a:pt x="6094326" y="4106397"/>
                </a:lnTo>
                <a:lnTo>
                  <a:pt x="6563205" y="3637518"/>
                </a:lnTo>
                <a:lnTo>
                  <a:pt x="6563205" y="3576837"/>
                </a:lnTo>
                <a:close/>
                <a:moveTo>
                  <a:pt x="9246372" y="3107957"/>
                </a:moveTo>
                <a:lnTo>
                  <a:pt x="8775646" y="3578683"/>
                </a:lnTo>
                <a:lnTo>
                  <a:pt x="8775646" y="3635671"/>
                </a:lnTo>
                <a:lnTo>
                  <a:pt x="9246369" y="4106395"/>
                </a:lnTo>
                <a:lnTo>
                  <a:pt x="9715629" y="3637135"/>
                </a:lnTo>
                <a:lnTo>
                  <a:pt x="9715629" y="3577215"/>
                </a:lnTo>
                <a:close/>
                <a:moveTo>
                  <a:pt x="7145009" y="3107957"/>
                </a:moveTo>
                <a:lnTo>
                  <a:pt x="6674030" y="3578936"/>
                </a:lnTo>
                <a:lnTo>
                  <a:pt x="6674030" y="3635418"/>
                </a:lnTo>
                <a:lnTo>
                  <a:pt x="7145007" y="4106396"/>
                </a:lnTo>
                <a:lnTo>
                  <a:pt x="7614013" y="3637390"/>
                </a:lnTo>
                <a:lnTo>
                  <a:pt x="7614013" y="3576961"/>
                </a:lnTo>
                <a:close/>
                <a:moveTo>
                  <a:pt x="11347734" y="3107957"/>
                </a:moveTo>
                <a:lnTo>
                  <a:pt x="10877262" y="3578428"/>
                </a:lnTo>
                <a:lnTo>
                  <a:pt x="10877262" y="3635922"/>
                </a:lnTo>
                <a:lnTo>
                  <a:pt x="11347735" y="4106396"/>
                </a:lnTo>
                <a:lnTo>
                  <a:pt x="11817249" y="3636882"/>
                </a:lnTo>
                <a:lnTo>
                  <a:pt x="11817249" y="3577472"/>
                </a:lnTo>
                <a:close/>
                <a:moveTo>
                  <a:pt x="10297053" y="3107955"/>
                </a:moveTo>
                <a:lnTo>
                  <a:pt x="9826454" y="3578554"/>
                </a:lnTo>
                <a:lnTo>
                  <a:pt x="9826454" y="3635794"/>
                </a:lnTo>
                <a:lnTo>
                  <a:pt x="10297054" y="4106394"/>
                </a:lnTo>
                <a:lnTo>
                  <a:pt x="10766437" y="3637011"/>
                </a:lnTo>
                <a:lnTo>
                  <a:pt x="10766437" y="3577339"/>
                </a:lnTo>
                <a:close/>
                <a:moveTo>
                  <a:pt x="11817249" y="3027334"/>
                </a:moveTo>
                <a:lnTo>
                  <a:pt x="11928074" y="3027334"/>
                </a:lnTo>
                <a:lnTo>
                  <a:pt x="11928074" y="3138159"/>
                </a:lnTo>
                <a:lnTo>
                  <a:pt x="11817249" y="3138159"/>
                </a:lnTo>
                <a:close/>
                <a:moveTo>
                  <a:pt x="10766437" y="3027334"/>
                </a:moveTo>
                <a:lnTo>
                  <a:pt x="10877262" y="3027334"/>
                </a:lnTo>
                <a:lnTo>
                  <a:pt x="10877262" y="3138159"/>
                </a:lnTo>
                <a:lnTo>
                  <a:pt x="10766437" y="3138159"/>
                </a:lnTo>
                <a:close/>
                <a:moveTo>
                  <a:pt x="9715629" y="3027334"/>
                </a:moveTo>
                <a:lnTo>
                  <a:pt x="9826454" y="3027334"/>
                </a:lnTo>
                <a:lnTo>
                  <a:pt x="9826454" y="3138159"/>
                </a:lnTo>
                <a:lnTo>
                  <a:pt x="9715629" y="3138159"/>
                </a:lnTo>
                <a:close/>
                <a:moveTo>
                  <a:pt x="8664821" y="3027334"/>
                </a:moveTo>
                <a:lnTo>
                  <a:pt x="8775646" y="3027334"/>
                </a:lnTo>
                <a:lnTo>
                  <a:pt x="8775646" y="3138159"/>
                </a:lnTo>
                <a:lnTo>
                  <a:pt x="8664821" y="3138159"/>
                </a:lnTo>
                <a:close/>
                <a:moveTo>
                  <a:pt x="7614013" y="3027334"/>
                </a:moveTo>
                <a:lnTo>
                  <a:pt x="7724838" y="3027334"/>
                </a:lnTo>
                <a:lnTo>
                  <a:pt x="7724838" y="3138159"/>
                </a:lnTo>
                <a:lnTo>
                  <a:pt x="7614013" y="3138159"/>
                </a:lnTo>
                <a:close/>
                <a:moveTo>
                  <a:pt x="6563205" y="3027334"/>
                </a:moveTo>
                <a:lnTo>
                  <a:pt x="6674030" y="3027334"/>
                </a:lnTo>
                <a:lnTo>
                  <a:pt x="6674030" y="3138159"/>
                </a:lnTo>
                <a:lnTo>
                  <a:pt x="6563205" y="3138159"/>
                </a:lnTo>
                <a:close/>
                <a:moveTo>
                  <a:pt x="5512400" y="3027334"/>
                </a:moveTo>
                <a:lnTo>
                  <a:pt x="5623225" y="3027334"/>
                </a:lnTo>
                <a:lnTo>
                  <a:pt x="5623225" y="3138159"/>
                </a:lnTo>
                <a:lnTo>
                  <a:pt x="5512400" y="3138159"/>
                </a:lnTo>
                <a:close/>
                <a:moveTo>
                  <a:pt x="4461592" y="3027334"/>
                </a:moveTo>
                <a:lnTo>
                  <a:pt x="4572417" y="3027334"/>
                </a:lnTo>
                <a:lnTo>
                  <a:pt x="4572417" y="3138159"/>
                </a:lnTo>
                <a:lnTo>
                  <a:pt x="4461592" y="3138159"/>
                </a:lnTo>
                <a:close/>
                <a:moveTo>
                  <a:pt x="3410790" y="3027334"/>
                </a:moveTo>
                <a:lnTo>
                  <a:pt x="3521616" y="3027334"/>
                </a:lnTo>
                <a:lnTo>
                  <a:pt x="3521616" y="3138159"/>
                </a:lnTo>
                <a:lnTo>
                  <a:pt x="3410790" y="3138159"/>
                </a:lnTo>
                <a:close/>
                <a:moveTo>
                  <a:pt x="2359982" y="3027334"/>
                </a:moveTo>
                <a:lnTo>
                  <a:pt x="2470807" y="3027334"/>
                </a:lnTo>
                <a:lnTo>
                  <a:pt x="2470807" y="3138159"/>
                </a:lnTo>
                <a:lnTo>
                  <a:pt x="2359982" y="3138159"/>
                </a:lnTo>
                <a:close/>
                <a:moveTo>
                  <a:pt x="1309173" y="3027334"/>
                </a:moveTo>
                <a:lnTo>
                  <a:pt x="1419997" y="3027334"/>
                </a:lnTo>
                <a:lnTo>
                  <a:pt x="1419997" y="3138159"/>
                </a:lnTo>
                <a:lnTo>
                  <a:pt x="1309173" y="3138159"/>
                </a:lnTo>
                <a:close/>
                <a:moveTo>
                  <a:pt x="258365" y="3027334"/>
                </a:moveTo>
                <a:lnTo>
                  <a:pt x="369190" y="3027334"/>
                </a:lnTo>
                <a:lnTo>
                  <a:pt x="369190" y="3138159"/>
                </a:lnTo>
                <a:lnTo>
                  <a:pt x="258365" y="3138159"/>
                </a:lnTo>
                <a:close/>
                <a:moveTo>
                  <a:pt x="10794114" y="2610895"/>
                </a:moveTo>
                <a:lnTo>
                  <a:pt x="10323174" y="3081834"/>
                </a:lnTo>
                <a:lnTo>
                  <a:pt x="10792548" y="3551209"/>
                </a:lnTo>
                <a:lnTo>
                  <a:pt x="10852239" y="3551209"/>
                </a:lnTo>
                <a:lnTo>
                  <a:pt x="11321612" y="3081835"/>
                </a:lnTo>
                <a:lnTo>
                  <a:pt x="10850672" y="2610895"/>
                </a:lnTo>
                <a:close/>
                <a:moveTo>
                  <a:pt x="9743434" y="2610895"/>
                </a:moveTo>
                <a:lnTo>
                  <a:pt x="9272494" y="3081834"/>
                </a:lnTo>
                <a:lnTo>
                  <a:pt x="9741869" y="3551209"/>
                </a:lnTo>
                <a:lnTo>
                  <a:pt x="9801555" y="3551209"/>
                </a:lnTo>
                <a:lnTo>
                  <a:pt x="10270931" y="3081833"/>
                </a:lnTo>
                <a:lnTo>
                  <a:pt x="9799992" y="2610895"/>
                </a:lnTo>
                <a:close/>
                <a:moveTo>
                  <a:pt x="8692754" y="2610895"/>
                </a:moveTo>
                <a:lnTo>
                  <a:pt x="8221811" y="3081837"/>
                </a:lnTo>
                <a:lnTo>
                  <a:pt x="8691183" y="3551209"/>
                </a:lnTo>
                <a:lnTo>
                  <a:pt x="8750876" y="3551209"/>
                </a:lnTo>
                <a:lnTo>
                  <a:pt x="9220250" y="3081835"/>
                </a:lnTo>
                <a:lnTo>
                  <a:pt x="8749310" y="2610895"/>
                </a:lnTo>
                <a:close/>
                <a:moveTo>
                  <a:pt x="7642070" y="2610895"/>
                </a:moveTo>
                <a:lnTo>
                  <a:pt x="7171131" y="3081835"/>
                </a:lnTo>
                <a:lnTo>
                  <a:pt x="7640505" y="3551209"/>
                </a:lnTo>
                <a:lnTo>
                  <a:pt x="7700194" y="3551209"/>
                </a:lnTo>
                <a:lnTo>
                  <a:pt x="8169567" y="3081836"/>
                </a:lnTo>
                <a:lnTo>
                  <a:pt x="7698625" y="2610895"/>
                </a:lnTo>
                <a:close/>
                <a:moveTo>
                  <a:pt x="6591389" y="2610895"/>
                </a:moveTo>
                <a:lnTo>
                  <a:pt x="6120448" y="3081836"/>
                </a:lnTo>
                <a:lnTo>
                  <a:pt x="6589820" y="3551209"/>
                </a:lnTo>
                <a:lnTo>
                  <a:pt x="6649514" y="3551209"/>
                </a:lnTo>
                <a:lnTo>
                  <a:pt x="7118887" y="3081836"/>
                </a:lnTo>
                <a:lnTo>
                  <a:pt x="6647947" y="2610895"/>
                </a:lnTo>
                <a:close/>
                <a:moveTo>
                  <a:pt x="5540722" y="2610895"/>
                </a:moveTo>
                <a:lnTo>
                  <a:pt x="5069790" y="3081837"/>
                </a:lnTo>
                <a:lnTo>
                  <a:pt x="5539152" y="3551209"/>
                </a:lnTo>
                <a:lnTo>
                  <a:pt x="5598843" y="3551209"/>
                </a:lnTo>
                <a:lnTo>
                  <a:pt x="6068204" y="3081836"/>
                </a:lnTo>
                <a:lnTo>
                  <a:pt x="5597274" y="2610895"/>
                </a:lnTo>
                <a:close/>
                <a:moveTo>
                  <a:pt x="4490039" y="2610895"/>
                </a:moveTo>
                <a:lnTo>
                  <a:pt x="4019108" y="3081837"/>
                </a:lnTo>
                <a:lnTo>
                  <a:pt x="4488467" y="3551209"/>
                </a:lnTo>
                <a:lnTo>
                  <a:pt x="4548162" y="3551209"/>
                </a:lnTo>
                <a:lnTo>
                  <a:pt x="5017539" y="3081837"/>
                </a:lnTo>
                <a:lnTo>
                  <a:pt x="4546591" y="2610895"/>
                </a:lnTo>
                <a:close/>
                <a:moveTo>
                  <a:pt x="3439377" y="2610895"/>
                </a:moveTo>
                <a:lnTo>
                  <a:pt x="2968431" y="3081838"/>
                </a:lnTo>
                <a:lnTo>
                  <a:pt x="3437805" y="3551209"/>
                </a:lnTo>
                <a:lnTo>
                  <a:pt x="3497502" y="3551209"/>
                </a:lnTo>
                <a:lnTo>
                  <a:pt x="3966864" y="3081837"/>
                </a:lnTo>
                <a:lnTo>
                  <a:pt x="3495931" y="2610895"/>
                </a:lnTo>
                <a:close/>
                <a:moveTo>
                  <a:pt x="2388695" y="2610895"/>
                </a:moveTo>
                <a:lnTo>
                  <a:pt x="1917746" y="3081837"/>
                </a:lnTo>
                <a:lnTo>
                  <a:pt x="2387125" y="3551209"/>
                </a:lnTo>
                <a:lnTo>
                  <a:pt x="2446819" y="3551209"/>
                </a:lnTo>
                <a:lnTo>
                  <a:pt x="2916188" y="3081838"/>
                </a:lnTo>
                <a:lnTo>
                  <a:pt x="2445246" y="2610895"/>
                </a:lnTo>
                <a:close/>
                <a:moveTo>
                  <a:pt x="1338007" y="2610895"/>
                </a:moveTo>
                <a:lnTo>
                  <a:pt x="867066" y="3081838"/>
                </a:lnTo>
                <a:lnTo>
                  <a:pt x="1336436" y="3551209"/>
                </a:lnTo>
                <a:lnTo>
                  <a:pt x="1396132" y="3551209"/>
                </a:lnTo>
                <a:lnTo>
                  <a:pt x="1865502" y="3081837"/>
                </a:lnTo>
                <a:lnTo>
                  <a:pt x="1394561" y="2610895"/>
                </a:lnTo>
                <a:close/>
                <a:moveTo>
                  <a:pt x="11291841" y="2500070"/>
                </a:moveTo>
                <a:lnTo>
                  <a:pt x="11402666" y="2500070"/>
                </a:lnTo>
                <a:lnTo>
                  <a:pt x="11402666" y="2610895"/>
                </a:lnTo>
                <a:lnTo>
                  <a:pt x="11291841" y="2610895"/>
                </a:lnTo>
                <a:close/>
                <a:moveTo>
                  <a:pt x="10241033" y="2500070"/>
                </a:moveTo>
                <a:lnTo>
                  <a:pt x="10351858" y="2500070"/>
                </a:lnTo>
                <a:lnTo>
                  <a:pt x="10351858" y="2610895"/>
                </a:lnTo>
                <a:lnTo>
                  <a:pt x="10241033" y="2610895"/>
                </a:lnTo>
                <a:close/>
                <a:moveTo>
                  <a:pt x="9190225" y="2500070"/>
                </a:moveTo>
                <a:lnTo>
                  <a:pt x="9301050" y="2500070"/>
                </a:lnTo>
                <a:lnTo>
                  <a:pt x="9301050" y="2610895"/>
                </a:lnTo>
                <a:lnTo>
                  <a:pt x="9190225" y="2610895"/>
                </a:lnTo>
                <a:close/>
                <a:moveTo>
                  <a:pt x="8139417" y="2500070"/>
                </a:moveTo>
                <a:lnTo>
                  <a:pt x="8250242" y="2500070"/>
                </a:lnTo>
                <a:lnTo>
                  <a:pt x="8250242" y="2610895"/>
                </a:lnTo>
                <a:lnTo>
                  <a:pt x="8139417" y="2610895"/>
                </a:lnTo>
                <a:close/>
                <a:moveTo>
                  <a:pt x="7088609" y="2500070"/>
                </a:moveTo>
                <a:lnTo>
                  <a:pt x="7199434" y="2500070"/>
                </a:lnTo>
                <a:lnTo>
                  <a:pt x="7199434" y="2610895"/>
                </a:lnTo>
                <a:lnTo>
                  <a:pt x="7088609" y="2610895"/>
                </a:lnTo>
                <a:close/>
                <a:moveTo>
                  <a:pt x="6037801" y="2500070"/>
                </a:moveTo>
                <a:lnTo>
                  <a:pt x="6148626" y="2500070"/>
                </a:lnTo>
                <a:lnTo>
                  <a:pt x="6148626" y="2610895"/>
                </a:lnTo>
                <a:lnTo>
                  <a:pt x="6037801" y="2610895"/>
                </a:lnTo>
                <a:close/>
                <a:moveTo>
                  <a:pt x="4987000" y="2500070"/>
                </a:moveTo>
                <a:lnTo>
                  <a:pt x="5097829" y="2500070"/>
                </a:lnTo>
                <a:lnTo>
                  <a:pt x="5097829" y="2610895"/>
                </a:lnTo>
                <a:lnTo>
                  <a:pt x="4987000" y="2610895"/>
                </a:lnTo>
                <a:close/>
                <a:moveTo>
                  <a:pt x="3936200" y="2500070"/>
                </a:moveTo>
                <a:lnTo>
                  <a:pt x="4047024" y="2500070"/>
                </a:lnTo>
                <a:lnTo>
                  <a:pt x="4047024" y="2610895"/>
                </a:lnTo>
                <a:lnTo>
                  <a:pt x="3936200" y="2610895"/>
                </a:lnTo>
                <a:close/>
                <a:moveTo>
                  <a:pt x="2885393" y="2500070"/>
                </a:moveTo>
                <a:lnTo>
                  <a:pt x="2996218" y="2500070"/>
                </a:lnTo>
                <a:lnTo>
                  <a:pt x="2996218" y="2610895"/>
                </a:lnTo>
                <a:lnTo>
                  <a:pt x="2885393" y="2610895"/>
                </a:lnTo>
                <a:close/>
                <a:moveTo>
                  <a:pt x="1834583" y="2500070"/>
                </a:moveTo>
                <a:lnTo>
                  <a:pt x="1945408" y="2500070"/>
                </a:lnTo>
                <a:lnTo>
                  <a:pt x="1945408" y="2610895"/>
                </a:lnTo>
                <a:lnTo>
                  <a:pt x="1834583" y="2610895"/>
                </a:lnTo>
                <a:close/>
                <a:moveTo>
                  <a:pt x="783777" y="2500070"/>
                </a:moveTo>
                <a:lnTo>
                  <a:pt x="894602" y="2500070"/>
                </a:lnTo>
                <a:lnTo>
                  <a:pt x="894602" y="2610895"/>
                </a:lnTo>
                <a:lnTo>
                  <a:pt x="783777" y="2610895"/>
                </a:lnTo>
                <a:close/>
                <a:moveTo>
                  <a:pt x="1891623" y="2057291"/>
                </a:moveTo>
                <a:lnTo>
                  <a:pt x="1420005" y="2528898"/>
                </a:lnTo>
                <a:lnTo>
                  <a:pt x="1420005" y="2584095"/>
                </a:lnTo>
                <a:lnTo>
                  <a:pt x="1891624" y="3055715"/>
                </a:lnTo>
                <a:lnTo>
                  <a:pt x="2359991" y="2587356"/>
                </a:lnTo>
                <a:lnTo>
                  <a:pt x="2359991" y="2525640"/>
                </a:lnTo>
                <a:close/>
                <a:moveTo>
                  <a:pt x="2942310" y="2057291"/>
                </a:moveTo>
                <a:lnTo>
                  <a:pt x="2470816" y="2528774"/>
                </a:lnTo>
                <a:lnTo>
                  <a:pt x="2470816" y="2584221"/>
                </a:lnTo>
                <a:lnTo>
                  <a:pt x="2942310" y="3055716"/>
                </a:lnTo>
                <a:lnTo>
                  <a:pt x="3410799" y="2587229"/>
                </a:lnTo>
                <a:lnTo>
                  <a:pt x="3410799" y="2525765"/>
                </a:lnTo>
                <a:close/>
                <a:moveTo>
                  <a:pt x="3992986" y="2057290"/>
                </a:moveTo>
                <a:lnTo>
                  <a:pt x="3521627" y="2528649"/>
                </a:lnTo>
                <a:lnTo>
                  <a:pt x="3521627" y="2584345"/>
                </a:lnTo>
                <a:lnTo>
                  <a:pt x="3992986" y="3055715"/>
                </a:lnTo>
                <a:lnTo>
                  <a:pt x="4461596" y="2587094"/>
                </a:lnTo>
                <a:lnTo>
                  <a:pt x="4461596" y="2525899"/>
                </a:lnTo>
                <a:close/>
                <a:moveTo>
                  <a:pt x="840944" y="2057289"/>
                </a:moveTo>
                <a:lnTo>
                  <a:pt x="369198" y="2529024"/>
                </a:lnTo>
                <a:lnTo>
                  <a:pt x="369198" y="2583969"/>
                </a:lnTo>
                <a:lnTo>
                  <a:pt x="840944" y="3055716"/>
                </a:lnTo>
                <a:lnTo>
                  <a:pt x="1309180" y="2587479"/>
                </a:lnTo>
                <a:lnTo>
                  <a:pt x="1309180" y="2525514"/>
                </a:lnTo>
                <a:close/>
                <a:moveTo>
                  <a:pt x="7145007" y="2057289"/>
                </a:moveTo>
                <a:lnTo>
                  <a:pt x="6674030" y="2528255"/>
                </a:lnTo>
                <a:lnTo>
                  <a:pt x="6674030" y="2584733"/>
                </a:lnTo>
                <a:lnTo>
                  <a:pt x="7145010" y="3055713"/>
                </a:lnTo>
                <a:lnTo>
                  <a:pt x="7614013" y="2586710"/>
                </a:lnTo>
                <a:lnTo>
                  <a:pt x="7614013" y="2526283"/>
                </a:lnTo>
                <a:close/>
                <a:moveTo>
                  <a:pt x="5043664" y="2057289"/>
                </a:moveTo>
                <a:lnTo>
                  <a:pt x="4572421" y="2528513"/>
                </a:lnTo>
                <a:lnTo>
                  <a:pt x="4572421" y="2584480"/>
                </a:lnTo>
                <a:lnTo>
                  <a:pt x="5043664" y="3055715"/>
                </a:lnTo>
                <a:lnTo>
                  <a:pt x="5512404" y="2586968"/>
                </a:lnTo>
                <a:lnTo>
                  <a:pt x="5512404" y="2526024"/>
                </a:lnTo>
                <a:close/>
                <a:moveTo>
                  <a:pt x="10297053" y="2057288"/>
                </a:moveTo>
                <a:lnTo>
                  <a:pt x="9826454" y="2527875"/>
                </a:lnTo>
                <a:lnTo>
                  <a:pt x="9826454" y="2585115"/>
                </a:lnTo>
                <a:lnTo>
                  <a:pt x="10297052" y="3055713"/>
                </a:lnTo>
                <a:lnTo>
                  <a:pt x="10766437" y="2586328"/>
                </a:lnTo>
                <a:lnTo>
                  <a:pt x="10766437" y="2526660"/>
                </a:lnTo>
                <a:close/>
                <a:moveTo>
                  <a:pt x="9246373" y="2057288"/>
                </a:moveTo>
                <a:lnTo>
                  <a:pt x="8775646" y="2528002"/>
                </a:lnTo>
                <a:lnTo>
                  <a:pt x="8775646" y="2584986"/>
                </a:lnTo>
                <a:lnTo>
                  <a:pt x="9246373" y="3055713"/>
                </a:lnTo>
                <a:lnTo>
                  <a:pt x="9715629" y="2586457"/>
                </a:lnTo>
                <a:lnTo>
                  <a:pt x="9715629" y="2526532"/>
                </a:lnTo>
                <a:close/>
                <a:moveTo>
                  <a:pt x="8195690" y="2057288"/>
                </a:moveTo>
                <a:lnTo>
                  <a:pt x="7724838" y="2528128"/>
                </a:lnTo>
                <a:lnTo>
                  <a:pt x="7724838" y="2584864"/>
                </a:lnTo>
                <a:lnTo>
                  <a:pt x="8195689" y="3055714"/>
                </a:lnTo>
                <a:lnTo>
                  <a:pt x="8664821" y="2586582"/>
                </a:lnTo>
                <a:lnTo>
                  <a:pt x="8664821" y="2526406"/>
                </a:lnTo>
                <a:close/>
                <a:moveTo>
                  <a:pt x="6094328" y="2057287"/>
                </a:moveTo>
                <a:lnTo>
                  <a:pt x="5623228" y="2528386"/>
                </a:lnTo>
                <a:lnTo>
                  <a:pt x="5623228" y="2584606"/>
                </a:lnTo>
                <a:lnTo>
                  <a:pt x="6094325" y="3055714"/>
                </a:lnTo>
                <a:lnTo>
                  <a:pt x="6563205" y="2586835"/>
                </a:lnTo>
                <a:lnTo>
                  <a:pt x="6563205" y="2526153"/>
                </a:lnTo>
                <a:close/>
                <a:moveTo>
                  <a:pt x="11347736" y="2057286"/>
                </a:moveTo>
                <a:lnTo>
                  <a:pt x="10877262" y="2527747"/>
                </a:lnTo>
                <a:lnTo>
                  <a:pt x="10877262" y="2585241"/>
                </a:lnTo>
                <a:lnTo>
                  <a:pt x="11347734" y="3055713"/>
                </a:lnTo>
                <a:lnTo>
                  <a:pt x="11817249" y="2586199"/>
                </a:lnTo>
                <a:lnTo>
                  <a:pt x="11817249" y="2526787"/>
                </a:lnTo>
                <a:close/>
                <a:moveTo>
                  <a:pt x="258363" y="1973449"/>
                </a:moveTo>
                <a:lnTo>
                  <a:pt x="369188" y="1973449"/>
                </a:lnTo>
                <a:lnTo>
                  <a:pt x="369188" y="2084274"/>
                </a:lnTo>
                <a:lnTo>
                  <a:pt x="258363" y="2084274"/>
                </a:lnTo>
                <a:close/>
                <a:moveTo>
                  <a:pt x="2359980" y="1973449"/>
                </a:moveTo>
                <a:lnTo>
                  <a:pt x="2470805" y="1973449"/>
                </a:lnTo>
                <a:lnTo>
                  <a:pt x="2470805" y="2084274"/>
                </a:lnTo>
                <a:lnTo>
                  <a:pt x="2359980" y="2084274"/>
                </a:lnTo>
                <a:close/>
                <a:moveTo>
                  <a:pt x="1309171" y="1973449"/>
                </a:moveTo>
                <a:lnTo>
                  <a:pt x="1419995" y="1973449"/>
                </a:lnTo>
                <a:lnTo>
                  <a:pt x="1419995" y="2084274"/>
                </a:lnTo>
                <a:lnTo>
                  <a:pt x="1309171" y="2084274"/>
                </a:lnTo>
                <a:close/>
                <a:moveTo>
                  <a:pt x="4461591" y="1973448"/>
                </a:moveTo>
                <a:lnTo>
                  <a:pt x="4572416" y="1973448"/>
                </a:lnTo>
                <a:lnTo>
                  <a:pt x="4572416" y="2084273"/>
                </a:lnTo>
                <a:lnTo>
                  <a:pt x="4461591" y="2084273"/>
                </a:lnTo>
                <a:close/>
                <a:moveTo>
                  <a:pt x="3410788" y="1973448"/>
                </a:moveTo>
                <a:lnTo>
                  <a:pt x="3521614" y="1973448"/>
                </a:lnTo>
                <a:lnTo>
                  <a:pt x="3521614" y="2084273"/>
                </a:lnTo>
                <a:lnTo>
                  <a:pt x="3410788" y="2084273"/>
                </a:lnTo>
                <a:close/>
                <a:moveTo>
                  <a:pt x="6563205" y="1973448"/>
                </a:moveTo>
                <a:lnTo>
                  <a:pt x="6674030" y="1973448"/>
                </a:lnTo>
                <a:lnTo>
                  <a:pt x="6674030" y="2084273"/>
                </a:lnTo>
                <a:lnTo>
                  <a:pt x="6563205" y="2084273"/>
                </a:lnTo>
                <a:close/>
                <a:moveTo>
                  <a:pt x="5512399" y="1973448"/>
                </a:moveTo>
                <a:lnTo>
                  <a:pt x="5623224" y="1973448"/>
                </a:lnTo>
                <a:lnTo>
                  <a:pt x="5623224" y="2084273"/>
                </a:lnTo>
                <a:lnTo>
                  <a:pt x="5512399" y="2084273"/>
                </a:lnTo>
                <a:close/>
                <a:moveTo>
                  <a:pt x="7614013" y="1973448"/>
                </a:moveTo>
                <a:lnTo>
                  <a:pt x="7724838" y="1973448"/>
                </a:lnTo>
                <a:lnTo>
                  <a:pt x="7724838" y="2084273"/>
                </a:lnTo>
                <a:lnTo>
                  <a:pt x="7614013" y="2084273"/>
                </a:lnTo>
                <a:close/>
                <a:moveTo>
                  <a:pt x="9715629" y="1973448"/>
                </a:moveTo>
                <a:lnTo>
                  <a:pt x="9826454" y="1973448"/>
                </a:lnTo>
                <a:lnTo>
                  <a:pt x="9826454" y="2084273"/>
                </a:lnTo>
                <a:lnTo>
                  <a:pt x="9715629" y="2084273"/>
                </a:lnTo>
                <a:close/>
                <a:moveTo>
                  <a:pt x="8664821" y="1973448"/>
                </a:moveTo>
                <a:lnTo>
                  <a:pt x="8775646" y="1973448"/>
                </a:lnTo>
                <a:lnTo>
                  <a:pt x="8775646" y="2084273"/>
                </a:lnTo>
                <a:lnTo>
                  <a:pt x="8664821" y="2084273"/>
                </a:lnTo>
                <a:close/>
                <a:moveTo>
                  <a:pt x="11817249" y="1973448"/>
                </a:moveTo>
                <a:lnTo>
                  <a:pt x="11928074" y="1973448"/>
                </a:lnTo>
                <a:lnTo>
                  <a:pt x="11928074" y="2084273"/>
                </a:lnTo>
                <a:lnTo>
                  <a:pt x="11817249" y="2084273"/>
                </a:lnTo>
                <a:close/>
                <a:moveTo>
                  <a:pt x="10766437" y="1973448"/>
                </a:moveTo>
                <a:lnTo>
                  <a:pt x="10877262" y="1973448"/>
                </a:lnTo>
                <a:lnTo>
                  <a:pt x="10877262" y="2084273"/>
                </a:lnTo>
                <a:lnTo>
                  <a:pt x="10766437" y="2084273"/>
                </a:lnTo>
                <a:close/>
                <a:moveTo>
                  <a:pt x="3441643" y="1557959"/>
                </a:moveTo>
                <a:lnTo>
                  <a:pt x="2968431" y="2031169"/>
                </a:lnTo>
                <a:lnTo>
                  <a:pt x="3437348" y="2500070"/>
                </a:lnTo>
                <a:lnTo>
                  <a:pt x="3497959" y="2500070"/>
                </a:lnTo>
                <a:lnTo>
                  <a:pt x="3966865" y="2031168"/>
                </a:lnTo>
                <a:lnTo>
                  <a:pt x="3493665" y="1557959"/>
                </a:lnTo>
                <a:close/>
                <a:moveTo>
                  <a:pt x="2390961" y="1557959"/>
                </a:moveTo>
                <a:lnTo>
                  <a:pt x="1917745" y="2031169"/>
                </a:lnTo>
                <a:lnTo>
                  <a:pt x="2386665" y="2500070"/>
                </a:lnTo>
                <a:lnTo>
                  <a:pt x="2447277" y="2500070"/>
                </a:lnTo>
                <a:lnTo>
                  <a:pt x="2916189" y="2031169"/>
                </a:lnTo>
                <a:lnTo>
                  <a:pt x="2442980" y="1557959"/>
                </a:lnTo>
                <a:close/>
                <a:moveTo>
                  <a:pt x="1340273" y="1557959"/>
                </a:moveTo>
                <a:lnTo>
                  <a:pt x="867066" y="2031167"/>
                </a:lnTo>
                <a:lnTo>
                  <a:pt x="1335980" y="2500070"/>
                </a:lnTo>
                <a:lnTo>
                  <a:pt x="1396589" y="2500070"/>
                </a:lnTo>
                <a:lnTo>
                  <a:pt x="1865501" y="2031169"/>
                </a:lnTo>
                <a:lnTo>
                  <a:pt x="1392293" y="1557959"/>
                </a:lnTo>
                <a:close/>
                <a:moveTo>
                  <a:pt x="5542986" y="1557958"/>
                </a:moveTo>
                <a:lnTo>
                  <a:pt x="5069790" y="2031167"/>
                </a:lnTo>
                <a:lnTo>
                  <a:pt x="5538694" y="2500070"/>
                </a:lnTo>
                <a:lnTo>
                  <a:pt x="5599302" y="2500070"/>
                </a:lnTo>
                <a:lnTo>
                  <a:pt x="6068206" y="2031166"/>
                </a:lnTo>
                <a:lnTo>
                  <a:pt x="5595011" y="1557958"/>
                </a:lnTo>
                <a:close/>
                <a:moveTo>
                  <a:pt x="4492305" y="1557958"/>
                </a:moveTo>
                <a:lnTo>
                  <a:pt x="4019109" y="2031168"/>
                </a:lnTo>
                <a:lnTo>
                  <a:pt x="4488010" y="2500070"/>
                </a:lnTo>
                <a:lnTo>
                  <a:pt x="4548620" y="2500070"/>
                </a:lnTo>
                <a:lnTo>
                  <a:pt x="5017539" y="2031167"/>
                </a:lnTo>
                <a:lnTo>
                  <a:pt x="4544326" y="1557958"/>
                </a:lnTo>
                <a:close/>
                <a:moveTo>
                  <a:pt x="7644337" y="1557958"/>
                </a:moveTo>
                <a:lnTo>
                  <a:pt x="7171129" y="2031167"/>
                </a:lnTo>
                <a:lnTo>
                  <a:pt x="7640044" y="2500070"/>
                </a:lnTo>
                <a:lnTo>
                  <a:pt x="7700653" y="2500070"/>
                </a:lnTo>
                <a:lnTo>
                  <a:pt x="8169569" y="2031167"/>
                </a:lnTo>
                <a:lnTo>
                  <a:pt x="7696361" y="1557958"/>
                </a:lnTo>
                <a:close/>
                <a:moveTo>
                  <a:pt x="6593656" y="1557958"/>
                </a:moveTo>
                <a:lnTo>
                  <a:pt x="6120450" y="2031165"/>
                </a:lnTo>
                <a:lnTo>
                  <a:pt x="6589366" y="2500070"/>
                </a:lnTo>
                <a:lnTo>
                  <a:pt x="6649970" y="2500070"/>
                </a:lnTo>
                <a:lnTo>
                  <a:pt x="7118885" y="2031167"/>
                </a:lnTo>
                <a:lnTo>
                  <a:pt x="6645676" y="1557958"/>
                </a:lnTo>
                <a:close/>
                <a:moveTo>
                  <a:pt x="9745703" y="1557958"/>
                </a:moveTo>
                <a:lnTo>
                  <a:pt x="9272494" y="2031167"/>
                </a:lnTo>
                <a:lnTo>
                  <a:pt x="9741408" y="2500070"/>
                </a:lnTo>
                <a:lnTo>
                  <a:pt x="9802016" y="2500070"/>
                </a:lnTo>
                <a:lnTo>
                  <a:pt x="10270931" y="2031167"/>
                </a:lnTo>
                <a:lnTo>
                  <a:pt x="9797723" y="1557958"/>
                </a:lnTo>
                <a:close/>
                <a:moveTo>
                  <a:pt x="8695019" y="1557958"/>
                </a:moveTo>
                <a:lnTo>
                  <a:pt x="8221812" y="2031166"/>
                </a:lnTo>
                <a:lnTo>
                  <a:pt x="8690730" y="2500070"/>
                </a:lnTo>
                <a:lnTo>
                  <a:pt x="8751334" y="2500070"/>
                </a:lnTo>
                <a:lnTo>
                  <a:pt x="9220250" y="2031166"/>
                </a:lnTo>
                <a:lnTo>
                  <a:pt x="8747043" y="1557958"/>
                </a:lnTo>
                <a:close/>
                <a:moveTo>
                  <a:pt x="10796383" y="1557958"/>
                </a:moveTo>
                <a:lnTo>
                  <a:pt x="10323175" y="2031166"/>
                </a:lnTo>
                <a:lnTo>
                  <a:pt x="10792091" y="2500070"/>
                </a:lnTo>
                <a:lnTo>
                  <a:pt x="10852696" y="2500070"/>
                </a:lnTo>
                <a:lnTo>
                  <a:pt x="11321614" y="2031164"/>
                </a:lnTo>
                <a:lnTo>
                  <a:pt x="10848409" y="1557958"/>
                </a:lnTo>
                <a:close/>
                <a:moveTo>
                  <a:pt x="783781" y="1447135"/>
                </a:moveTo>
                <a:lnTo>
                  <a:pt x="894606" y="1447135"/>
                </a:lnTo>
                <a:lnTo>
                  <a:pt x="894606" y="1557959"/>
                </a:lnTo>
                <a:lnTo>
                  <a:pt x="783781" y="1557959"/>
                </a:lnTo>
                <a:close/>
                <a:moveTo>
                  <a:pt x="1834586" y="1447134"/>
                </a:moveTo>
                <a:lnTo>
                  <a:pt x="1945411" y="1447134"/>
                </a:lnTo>
                <a:lnTo>
                  <a:pt x="1945411" y="1557959"/>
                </a:lnTo>
                <a:lnTo>
                  <a:pt x="1834586" y="1557959"/>
                </a:lnTo>
                <a:close/>
                <a:moveTo>
                  <a:pt x="4987002" y="1447134"/>
                </a:moveTo>
                <a:lnTo>
                  <a:pt x="5097832" y="1447134"/>
                </a:lnTo>
                <a:lnTo>
                  <a:pt x="5097832" y="1557958"/>
                </a:lnTo>
                <a:lnTo>
                  <a:pt x="4987002" y="1557958"/>
                </a:lnTo>
                <a:close/>
                <a:moveTo>
                  <a:pt x="3936204" y="1447134"/>
                </a:moveTo>
                <a:lnTo>
                  <a:pt x="4047028" y="1447134"/>
                </a:lnTo>
                <a:lnTo>
                  <a:pt x="4047028" y="1557959"/>
                </a:lnTo>
                <a:lnTo>
                  <a:pt x="3936204" y="1557959"/>
                </a:lnTo>
                <a:close/>
                <a:moveTo>
                  <a:pt x="2885398" y="1447134"/>
                </a:moveTo>
                <a:lnTo>
                  <a:pt x="2996224" y="1447134"/>
                </a:lnTo>
                <a:lnTo>
                  <a:pt x="2996224" y="1557959"/>
                </a:lnTo>
                <a:lnTo>
                  <a:pt x="2885398" y="1557959"/>
                </a:lnTo>
                <a:close/>
                <a:moveTo>
                  <a:pt x="6037801" y="1447133"/>
                </a:moveTo>
                <a:lnTo>
                  <a:pt x="6148626" y="1447133"/>
                </a:lnTo>
                <a:lnTo>
                  <a:pt x="6148626" y="1557958"/>
                </a:lnTo>
                <a:lnTo>
                  <a:pt x="6037801" y="1557958"/>
                </a:lnTo>
                <a:close/>
                <a:moveTo>
                  <a:pt x="9190225" y="1447133"/>
                </a:moveTo>
                <a:lnTo>
                  <a:pt x="9301050" y="1447133"/>
                </a:lnTo>
                <a:lnTo>
                  <a:pt x="9301050" y="1557958"/>
                </a:lnTo>
                <a:lnTo>
                  <a:pt x="9190225" y="1557958"/>
                </a:lnTo>
                <a:close/>
                <a:moveTo>
                  <a:pt x="8139417" y="1447133"/>
                </a:moveTo>
                <a:lnTo>
                  <a:pt x="8250242" y="1447133"/>
                </a:lnTo>
                <a:lnTo>
                  <a:pt x="8250242" y="1557958"/>
                </a:lnTo>
                <a:lnTo>
                  <a:pt x="8139417" y="1557958"/>
                </a:lnTo>
                <a:close/>
                <a:moveTo>
                  <a:pt x="7088609" y="1447133"/>
                </a:moveTo>
                <a:lnTo>
                  <a:pt x="7199434" y="1447133"/>
                </a:lnTo>
                <a:lnTo>
                  <a:pt x="7199434" y="1557958"/>
                </a:lnTo>
                <a:lnTo>
                  <a:pt x="7088609" y="1557958"/>
                </a:lnTo>
                <a:close/>
                <a:moveTo>
                  <a:pt x="10241033" y="1447133"/>
                </a:moveTo>
                <a:lnTo>
                  <a:pt x="10351858" y="1447133"/>
                </a:lnTo>
                <a:lnTo>
                  <a:pt x="10351858" y="1557957"/>
                </a:lnTo>
                <a:lnTo>
                  <a:pt x="10241033" y="1557957"/>
                </a:lnTo>
                <a:close/>
                <a:moveTo>
                  <a:pt x="11291841" y="1447133"/>
                </a:moveTo>
                <a:lnTo>
                  <a:pt x="11402666" y="1447133"/>
                </a:lnTo>
                <a:lnTo>
                  <a:pt x="11402666" y="1557957"/>
                </a:lnTo>
                <a:lnTo>
                  <a:pt x="11291841" y="1557957"/>
                </a:lnTo>
                <a:close/>
                <a:moveTo>
                  <a:pt x="2942310" y="1006607"/>
                </a:moveTo>
                <a:lnTo>
                  <a:pt x="2470820" y="1478100"/>
                </a:lnTo>
                <a:lnTo>
                  <a:pt x="2470820" y="1533556"/>
                </a:lnTo>
                <a:lnTo>
                  <a:pt x="2942310" y="2005047"/>
                </a:lnTo>
                <a:lnTo>
                  <a:pt x="3410804" y="1536556"/>
                </a:lnTo>
                <a:lnTo>
                  <a:pt x="3410804" y="1475099"/>
                </a:lnTo>
                <a:close/>
                <a:moveTo>
                  <a:pt x="1891623" y="1006607"/>
                </a:moveTo>
                <a:lnTo>
                  <a:pt x="1420008" y="1478224"/>
                </a:lnTo>
                <a:lnTo>
                  <a:pt x="1420008" y="1533431"/>
                </a:lnTo>
                <a:lnTo>
                  <a:pt x="1891623" y="2005047"/>
                </a:lnTo>
                <a:lnTo>
                  <a:pt x="2359996" y="1536681"/>
                </a:lnTo>
                <a:lnTo>
                  <a:pt x="2359996" y="1474975"/>
                </a:lnTo>
                <a:close/>
                <a:moveTo>
                  <a:pt x="840943" y="1006607"/>
                </a:moveTo>
                <a:lnTo>
                  <a:pt x="369202" y="1478351"/>
                </a:lnTo>
                <a:lnTo>
                  <a:pt x="369202" y="1533303"/>
                </a:lnTo>
                <a:lnTo>
                  <a:pt x="840944" y="2005046"/>
                </a:lnTo>
                <a:lnTo>
                  <a:pt x="1309184" y="1536806"/>
                </a:lnTo>
                <a:lnTo>
                  <a:pt x="1309184" y="1474850"/>
                </a:lnTo>
                <a:close/>
                <a:moveTo>
                  <a:pt x="3992987" y="1006606"/>
                </a:moveTo>
                <a:lnTo>
                  <a:pt x="3521631" y="1477974"/>
                </a:lnTo>
                <a:lnTo>
                  <a:pt x="3521631" y="1533680"/>
                </a:lnTo>
                <a:lnTo>
                  <a:pt x="3992986" y="2005046"/>
                </a:lnTo>
                <a:lnTo>
                  <a:pt x="4461598" y="1536423"/>
                </a:lnTo>
                <a:lnTo>
                  <a:pt x="4461598" y="1475230"/>
                </a:lnTo>
                <a:close/>
                <a:moveTo>
                  <a:pt x="6094326" y="1006605"/>
                </a:moveTo>
                <a:lnTo>
                  <a:pt x="5623230" y="1477714"/>
                </a:lnTo>
                <a:lnTo>
                  <a:pt x="5623230" y="1533934"/>
                </a:lnTo>
                <a:lnTo>
                  <a:pt x="6094328" y="2005044"/>
                </a:lnTo>
                <a:lnTo>
                  <a:pt x="6563205" y="1536166"/>
                </a:lnTo>
                <a:lnTo>
                  <a:pt x="6563205" y="1475487"/>
                </a:lnTo>
                <a:close/>
                <a:moveTo>
                  <a:pt x="9246371" y="1006604"/>
                </a:moveTo>
                <a:lnTo>
                  <a:pt x="8775646" y="1477332"/>
                </a:lnTo>
                <a:lnTo>
                  <a:pt x="8775646" y="1534319"/>
                </a:lnTo>
                <a:lnTo>
                  <a:pt x="9246371" y="2005045"/>
                </a:lnTo>
                <a:lnTo>
                  <a:pt x="9715629" y="1535786"/>
                </a:lnTo>
                <a:lnTo>
                  <a:pt x="9715629" y="1475864"/>
                </a:lnTo>
                <a:close/>
                <a:moveTo>
                  <a:pt x="5043669" y="1006604"/>
                </a:moveTo>
                <a:lnTo>
                  <a:pt x="4572422" y="1477843"/>
                </a:lnTo>
                <a:lnTo>
                  <a:pt x="4572422" y="1533811"/>
                </a:lnTo>
                <a:lnTo>
                  <a:pt x="5043664" y="2005045"/>
                </a:lnTo>
                <a:lnTo>
                  <a:pt x="5512407" y="1536296"/>
                </a:lnTo>
                <a:lnTo>
                  <a:pt x="5512407" y="1475351"/>
                </a:lnTo>
                <a:close/>
                <a:moveTo>
                  <a:pt x="11347735" y="1006604"/>
                </a:moveTo>
                <a:lnTo>
                  <a:pt x="10877262" y="1477079"/>
                </a:lnTo>
                <a:lnTo>
                  <a:pt x="10877262" y="1534567"/>
                </a:lnTo>
                <a:lnTo>
                  <a:pt x="11347736" y="2005041"/>
                </a:lnTo>
                <a:lnTo>
                  <a:pt x="11817249" y="1535528"/>
                </a:lnTo>
                <a:lnTo>
                  <a:pt x="11817249" y="1476120"/>
                </a:lnTo>
                <a:close/>
                <a:moveTo>
                  <a:pt x="8195690" y="1006604"/>
                </a:moveTo>
                <a:lnTo>
                  <a:pt x="7724838" y="1477458"/>
                </a:lnTo>
                <a:lnTo>
                  <a:pt x="7724838" y="1534191"/>
                </a:lnTo>
                <a:lnTo>
                  <a:pt x="8195691" y="2005044"/>
                </a:lnTo>
                <a:lnTo>
                  <a:pt x="8664821" y="1535914"/>
                </a:lnTo>
                <a:lnTo>
                  <a:pt x="8664821" y="1475736"/>
                </a:lnTo>
                <a:close/>
                <a:moveTo>
                  <a:pt x="7145009" y="1006604"/>
                </a:moveTo>
                <a:lnTo>
                  <a:pt x="6674030" y="1477584"/>
                </a:lnTo>
                <a:lnTo>
                  <a:pt x="6674030" y="1534069"/>
                </a:lnTo>
                <a:lnTo>
                  <a:pt x="7145007" y="2005046"/>
                </a:lnTo>
                <a:lnTo>
                  <a:pt x="7614013" y="1536039"/>
                </a:lnTo>
                <a:lnTo>
                  <a:pt x="7614013" y="1475610"/>
                </a:lnTo>
                <a:close/>
                <a:moveTo>
                  <a:pt x="10297056" y="1006603"/>
                </a:moveTo>
                <a:lnTo>
                  <a:pt x="9826454" y="1477207"/>
                </a:lnTo>
                <a:lnTo>
                  <a:pt x="9826454" y="1534445"/>
                </a:lnTo>
                <a:lnTo>
                  <a:pt x="10297053" y="2005045"/>
                </a:lnTo>
                <a:lnTo>
                  <a:pt x="10766437" y="1535660"/>
                </a:lnTo>
                <a:lnTo>
                  <a:pt x="10766437" y="1475986"/>
                </a:lnTo>
                <a:close/>
                <a:moveTo>
                  <a:pt x="258361" y="922634"/>
                </a:moveTo>
                <a:lnTo>
                  <a:pt x="369186" y="922634"/>
                </a:lnTo>
                <a:lnTo>
                  <a:pt x="369186" y="1033459"/>
                </a:lnTo>
                <a:lnTo>
                  <a:pt x="258361" y="1033459"/>
                </a:lnTo>
                <a:close/>
                <a:moveTo>
                  <a:pt x="2359977" y="922633"/>
                </a:moveTo>
                <a:lnTo>
                  <a:pt x="2470802" y="922633"/>
                </a:lnTo>
                <a:lnTo>
                  <a:pt x="2470802" y="1033458"/>
                </a:lnTo>
                <a:lnTo>
                  <a:pt x="2359977" y="1033458"/>
                </a:lnTo>
                <a:close/>
                <a:moveTo>
                  <a:pt x="1309169" y="922633"/>
                </a:moveTo>
                <a:lnTo>
                  <a:pt x="1419993" y="922633"/>
                </a:lnTo>
                <a:lnTo>
                  <a:pt x="1419993" y="1033458"/>
                </a:lnTo>
                <a:lnTo>
                  <a:pt x="1309169" y="1033458"/>
                </a:lnTo>
                <a:close/>
                <a:moveTo>
                  <a:pt x="5512398" y="922633"/>
                </a:moveTo>
                <a:lnTo>
                  <a:pt x="5623223" y="922633"/>
                </a:lnTo>
                <a:lnTo>
                  <a:pt x="5623223" y="1033458"/>
                </a:lnTo>
                <a:lnTo>
                  <a:pt x="5512398" y="1033458"/>
                </a:lnTo>
                <a:close/>
                <a:moveTo>
                  <a:pt x="4461591" y="922633"/>
                </a:moveTo>
                <a:lnTo>
                  <a:pt x="4572415" y="922633"/>
                </a:lnTo>
                <a:lnTo>
                  <a:pt x="4572415" y="1033458"/>
                </a:lnTo>
                <a:lnTo>
                  <a:pt x="4461591" y="1033458"/>
                </a:lnTo>
                <a:close/>
                <a:moveTo>
                  <a:pt x="3410785" y="922633"/>
                </a:moveTo>
                <a:lnTo>
                  <a:pt x="3521610" y="922633"/>
                </a:lnTo>
                <a:lnTo>
                  <a:pt x="3521610" y="1033458"/>
                </a:lnTo>
                <a:lnTo>
                  <a:pt x="3410785" y="1033458"/>
                </a:lnTo>
                <a:close/>
                <a:moveTo>
                  <a:pt x="7614013" y="922633"/>
                </a:moveTo>
                <a:lnTo>
                  <a:pt x="7724838" y="922633"/>
                </a:lnTo>
                <a:lnTo>
                  <a:pt x="7724838" y="1033458"/>
                </a:lnTo>
                <a:lnTo>
                  <a:pt x="7614013" y="1033458"/>
                </a:lnTo>
                <a:close/>
                <a:moveTo>
                  <a:pt x="6563205" y="922633"/>
                </a:moveTo>
                <a:lnTo>
                  <a:pt x="6674030" y="922633"/>
                </a:lnTo>
                <a:lnTo>
                  <a:pt x="6674030" y="1033458"/>
                </a:lnTo>
                <a:lnTo>
                  <a:pt x="6563205" y="1033458"/>
                </a:lnTo>
                <a:close/>
                <a:moveTo>
                  <a:pt x="10766437" y="922633"/>
                </a:moveTo>
                <a:lnTo>
                  <a:pt x="10877262" y="922633"/>
                </a:lnTo>
                <a:lnTo>
                  <a:pt x="10877262" y="1033458"/>
                </a:lnTo>
                <a:lnTo>
                  <a:pt x="10766437" y="1033458"/>
                </a:lnTo>
                <a:close/>
                <a:moveTo>
                  <a:pt x="9715629" y="922633"/>
                </a:moveTo>
                <a:lnTo>
                  <a:pt x="9826454" y="922633"/>
                </a:lnTo>
                <a:lnTo>
                  <a:pt x="9826454" y="1033458"/>
                </a:lnTo>
                <a:lnTo>
                  <a:pt x="9715629" y="1033458"/>
                </a:lnTo>
                <a:close/>
                <a:moveTo>
                  <a:pt x="8664821" y="922633"/>
                </a:moveTo>
                <a:lnTo>
                  <a:pt x="8775646" y="922633"/>
                </a:lnTo>
                <a:lnTo>
                  <a:pt x="8775646" y="1033458"/>
                </a:lnTo>
                <a:lnTo>
                  <a:pt x="8664821" y="1033458"/>
                </a:lnTo>
                <a:close/>
                <a:moveTo>
                  <a:pt x="11817249" y="922633"/>
                </a:moveTo>
                <a:lnTo>
                  <a:pt x="11928074" y="922633"/>
                </a:lnTo>
                <a:lnTo>
                  <a:pt x="11928074" y="1033458"/>
                </a:lnTo>
                <a:lnTo>
                  <a:pt x="11817249" y="1033458"/>
                </a:lnTo>
                <a:close/>
                <a:moveTo>
                  <a:pt x="1337485" y="510062"/>
                </a:moveTo>
                <a:lnTo>
                  <a:pt x="867065" y="980486"/>
                </a:lnTo>
                <a:lnTo>
                  <a:pt x="1333712" y="1447134"/>
                </a:lnTo>
                <a:lnTo>
                  <a:pt x="1398855" y="1447134"/>
                </a:lnTo>
                <a:lnTo>
                  <a:pt x="1865501" y="980486"/>
                </a:lnTo>
                <a:lnTo>
                  <a:pt x="1395081" y="510062"/>
                </a:lnTo>
                <a:close/>
                <a:moveTo>
                  <a:pt x="2388173" y="510062"/>
                </a:moveTo>
                <a:lnTo>
                  <a:pt x="1917745" y="980486"/>
                </a:lnTo>
                <a:lnTo>
                  <a:pt x="2384399" y="1447134"/>
                </a:lnTo>
                <a:lnTo>
                  <a:pt x="2449542" y="1447134"/>
                </a:lnTo>
                <a:lnTo>
                  <a:pt x="2916189" y="980486"/>
                </a:lnTo>
                <a:lnTo>
                  <a:pt x="2445767" y="510062"/>
                </a:lnTo>
                <a:close/>
                <a:moveTo>
                  <a:pt x="3438856" y="510062"/>
                </a:moveTo>
                <a:lnTo>
                  <a:pt x="2968432" y="980486"/>
                </a:lnTo>
                <a:lnTo>
                  <a:pt x="3435083" y="1447134"/>
                </a:lnTo>
                <a:lnTo>
                  <a:pt x="3500228" y="1447134"/>
                </a:lnTo>
                <a:lnTo>
                  <a:pt x="3966865" y="980485"/>
                </a:lnTo>
                <a:lnTo>
                  <a:pt x="3496454" y="510062"/>
                </a:lnTo>
                <a:close/>
                <a:moveTo>
                  <a:pt x="4489518" y="510062"/>
                </a:moveTo>
                <a:lnTo>
                  <a:pt x="4019109" y="980485"/>
                </a:lnTo>
                <a:lnTo>
                  <a:pt x="4485744" y="1447134"/>
                </a:lnTo>
                <a:lnTo>
                  <a:pt x="4550887" y="1447134"/>
                </a:lnTo>
                <a:lnTo>
                  <a:pt x="5017543" y="980483"/>
                </a:lnTo>
                <a:lnTo>
                  <a:pt x="4547118" y="510062"/>
                </a:lnTo>
                <a:close/>
                <a:moveTo>
                  <a:pt x="5540201" y="510062"/>
                </a:moveTo>
                <a:lnTo>
                  <a:pt x="5069792" y="980483"/>
                </a:lnTo>
                <a:lnTo>
                  <a:pt x="5536431" y="1447134"/>
                </a:lnTo>
                <a:lnTo>
                  <a:pt x="5601567" y="1447134"/>
                </a:lnTo>
                <a:lnTo>
                  <a:pt x="6068204" y="980484"/>
                </a:lnTo>
                <a:lnTo>
                  <a:pt x="5597797" y="510062"/>
                </a:lnTo>
                <a:close/>
                <a:moveTo>
                  <a:pt x="6590867" y="510062"/>
                </a:moveTo>
                <a:lnTo>
                  <a:pt x="6120447" y="980484"/>
                </a:lnTo>
                <a:lnTo>
                  <a:pt x="6587095" y="1447133"/>
                </a:lnTo>
                <a:lnTo>
                  <a:pt x="6652238" y="1447133"/>
                </a:lnTo>
                <a:lnTo>
                  <a:pt x="7118887" y="980483"/>
                </a:lnTo>
                <a:lnTo>
                  <a:pt x="6648468" y="510062"/>
                </a:lnTo>
                <a:close/>
                <a:moveTo>
                  <a:pt x="7641550" y="510061"/>
                </a:moveTo>
                <a:lnTo>
                  <a:pt x="7171131" y="980482"/>
                </a:lnTo>
                <a:lnTo>
                  <a:pt x="7637780" y="1447133"/>
                </a:lnTo>
                <a:lnTo>
                  <a:pt x="7702919" y="1447133"/>
                </a:lnTo>
                <a:lnTo>
                  <a:pt x="8169568" y="980483"/>
                </a:lnTo>
                <a:lnTo>
                  <a:pt x="7699149" y="510061"/>
                </a:lnTo>
                <a:close/>
                <a:moveTo>
                  <a:pt x="8692232" y="510061"/>
                </a:moveTo>
                <a:lnTo>
                  <a:pt x="8221811" y="980484"/>
                </a:lnTo>
                <a:lnTo>
                  <a:pt x="8688459" y="1447133"/>
                </a:lnTo>
                <a:lnTo>
                  <a:pt x="8753603" y="1447133"/>
                </a:lnTo>
                <a:lnTo>
                  <a:pt x="9220250" y="980484"/>
                </a:lnTo>
                <a:lnTo>
                  <a:pt x="8749829" y="510061"/>
                </a:lnTo>
                <a:close/>
                <a:moveTo>
                  <a:pt x="10793597" y="510061"/>
                </a:moveTo>
                <a:lnTo>
                  <a:pt x="10323178" y="980482"/>
                </a:lnTo>
                <a:lnTo>
                  <a:pt x="10789828" y="1447133"/>
                </a:lnTo>
                <a:lnTo>
                  <a:pt x="10854964" y="1447133"/>
                </a:lnTo>
                <a:lnTo>
                  <a:pt x="11321613" y="980483"/>
                </a:lnTo>
                <a:lnTo>
                  <a:pt x="10851193" y="510061"/>
                </a:lnTo>
                <a:close/>
                <a:moveTo>
                  <a:pt x="9742913" y="510061"/>
                </a:moveTo>
                <a:lnTo>
                  <a:pt x="9272493" y="980483"/>
                </a:lnTo>
                <a:lnTo>
                  <a:pt x="9739141" y="1447133"/>
                </a:lnTo>
                <a:lnTo>
                  <a:pt x="9804283" y="1447133"/>
                </a:lnTo>
                <a:lnTo>
                  <a:pt x="10270933" y="980481"/>
                </a:lnTo>
                <a:lnTo>
                  <a:pt x="9800515" y="510061"/>
                </a:lnTo>
                <a:close/>
                <a:moveTo>
                  <a:pt x="783785" y="399238"/>
                </a:moveTo>
                <a:lnTo>
                  <a:pt x="894609" y="399238"/>
                </a:lnTo>
                <a:lnTo>
                  <a:pt x="894609" y="510062"/>
                </a:lnTo>
                <a:lnTo>
                  <a:pt x="783785" y="510062"/>
                </a:lnTo>
                <a:close/>
                <a:moveTo>
                  <a:pt x="2885401" y="399237"/>
                </a:moveTo>
                <a:lnTo>
                  <a:pt x="2996227" y="399237"/>
                </a:lnTo>
                <a:lnTo>
                  <a:pt x="2996227" y="510062"/>
                </a:lnTo>
                <a:lnTo>
                  <a:pt x="2885401" y="510062"/>
                </a:lnTo>
                <a:close/>
                <a:moveTo>
                  <a:pt x="1834590" y="399237"/>
                </a:moveTo>
                <a:lnTo>
                  <a:pt x="1945415" y="399237"/>
                </a:lnTo>
                <a:lnTo>
                  <a:pt x="1945415" y="510062"/>
                </a:lnTo>
                <a:lnTo>
                  <a:pt x="1834590" y="510062"/>
                </a:lnTo>
                <a:close/>
                <a:moveTo>
                  <a:pt x="3936208" y="399237"/>
                </a:moveTo>
                <a:lnTo>
                  <a:pt x="4047032" y="399237"/>
                </a:lnTo>
                <a:lnTo>
                  <a:pt x="4047032" y="510062"/>
                </a:lnTo>
                <a:lnTo>
                  <a:pt x="3936208" y="510062"/>
                </a:lnTo>
                <a:close/>
                <a:moveTo>
                  <a:pt x="4987004" y="399237"/>
                </a:moveTo>
                <a:lnTo>
                  <a:pt x="5097834" y="399237"/>
                </a:lnTo>
                <a:lnTo>
                  <a:pt x="5097834" y="510062"/>
                </a:lnTo>
                <a:lnTo>
                  <a:pt x="4987004" y="510062"/>
                </a:lnTo>
                <a:close/>
                <a:moveTo>
                  <a:pt x="6037802" y="399237"/>
                </a:moveTo>
                <a:lnTo>
                  <a:pt x="6148626" y="399237"/>
                </a:lnTo>
                <a:lnTo>
                  <a:pt x="6148626" y="510062"/>
                </a:lnTo>
                <a:lnTo>
                  <a:pt x="6037802" y="510062"/>
                </a:lnTo>
                <a:close/>
                <a:moveTo>
                  <a:pt x="7088609" y="399237"/>
                </a:moveTo>
                <a:lnTo>
                  <a:pt x="7199434" y="399237"/>
                </a:lnTo>
                <a:lnTo>
                  <a:pt x="7199434" y="510061"/>
                </a:lnTo>
                <a:lnTo>
                  <a:pt x="7088609" y="510061"/>
                </a:lnTo>
                <a:close/>
                <a:moveTo>
                  <a:pt x="8139417" y="399237"/>
                </a:moveTo>
                <a:lnTo>
                  <a:pt x="8250242" y="399237"/>
                </a:lnTo>
                <a:lnTo>
                  <a:pt x="8250242" y="510061"/>
                </a:lnTo>
                <a:lnTo>
                  <a:pt x="8139417" y="510061"/>
                </a:lnTo>
                <a:close/>
                <a:moveTo>
                  <a:pt x="9190225" y="399236"/>
                </a:moveTo>
                <a:lnTo>
                  <a:pt x="9301050" y="399236"/>
                </a:lnTo>
                <a:lnTo>
                  <a:pt x="9301050" y="510061"/>
                </a:lnTo>
                <a:lnTo>
                  <a:pt x="9190225" y="510061"/>
                </a:lnTo>
                <a:close/>
                <a:moveTo>
                  <a:pt x="10241033" y="399236"/>
                </a:moveTo>
                <a:lnTo>
                  <a:pt x="10351858" y="399236"/>
                </a:lnTo>
                <a:lnTo>
                  <a:pt x="10351858" y="510061"/>
                </a:lnTo>
                <a:lnTo>
                  <a:pt x="10241033" y="510061"/>
                </a:lnTo>
                <a:close/>
                <a:moveTo>
                  <a:pt x="11291841" y="399236"/>
                </a:moveTo>
                <a:lnTo>
                  <a:pt x="11402666" y="399236"/>
                </a:lnTo>
                <a:lnTo>
                  <a:pt x="11402666" y="510061"/>
                </a:lnTo>
                <a:lnTo>
                  <a:pt x="11291841" y="510061"/>
                </a:lnTo>
                <a:close/>
                <a:moveTo>
                  <a:pt x="6138405" y="0"/>
                </a:moveTo>
                <a:lnTo>
                  <a:pt x="6190649" y="0"/>
                </a:lnTo>
                <a:lnTo>
                  <a:pt x="6589887" y="399237"/>
                </a:lnTo>
                <a:lnTo>
                  <a:pt x="6649449" y="399237"/>
                </a:lnTo>
                <a:lnTo>
                  <a:pt x="7048684" y="2"/>
                </a:lnTo>
                <a:lnTo>
                  <a:pt x="7100928" y="2"/>
                </a:lnTo>
                <a:lnTo>
                  <a:pt x="6674030" y="426899"/>
                </a:lnTo>
                <a:lnTo>
                  <a:pt x="6674030" y="483379"/>
                </a:lnTo>
                <a:lnTo>
                  <a:pt x="7145009" y="954361"/>
                </a:lnTo>
                <a:lnTo>
                  <a:pt x="7614013" y="485355"/>
                </a:lnTo>
                <a:lnTo>
                  <a:pt x="7614013" y="424926"/>
                </a:lnTo>
                <a:lnTo>
                  <a:pt x="7189086" y="0"/>
                </a:lnTo>
                <a:lnTo>
                  <a:pt x="7241329" y="0"/>
                </a:lnTo>
                <a:lnTo>
                  <a:pt x="7640566" y="399237"/>
                </a:lnTo>
                <a:lnTo>
                  <a:pt x="7700131" y="399237"/>
                </a:lnTo>
                <a:lnTo>
                  <a:pt x="8099367" y="1"/>
                </a:lnTo>
                <a:lnTo>
                  <a:pt x="8151611" y="1"/>
                </a:lnTo>
                <a:lnTo>
                  <a:pt x="7724838" y="426774"/>
                </a:lnTo>
                <a:lnTo>
                  <a:pt x="7724838" y="483508"/>
                </a:lnTo>
                <a:lnTo>
                  <a:pt x="8195689" y="954363"/>
                </a:lnTo>
                <a:lnTo>
                  <a:pt x="8664821" y="485229"/>
                </a:lnTo>
                <a:lnTo>
                  <a:pt x="8664821" y="425053"/>
                </a:lnTo>
                <a:lnTo>
                  <a:pt x="8239767" y="0"/>
                </a:lnTo>
                <a:lnTo>
                  <a:pt x="8292011" y="0"/>
                </a:lnTo>
                <a:lnTo>
                  <a:pt x="8691248" y="399236"/>
                </a:lnTo>
                <a:lnTo>
                  <a:pt x="8750812" y="399236"/>
                </a:lnTo>
                <a:lnTo>
                  <a:pt x="9150049" y="1"/>
                </a:lnTo>
                <a:lnTo>
                  <a:pt x="9202293" y="1"/>
                </a:lnTo>
                <a:lnTo>
                  <a:pt x="8775646" y="426647"/>
                </a:lnTo>
                <a:lnTo>
                  <a:pt x="8775646" y="483635"/>
                </a:lnTo>
                <a:lnTo>
                  <a:pt x="9246372" y="954363"/>
                </a:lnTo>
                <a:lnTo>
                  <a:pt x="9715629" y="485103"/>
                </a:lnTo>
                <a:lnTo>
                  <a:pt x="9715629" y="425175"/>
                </a:lnTo>
                <a:lnTo>
                  <a:pt x="9290453" y="0"/>
                </a:lnTo>
                <a:lnTo>
                  <a:pt x="9342696" y="0"/>
                </a:lnTo>
                <a:lnTo>
                  <a:pt x="9741934" y="399236"/>
                </a:lnTo>
                <a:lnTo>
                  <a:pt x="9801496" y="399236"/>
                </a:lnTo>
                <a:lnTo>
                  <a:pt x="10200732" y="1"/>
                </a:lnTo>
                <a:lnTo>
                  <a:pt x="10252974" y="1"/>
                </a:lnTo>
                <a:lnTo>
                  <a:pt x="9826454" y="426520"/>
                </a:lnTo>
                <a:lnTo>
                  <a:pt x="9826454" y="483756"/>
                </a:lnTo>
                <a:lnTo>
                  <a:pt x="10297055" y="954360"/>
                </a:lnTo>
                <a:lnTo>
                  <a:pt x="10766437" y="484975"/>
                </a:lnTo>
                <a:lnTo>
                  <a:pt x="10766437" y="425305"/>
                </a:lnTo>
                <a:lnTo>
                  <a:pt x="10341131" y="0"/>
                </a:lnTo>
                <a:lnTo>
                  <a:pt x="10393375" y="0"/>
                </a:lnTo>
                <a:lnTo>
                  <a:pt x="10792612" y="399236"/>
                </a:lnTo>
                <a:lnTo>
                  <a:pt x="10852176" y="399236"/>
                </a:lnTo>
                <a:lnTo>
                  <a:pt x="11251411" y="3"/>
                </a:lnTo>
                <a:lnTo>
                  <a:pt x="11303657" y="3"/>
                </a:lnTo>
                <a:lnTo>
                  <a:pt x="10877262" y="426397"/>
                </a:lnTo>
                <a:lnTo>
                  <a:pt x="10877262" y="483887"/>
                </a:lnTo>
                <a:lnTo>
                  <a:pt x="11347735" y="954362"/>
                </a:lnTo>
                <a:lnTo>
                  <a:pt x="11817249" y="484846"/>
                </a:lnTo>
                <a:lnTo>
                  <a:pt x="11817249" y="425436"/>
                </a:lnTo>
                <a:lnTo>
                  <a:pt x="11391812" y="0"/>
                </a:lnTo>
                <a:lnTo>
                  <a:pt x="11444056" y="0"/>
                </a:lnTo>
                <a:lnTo>
                  <a:pt x="11843293" y="399236"/>
                </a:lnTo>
                <a:lnTo>
                  <a:pt x="11902859" y="399236"/>
                </a:lnTo>
                <a:lnTo>
                  <a:pt x="12191973" y="110123"/>
                </a:lnTo>
                <a:lnTo>
                  <a:pt x="12191973" y="162366"/>
                </a:lnTo>
                <a:lnTo>
                  <a:pt x="11928074" y="426265"/>
                </a:lnTo>
                <a:lnTo>
                  <a:pt x="11928074" y="484017"/>
                </a:lnTo>
                <a:lnTo>
                  <a:pt x="12191974" y="747926"/>
                </a:lnTo>
                <a:lnTo>
                  <a:pt x="12191974" y="800166"/>
                </a:lnTo>
                <a:lnTo>
                  <a:pt x="11901874" y="510061"/>
                </a:lnTo>
                <a:lnTo>
                  <a:pt x="11844278" y="510061"/>
                </a:lnTo>
                <a:lnTo>
                  <a:pt x="11373857" y="980483"/>
                </a:lnTo>
                <a:lnTo>
                  <a:pt x="11840505" y="1447132"/>
                </a:lnTo>
                <a:lnTo>
                  <a:pt x="11905645" y="1447132"/>
                </a:lnTo>
                <a:lnTo>
                  <a:pt x="12191976" y="1160803"/>
                </a:lnTo>
                <a:lnTo>
                  <a:pt x="12191976" y="1213046"/>
                </a:lnTo>
                <a:lnTo>
                  <a:pt x="11928074" y="1476947"/>
                </a:lnTo>
                <a:lnTo>
                  <a:pt x="11928074" y="1534702"/>
                </a:lnTo>
                <a:lnTo>
                  <a:pt x="12191975" y="1798604"/>
                </a:lnTo>
                <a:lnTo>
                  <a:pt x="12191975" y="1850847"/>
                </a:lnTo>
                <a:lnTo>
                  <a:pt x="11899087" y="1557957"/>
                </a:lnTo>
                <a:lnTo>
                  <a:pt x="11847063" y="1557957"/>
                </a:lnTo>
                <a:lnTo>
                  <a:pt x="11373858" y="2031163"/>
                </a:lnTo>
                <a:lnTo>
                  <a:pt x="11842778" y="2500070"/>
                </a:lnTo>
                <a:lnTo>
                  <a:pt x="11903378" y="2500070"/>
                </a:lnTo>
                <a:lnTo>
                  <a:pt x="12191975" y="2211473"/>
                </a:lnTo>
                <a:lnTo>
                  <a:pt x="12191974" y="2263716"/>
                </a:lnTo>
                <a:lnTo>
                  <a:pt x="11928074" y="2527616"/>
                </a:lnTo>
                <a:lnTo>
                  <a:pt x="11928074" y="2585366"/>
                </a:lnTo>
                <a:lnTo>
                  <a:pt x="12191978" y="2849270"/>
                </a:lnTo>
                <a:lnTo>
                  <a:pt x="12191977" y="2901515"/>
                </a:lnTo>
                <a:lnTo>
                  <a:pt x="11901357" y="2610895"/>
                </a:lnTo>
                <a:lnTo>
                  <a:pt x="11844795" y="2610895"/>
                </a:lnTo>
                <a:lnTo>
                  <a:pt x="11373856" y="3081835"/>
                </a:lnTo>
                <a:lnTo>
                  <a:pt x="11843230" y="3551209"/>
                </a:lnTo>
                <a:lnTo>
                  <a:pt x="11902922" y="3551209"/>
                </a:lnTo>
                <a:lnTo>
                  <a:pt x="12191974" y="3262156"/>
                </a:lnTo>
                <a:lnTo>
                  <a:pt x="12191974" y="3314400"/>
                </a:lnTo>
                <a:lnTo>
                  <a:pt x="11928074" y="3578299"/>
                </a:lnTo>
                <a:lnTo>
                  <a:pt x="11928074" y="3636053"/>
                </a:lnTo>
                <a:lnTo>
                  <a:pt x="12191975" y="3899954"/>
                </a:lnTo>
                <a:lnTo>
                  <a:pt x="12191975" y="3952198"/>
                </a:lnTo>
                <a:lnTo>
                  <a:pt x="11901811" y="3662034"/>
                </a:lnTo>
                <a:lnTo>
                  <a:pt x="11844339" y="3662034"/>
                </a:lnTo>
                <a:lnTo>
                  <a:pt x="11373856" y="4132518"/>
                </a:lnTo>
                <a:lnTo>
                  <a:pt x="11813331" y="4571992"/>
                </a:lnTo>
                <a:lnTo>
                  <a:pt x="11761089" y="4571991"/>
                </a:lnTo>
                <a:lnTo>
                  <a:pt x="11347736" y="4158638"/>
                </a:lnTo>
                <a:lnTo>
                  <a:pt x="10934382" y="4571992"/>
                </a:lnTo>
                <a:lnTo>
                  <a:pt x="10882138" y="4571992"/>
                </a:lnTo>
                <a:lnTo>
                  <a:pt x="11321614" y="4132516"/>
                </a:lnTo>
                <a:lnTo>
                  <a:pt x="10851132" y="3662034"/>
                </a:lnTo>
                <a:lnTo>
                  <a:pt x="10793656" y="3662034"/>
                </a:lnTo>
                <a:lnTo>
                  <a:pt x="10323175" y="4132515"/>
                </a:lnTo>
                <a:lnTo>
                  <a:pt x="10762651" y="4571991"/>
                </a:lnTo>
                <a:lnTo>
                  <a:pt x="10710406" y="4571992"/>
                </a:lnTo>
                <a:lnTo>
                  <a:pt x="10297052" y="4158638"/>
                </a:lnTo>
                <a:lnTo>
                  <a:pt x="9883699" y="4571992"/>
                </a:lnTo>
                <a:lnTo>
                  <a:pt x="9831456" y="4571992"/>
                </a:lnTo>
                <a:lnTo>
                  <a:pt x="10270931" y="4132517"/>
                </a:lnTo>
                <a:lnTo>
                  <a:pt x="9800448" y="3662034"/>
                </a:lnTo>
                <a:lnTo>
                  <a:pt x="9742974" y="3662034"/>
                </a:lnTo>
                <a:lnTo>
                  <a:pt x="9272491" y="4132517"/>
                </a:lnTo>
                <a:lnTo>
                  <a:pt x="9711968" y="4571993"/>
                </a:lnTo>
                <a:lnTo>
                  <a:pt x="9659723" y="4571993"/>
                </a:lnTo>
                <a:lnTo>
                  <a:pt x="9246369" y="4158639"/>
                </a:lnTo>
                <a:lnTo>
                  <a:pt x="8833016" y="4571992"/>
                </a:lnTo>
                <a:lnTo>
                  <a:pt x="8780772" y="4571992"/>
                </a:lnTo>
                <a:lnTo>
                  <a:pt x="9220247" y="4132517"/>
                </a:lnTo>
                <a:lnTo>
                  <a:pt x="8749764" y="3662034"/>
                </a:lnTo>
                <a:lnTo>
                  <a:pt x="8692294" y="3662034"/>
                </a:lnTo>
                <a:lnTo>
                  <a:pt x="8221812" y="4132516"/>
                </a:lnTo>
                <a:lnTo>
                  <a:pt x="8661288" y="4571992"/>
                </a:lnTo>
                <a:lnTo>
                  <a:pt x="8609042" y="4571992"/>
                </a:lnTo>
                <a:lnTo>
                  <a:pt x="8195689" y="4158639"/>
                </a:lnTo>
                <a:lnTo>
                  <a:pt x="7782334" y="4571994"/>
                </a:lnTo>
                <a:lnTo>
                  <a:pt x="7730092" y="4571994"/>
                </a:lnTo>
                <a:lnTo>
                  <a:pt x="8169568" y="4132518"/>
                </a:lnTo>
                <a:lnTo>
                  <a:pt x="7699085" y="3662034"/>
                </a:lnTo>
                <a:lnTo>
                  <a:pt x="7641614" y="3662034"/>
                </a:lnTo>
                <a:lnTo>
                  <a:pt x="7171129" y="4132518"/>
                </a:lnTo>
                <a:lnTo>
                  <a:pt x="7610604" y="4571993"/>
                </a:lnTo>
                <a:lnTo>
                  <a:pt x="7558360" y="4571993"/>
                </a:lnTo>
                <a:lnTo>
                  <a:pt x="7145007" y="4158640"/>
                </a:lnTo>
                <a:lnTo>
                  <a:pt x="6731655" y="4571993"/>
                </a:lnTo>
                <a:lnTo>
                  <a:pt x="6679410" y="4571993"/>
                </a:lnTo>
                <a:lnTo>
                  <a:pt x="7118885" y="4132518"/>
                </a:lnTo>
                <a:lnTo>
                  <a:pt x="6648402" y="3662034"/>
                </a:lnTo>
                <a:lnTo>
                  <a:pt x="6590932" y="3662034"/>
                </a:lnTo>
                <a:lnTo>
                  <a:pt x="6120448" y="4132519"/>
                </a:lnTo>
                <a:lnTo>
                  <a:pt x="6559922" y="4571993"/>
                </a:lnTo>
                <a:lnTo>
                  <a:pt x="6507678" y="4571993"/>
                </a:lnTo>
                <a:lnTo>
                  <a:pt x="6094326" y="4158641"/>
                </a:lnTo>
                <a:lnTo>
                  <a:pt x="5680985" y="4571992"/>
                </a:lnTo>
                <a:lnTo>
                  <a:pt x="5628744" y="4571992"/>
                </a:lnTo>
                <a:lnTo>
                  <a:pt x="6068205" y="4132519"/>
                </a:lnTo>
                <a:lnTo>
                  <a:pt x="5597731" y="3662034"/>
                </a:lnTo>
                <a:lnTo>
                  <a:pt x="5540263" y="3662034"/>
                </a:lnTo>
                <a:lnTo>
                  <a:pt x="5069789" y="4132518"/>
                </a:lnTo>
                <a:lnTo>
                  <a:pt x="5509253" y="4571993"/>
                </a:lnTo>
                <a:lnTo>
                  <a:pt x="5457012" y="4571993"/>
                </a:lnTo>
                <a:lnTo>
                  <a:pt x="5043664" y="4158640"/>
                </a:lnTo>
                <a:lnTo>
                  <a:pt x="4630303" y="4571992"/>
                </a:lnTo>
                <a:lnTo>
                  <a:pt x="4578059" y="4571992"/>
                </a:lnTo>
                <a:lnTo>
                  <a:pt x="5017539" y="4132518"/>
                </a:lnTo>
                <a:lnTo>
                  <a:pt x="4547049" y="3662034"/>
                </a:lnTo>
                <a:lnTo>
                  <a:pt x="4489581" y="3662034"/>
                </a:lnTo>
                <a:lnTo>
                  <a:pt x="4019108" y="4132519"/>
                </a:lnTo>
                <a:lnTo>
                  <a:pt x="4458568" y="4571993"/>
                </a:lnTo>
                <a:lnTo>
                  <a:pt x="4406323" y="4571993"/>
                </a:lnTo>
                <a:lnTo>
                  <a:pt x="3992985" y="4158641"/>
                </a:lnTo>
                <a:lnTo>
                  <a:pt x="3579645" y="4571992"/>
                </a:lnTo>
                <a:lnTo>
                  <a:pt x="3527403" y="4571992"/>
                </a:lnTo>
                <a:lnTo>
                  <a:pt x="3966864" y="4132520"/>
                </a:lnTo>
                <a:lnTo>
                  <a:pt x="3496388" y="3662034"/>
                </a:lnTo>
                <a:lnTo>
                  <a:pt x="3438920" y="3662034"/>
                </a:lnTo>
                <a:lnTo>
                  <a:pt x="2968432" y="4132519"/>
                </a:lnTo>
                <a:lnTo>
                  <a:pt x="3407908" y="4571992"/>
                </a:lnTo>
                <a:lnTo>
                  <a:pt x="3355663" y="4571992"/>
                </a:lnTo>
                <a:lnTo>
                  <a:pt x="2942311" y="4158641"/>
                </a:lnTo>
                <a:lnTo>
                  <a:pt x="2528961" y="4571991"/>
                </a:lnTo>
                <a:lnTo>
                  <a:pt x="2476717" y="4571991"/>
                </a:lnTo>
                <a:lnTo>
                  <a:pt x="2916189" y="4132519"/>
                </a:lnTo>
                <a:lnTo>
                  <a:pt x="2445706" y="3662034"/>
                </a:lnTo>
                <a:lnTo>
                  <a:pt x="2388237" y="3662034"/>
                </a:lnTo>
                <a:lnTo>
                  <a:pt x="1917745" y="4132520"/>
                </a:lnTo>
                <a:lnTo>
                  <a:pt x="2357225" y="4571992"/>
                </a:lnTo>
                <a:lnTo>
                  <a:pt x="2304981" y="4571993"/>
                </a:lnTo>
                <a:lnTo>
                  <a:pt x="1891623" y="4158642"/>
                </a:lnTo>
                <a:lnTo>
                  <a:pt x="1478275" y="4571991"/>
                </a:lnTo>
                <a:lnTo>
                  <a:pt x="1426031" y="4571991"/>
                </a:lnTo>
                <a:lnTo>
                  <a:pt x="1865501" y="4132520"/>
                </a:lnTo>
                <a:lnTo>
                  <a:pt x="1395017" y="3662034"/>
                </a:lnTo>
                <a:lnTo>
                  <a:pt x="1337551" y="3662034"/>
                </a:lnTo>
                <a:lnTo>
                  <a:pt x="867066" y="4132521"/>
                </a:lnTo>
                <a:lnTo>
                  <a:pt x="1306536" y="4571992"/>
                </a:lnTo>
                <a:lnTo>
                  <a:pt x="1254292" y="4571992"/>
                </a:lnTo>
                <a:lnTo>
                  <a:pt x="840944" y="4158643"/>
                </a:lnTo>
                <a:lnTo>
                  <a:pt x="427595" y="4571993"/>
                </a:lnTo>
                <a:lnTo>
                  <a:pt x="375351" y="4571993"/>
                </a:lnTo>
                <a:lnTo>
                  <a:pt x="814822" y="4132521"/>
                </a:lnTo>
                <a:lnTo>
                  <a:pt x="344336" y="3662034"/>
                </a:lnTo>
                <a:lnTo>
                  <a:pt x="286870" y="3662034"/>
                </a:lnTo>
                <a:lnTo>
                  <a:pt x="5" y="3948900"/>
                </a:lnTo>
                <a:lnTo>
                  <a:pt x="5" y="3896656"/>
                </a:lnTo>
                <a:lnTo>
                  <a:pt x="258369" y="3638291"/>
                </a:lnTo>
                <a:lnTo>
                  <a:pt x="258369" y="3576066"/>
                </a:lnTo>
                <a:lnTo>
                  <a:pt x="1" y="3317698"/>
                </a:lnTo>
                <a:lnTo>
                  <a:pt x="1" y="3265454"/>
                </a:lnTo>
                <a:lnTo>
                  <a:pt x="285756" y="3551209"/>
                </a:lnTo>
                <a:lnTo>
                  <a:pt x="345451" y="3551209"/>
                </a:lnTo>
                <a:lnTo>
                  <a:pt x="814822" y="3081838"/>
                </a:lnTo>
                <a:lnTo>
                  <a:pt x="343880" y="2610895"/>
                </a:lnTo>
                <a:lnTo>
                  <a:pt x="287328" y="2610895"/>
                </a:lnTo>
                <a:lnTo>
                  <a:pt x="6" y="2898217"/>
                </a:lnTo>
                <a:lnTo>
                  <a:pt x="6" y="2845973"/>
                </a:lnTo>
                <a:lnTo>
                  <a:pt x="258373" y="2587605"/>
                </a:lnTo>
                <a:lnTo>
                  <a:pt x="258373" y="2525388"/>
                </a:lnTo>
                <a:lnTo>
                  <a:pt x="1" y="2267015"/>
                </a:lnTo>
                <a:lnTo>
                  <a:pt x="0" y="2214770"/>
                </a:lnTo>
                <a:lnTo>
                  <a:pt x="285299" y="2500070"/>
                </a:lnTo>
                <a:lnTo>
                  <a:pt x="345909" y="2500070"/>
                </a:lnTo>
                <a:lnTo>
                  <a:pt x="814822" y="2031167"/>
                </a:lnTo>
                <a:lnTo>
                  <a:pt x="341616" y="1557959"/>
                </a:lnTo>
                <a:lnTo>
                  <a:pt x="289593" y="1557959"/>
                </a:lnTo>
                <a:lnTo>
                  <a:pt x="4" y="1847551"/>
                </a:lnTo>
                <a:lnTo>
                  <a:pt x="4" y="1795307"/>
                </a:lnTo>
                <a:lnTo>
                  <a:pt x="258377" y="1536932"/>
                </a:lnTo>
                <a:lnTo>
                  <a:pt x="258377" y="1474721"/>
                </a:lnTo>
                <a:lnTo>
                  <a:pt x="2" y="1216345"/>
                </a:lnTo>
                <a:lnTo>
                  <a:pt x="2" y="1164102"/>
                </a:lnTo>
                <a:lnTo>
                  <a:pt x="283034" y="1447135"/>
                </a:lnTo>
                <a:lnTo>
                  <a:pt x="348175" y="1447135"/>
                </a:lnTo>
                <a:lnTo>
                  <a:pt x="814821" y="980486"/>
                </a:lnTo>
                <a:lnTo>
                  <a:pt x="344401" y="510062"/>
                </a:lnTo>
                <a:lnTo>
                  <a:pt x="286805" y="510062"/>
                </a:lnTo>
                <a:lnTo>
                  <a:pt x="5" y="796868"/>
                </a:lnTo>
                <a:lnTo>
                  <a:pt x="5" y="744628"/>
                </a:lnTo>
                <a:lnTo>
                  <a:pt x="258382" y="486242"/>
                </a:lnTo>
                <a:lnTo>
                  <a:pt x="258382" y="424043"/>
                </a:lnTo>
                <a:lnTo>
                  <a:pt x="3" y="165664"/>
                </a:lnTo>
                <a:lnTo>
                  <a:pt x="3" y="113420"/>
                </a:lnTo>
                <a:lnTo>
                  <a:pt x="285820" y="399237"/>
                </a:lnTo>
                <a:lnTo>
                  <a:pt x="345386" y="399237"/>
                </a:lnTo>
                <a:lnTo>
                  <a:pt x="744622" y="2"/>
                </a:lnTo>
                <a:lnTo>
                  <a:pt x="796865" y="2"/>
                </a:lnTo>
                <a:lnTo>
                  <a:pt x="369206" y="427661"/>
                </a:lnTo>
                <a:lnTo>
                  <a:pt x="369206" y="482624"/>
                </a:lnTo>
                <a:lnTo>
                  <a:pt x="840943" y="954364"/>
                </a:lnTo>
                <a:lnTo>
                  <a:pt x="1309187" y="486116"/>
                </a:lnTo>
                <a:lnTo>
                  <a:pt x="1309187" y="424169"/>
                </a:lnTo>
                <a:lnTo>
                  <a:pt x="885019" y="0"/>
                </a:lnTo>
                <a:lnTo>
                  <a:pt x="937262" y="0"/>
                </a:lnTo>
                <a:lnTo>
                  <a:pt x="1336499" y="399237"/>
                </a:lnTo>
                <a:lnTo>
                  <a:pt x="1396066" y="399237"/>
                </a:lnTo>
                <a:lnTo>
                  <a:pt x="1795300" y="3"/>
                </a:lnTo>
                <a:lnTo>
                  <a:pt x="1847544" y="3"/>
                </a:lnTo>
                <a:lnTo>
                  <a:pt x="1420012" y="427535"/>
                </a:lnTo>
                <a:lnTo>
                  <a:pt x="1420012" y="482750"/>
                </a:lnTo>
                <a:lnTo>
                  <a:pt x="1891623" y="954365"/>
                </a:lnTo>
                <a:lnTo>
                  <a:pt x="2360001" y="485992"/>
                </a:lnTo>
                <a:lnTo>
                  <a:pt x="2360001" y="424295"/>
                </a:lnTo>
                <a:lnTo>
                  <a:pt x="1935698" y="0"/>
                </a:lnTo>
                <a:lnTo>
                  <a:pt x="1987943" y="0"/>
                </a:lnTo>
                <a:lnTo>
                  <a:pt x="2387187" y="399237"/>
                </a:lnTo>
                <a:lnTo>
                  <a:pt x="2446755" y="399237"/>
                </a:lnTo>
                <a:lnTo>
                  <a:pt x="2845991" y="2"/>
                </a:lnTo>
                <a:lnTo>
                  <a:pt x="2898236" y="2"/>
                </a:lnTo>
                <a:lnTo>
                  <a:pt x="2470825" y="427411"/>
                </a:lnTo>
                <a:lnTo>
                  <a:pt x="2470825" y="482875"/>
                </a:lnTo>
                <a:lnTo>
                  <a:pt x="2942310" y="954365"/>
                </a:lnTo>
                <a:lnTo>
                  <a:pt x="3410809" y="485866"/>
                </a:lnTo>
                <a:lnTo>
                  <a:pt x="3410809" y="424419"/>
                </a:lnTo>
                <a:lnTo>
                  <a:pt x="2986386" y="0"/>
                </a:lnTo>
                <a:lnTo>
                  <a:pt x="3038626" y="0"/>
                </a:lnTo>
                <a:lnTo>
                  <a:pt x="3437870" y="399237"/>
                </a:lnTo>
                <a:lnTo>
                  <a:pt x="3497441" y="399237"/>
                </a:lnTo>
                <a:lnTo>
                  <a:pt x="3896667" y="2"/>
                </a:lnTo>
                <a:lnTo>
                  <a:pt x="3948913" y="2"/>
                </a:lnTo>
                <a:lnTo>
                  <a:pt x="3521637" y="427285"/>
                </a:lnTo>
                <a:lnTo>
                  <a:pt x="3521637" y="483001"/>
                </a:lnTo>
                <a:lnTo>
                  <a:pt x="3992987" y="954364"/>
                </a:lnTo>
                <a:lnTo>
                  <a:pt x="4461599" y="485738"/>
                </a:lnTo>
                <a:lnTo>
                  <a:pt x="4461599" y="424543"/>
                </a:lnTo>
                <a:lnTo>
                  <a:pt x="4037068" y="1"/>
                </a:lnTo>
                <a:lnTo>
                  <a:pt x="4089312" y="1"/>
                </a:lnTo>
                <a:lnTo>
                  <a:pt x="4488534" y="399237"/>
                </a:lnTo>
                <a:lnTo>
                  <a:pt x="4548100" y="399237"/>
                </a:lnTo>
                <a:lnTo>
                  <a:pt x="4947332" y="4"/>
                </a:lnTo>
                <a:lnTo>
                  <a:pt x="4999581" y="4"/>
                </a:lnTo>
                <a:lnTo>
                  <a:pt x="4572422" y="427156"/>
                </a:lnTo>
                <a:lnTo>
                  <a:pt x="4572422" y="483126"/>
                </a:lnTo>
                <a:lnTo>
                  <a:pt x="5043667" y="954362"/>
                </a:lnTo>
                <a:lnTo>
                  <a:pt x="5512409" y="485609"/>
                </a:lnTo>
                <a:lnTo>
                  <a:pt x="5512409" y="424674"/>
                </a:lnTo>
                <a:lnTo>
                  <a:pt x="5087742" y="1"/>
                </a:lnTo>
                <a:lnTo>
                  <a:pt x="5139977" y="1"/>
                </a:lnTo>
                <a:lnTo>
                  <a:pt x="5539215" y="399237"/>
                </a:lnTo>
                <a:lnTo>
                  <a:pt x="5598781" y="399237"/>
                </a:lnTo>
                <a:lnTo>
                  <a:pt x="5998007" y="2"/>
                </a:lnTo>
                <a:lnTo>
                  <a:pt x="6050249" y="2"/>
                </a:lnTo>
                <a:lnTo>
                  <a:pt x="5623232" y="427030"/>
                </a:lnTo>
                <a:lnTo>
                  <a:pt x="5623232" y="483255"/>
                </a:lnTo>
                <a:lnTo>
                  <a:pt x="6094326" y="954363"/>
                </a:lnTo>
                <a:lnTo>
                  <a:pt x="6563205" y="485481"/>
                </a:lnTo>
                <a:lnTo>
                  <a:pt x="6563205" y="42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smtClean="0"/>
              <a:t>3/6/2018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4129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smtClean="0"/>
              <a:t>3/6/2018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637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nl-NL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smtClean="0"/>
              <a:t>3/6/2018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029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smtClean="0"/>
              <a:t>3/6/2018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660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smtClean="0"/>
              <a:t>3/6/2018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476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smtClean="0"/>
              <a:t>3/6/2018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571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smtClean="0"/>
              <a:t>3/6/2018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911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smtClean="0"/>
              <a:pPr/>
              <a:t>3/6/2018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340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image" Target="../media/image26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7" Type="http://schemas.openxmlformats.org/officeDocument/2006/relationships/image" Target="../media/image50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4800" dirty="0">
                <a:solidFill>
                  <a:schemeClr val="accent2">
                    <a:lumMod val="50000"/>
                  </a:schemeClr>
                </a:solidFill>
              </a:rPr>
              <a:t>blok 2	les 1: de doelenkaart</a:t>
            </a:r>
          </a:p>
        </p:txBody>
      </p:sp>
    </p:spTree>
    <p:extLst>
      <p:ext uri="{BB962C8B-B14F-4D97-AF65-F5344CB8AC3E}">
        <p14:creationId xmlns:p14="http://schemas.microsoft.com/office/powerpoint/2010/main" val="42470841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093B83-E297-4AEA-8EF7-718BA93C2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7" y="585216"/>
            <a:ext cx="5989515" cy="1499616"/>
          </a:xfrm>
        </p:spPr>
        <p:txBody>
          <a:bodyPr/>
          <a:lstStyle/>
          <a:p>
            <a:r>
              <a:rPr lang="nl-NL" dirty="0"/>
              <a:t>De doelenkaart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1CC1979-B550-45B6-918E-4BAFE376AD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213" y="2286000"/>
            <a:ext cx="5064888" cy="4023360"/>
          </a:xfrm>
        </p:spPr>
        <p:txBody>
          <a:bodyPr/>
          <a:lstStyle/>
          <a:p>
            <a:r>
              <a:rPr lang="nl-NL" dirty="0"/>
              <a:t>De doelenkaart laat zien wat uw kind al kan.</a:t>
            </a:r>
          </a:p>
          <a:p>
            <a:r>
              <a:rPr lang="nl-NL" dirty="0"/>
              <a:t>Met kleuren wordt dit uitgelegd.</a:t>
            </a:r>
          </a:p>
          <a:p>
            <a:r>
              <a:rPr lang="nl-NL" dirty="0"/>
              <a:t>Elke periode heeft een eigen kleur.</a:t>
            </a:r>
            <a:br>
              <a:rPr lang="nl-NL" dirty="0"/>
            </a:br>
            <a:br>
              <a:rPr lang="nl-NL" dirty="0"/>
            </a:br>
            <a:r>
              <a:rPr lang="nl-NL" dirty="0"/>
              <a:t>U ziet direct wat al goed gaat en waar uw kind nog moeite mee heeft.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A5BA242-84C1-4CC9-96E5-8826F67F1F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537" t="22270" r="30426" b="17021"/>
          <a:stretch/>
        </p:blipFill>
        <p:spPr>
          <a:xfrm>
            <a:off x="7551388" y="585216"/>
            <a:ext cx="3752153" cy="278322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888E4543-5D15-4E4E-AA35-70B0F1447DF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692" t="23405" r="30266" b="15887"/>
          <a:stretch/>
        </p:blipFill>
        <p:spPr>
          <a:xfrm>
            <a:off x="7711894" y="3255264"/>
            <a:ext cx="3484642" cy="2701860"/>
          </a:xfrm>
          <a:prstGeom prst="rect">
            <a:avLst/>
          </a:prstGeom>
        </p:spPr>
      </p:pic>
      <p:graphicFrame>
        <p:nvGraphicFramePr>
          <p:cNvPr id="8" name="Tabel 7">
            <a:extLst>
              <a:ext uri="{FF2B5EF4-FFF2-40B4-BE49-F238E27FC236}">
                <a16:creationId xmlns:a16="http://schemas.microsoft.com/office/drawing/2014/main" id="{68E87E3D-5347-416F-ACE7-7AA104C52F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858159"/>
              </p:ext>
            </p:extLst>
          </p:nvPr>
        </p:nvGraphicFramePr>
        <p:xfrm>
          <a:off x="5950107" y="2976181"/>
          <a:ext cx="1295907" cy="1321499"/>
        </p:xfrm>
        <a:graphic>
          <a:graphicData uri="http://schemas.openxmlformats.org/drawingml/2006/table">
            <a:tbl>
              <a:tblPr/>
              <a:tblGrid>
                <a:gridCol w="509979">
                  <a:extLst>
                    <a:ext uri="{9D8B030D-6E8A-4147-A177-3AD203B41FA5}">
                      <a16:colId xmlns:a16="http://schemas.microsoft.com/office/drawing/2014/main" val="3067754727"/>
                    </a:ext>
                  </a:extLst>
                </a:gridCol>
                <a:gridCol w="785928">
                  <a:extLst>
                    <a:ext uri="{9D8B030D-6E8A-4147-A177-3AD203B41FA5}">
                      <a16:colId xmlns:a16="http://schemas.microsoft.com/office/drawing/2014/main" val="2017660158"/>
                    </a:ext>
                  </a:extLst>
                </a:gridCol>
              </a:tblGrid>
              <a:tr h="326441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nl-NL" sz="10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6576" marR="36576" marT="36576" marB="3657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nl-NL" sz="10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start</a:t>
                      </a:r>
                    </a:p>
                  </a:txBody>
                  <a:tcPr marL="36576" marR="36576" marT="36576" marB="3657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9683946"/>
                  </a:ext>
                </a:extLst>
              </a:tr>
              <a:tr h="331686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nl-NL" sz="10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6576" marR="36576" marT="36576" marB="3657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nl-NL" sz="10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november</a:t>
                      </a:r>
                    </a:p>
                  </a:txBody>
                  <a:tcPr marL="36576" marR="36576" marT="36576" marB="3657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231931"/>
                  </a:ext>
                </a:extLst>
              </a:tr>
              <a:tr h="331686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nl-NL" sz="10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6576" marR="36576" marT="36576" marB="3657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nl-NL" sz="10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maart</a:t>
                      </a:r>
                    </a:p>
                  </a:txBody>
                  <a:tcPr marL="36576" marR="36576" marT="36576" marB="3657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3442624"/>
                  </a:ext>
                </a:extLst>
              </a:tr>
              <a:tr h="331686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nl-NL" sz="10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6576" marR="36576" marT="36576" marB="3657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nl-NL" sz="10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juni</a:t>
                      </a:r>
                    </a:p>
                  </a:txBody>
                  <a:tcPr marL="36576" marR="36576" marT="36576" marB="3657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236229"/>
                  </a:ext>
                </a:extLst>
              </a:tr>
            </a:tbl>
          </a:graphicData>
        </a:graphic>
      </p:graphicFrame>
      <p:sp>
        <p:nvSpPr>
          <p:cNvPr id="9" name="Control 2">
            <a:extLst>
              <a:ext uri="{FF2B5EF4-FFF2-40B4-BE49-F238E27FC236}">
                <a16:creationId xmlns:a16="http://schemas.microsoft.com/office/drawing/2014/main" id="{196C65E3-9C6F-4FCE-81E3-332CD995AB1A}"/>
              </a:ext>
            </a:extLst>
          </p:cNvPr>
          <p:cNvSpPr>
            <a:spLocks noChangeArrowheads="1" noChangeShapeType="1"/>
          </p:cNvSpPr>
          <p:nvPr/>
        </p:nvSpPr>
        <p:spPr bwMode="auto">
          <a:xfrm>
            <a:off x="5976025" y="3973074"/>
            <a:ext cx="1295400" cy="132080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2797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72393289-0694-47DC-A9EF-09BD06E59F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692" t="23405" r="30266" b="15887"/>
          <a:stretch/>
        </p:blipFill>
        <p:spPr>
          <a:xfrm>
            <a:off x="1626768" y="0"/>
            <a:ext cx="8781828" cy="6809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335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71CC00-027B-490F-942B-B76496DF5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11D676C-6093-4936-90A8-62448F00AF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9087C5DB-D3E8-460B-8D8D-B6A7227EEB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537" t="22270" r="30426" b="17021"/>
          <a:stretch/>
        </p:blipFill>
        <p:spPr>
          <a:xfrm>
            <a:off x="1335413" y="-126460"/>
            <a:ext cx="9540110" cy="7076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936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0DE69892-A4D2-4EAB-87B7-9F159BF521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437" t="17162" r="24362" b="4256"/>
          <a:stretch/>
        </p:blipFill>
        <p:spPr>
          <a:xfrm>
            <a:off x="881888" y="920236"/>
            <a:ext cx="7217923" cy="5389124"/>
          </a:xfrm>
          <a:prstGeom prst="rect">
            <a:avLst/>
          </a:prstGeom>
        </p:spPr>
      </p:pic>
      <p:cxnSp>
        <p:nvCxnSpPr>
          <p:cNvPr id="6" name="Rechte verbindingslijn 5">
            <a:extLst>
              <a:ext uri="{FF2B5EF4-FFF2-40B4-BE49-F238E27FC236}">
                <a16:creationId xmlns:a16="http://schemas.microsoft.com/office/drawing/2014/main" id="{FF8C53C8-722A-4C7E-888B-FFA78875C01E}"/>
              </a:ext>
            </a:extLst>
          </p:cNvPr>
          <p:cNvCxnSpPr>
            <a:cxnSpLocks/>
          </p:cNvCxnSpPr>
          <p:nvPr/>
        </p:nvCxnSpPr>
        <p:spPr>
          <a:xfrm>
            <a:off x="824222" y="2642155"/>
            <a:ext cx="721792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el 1">
            <a:extLst>
              <a:ext uri="{FF2B5EF4-FFF2-40B4-BE49-F238E27FC236}">
                <a16:creationId xmlns:a16="http://schemas.microsoft.com/office/drawing/2014/main" id="{115E376B-F13F-4776-9BE5-39BFF9825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888" y="-180903"/>
            <a:ext cx="9720072" cy="1499616"/>
          </a:xfrm>
        </p:spPr>
        <p:txBody>
          <a:bodyPr/>
          <a:lstStyle/>
          <a:p>
            <a:r>
              <a:rPr lang="nl-NL" dirty="0"/>
              <a:t>voortgang</a:t>
            </a:r>
          </a:p>
        </p:txBody>
      </p:sp>
    </p:spTree>
    <p:extLst>
      <p:ext uri="{BB962C8B-B14F-4D97-AF65-F5344CB8AC3E}">
        <p14:creationId xmlns:p14="http://schemas.microsoft.com/office/powerpoint/2010/main" val="14190518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0156" y="434966"/>
            <a:ext cx="1899944" cy="2533259"/>
          </a:xfrm>
          <a:prstGeom prst="rect">
            <a:avLst/>
          </a:prstGeom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LEzen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half" idx="2"/>
          </p:nvPr>
        </p:nvSpPr>
        <p:spPr>
          <a:xfrm>
            <a:off x="4068661" y="805343"/>
            <a:ext cx="3775045" cy="5504017"/>
          </a:xfrm>
        </p:spPr>
        <p:txBody>
          <a:bodyPr>
            <a:normAutofit/>
          </a:bodyPr>
          <a:lstStyle/>
          <a:p>
            <a:r>
              <a:rPr lang="nl-NL" dirty="0"/>
              <a:t>Uitspraak </a:t>
            </a:r>
            <a:br>
              <a:rPr lang="nl-NL" dirty="0"/>
            </a:br>
            <a:r>
              <a:rPr lang="nl-NL" dirty="0"/>
              <a:t>(hoe spreek je een woord uit)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letterkennis </a:t>
            </a:r>
            <a:br>
              <a:rPr lang="nl-NL" dirty="0"/>
            </a:br>
            <a:r>
              <a:rPr lang="nl-NL" dirty="0"/>
              <a:t>(hoeveel letters weet het kind)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technisch lezen </a:t>
            </a:r>
            <a:br>
              <a:rPr lang="nl-NL" dirty="0"/>
            </a:br>
            <a:r>
              <a:rPr lang="nl-NL" dirty="0"/>
              <a:t>(welk leesniveau heeft het kind)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8" name="AutoShape 2" descr="Afbeeldingsresultaat voor child talk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9" name="AutoShape 4" descr="Afbeeldingsresultaat voor child talking"/>
          <p:cNvSpPr>
            <a:spLocks noChangeAspect="1" noChangeArrowheads="1"/>
          </p:cNvSpPr>
          <p:nvPr/>
        </p:nvSpPr>
        <p:spPr bwMode="auto">
          <a:xfrm>
            <a:off x="7415356" y="191009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10" name="Tijdelijke aanduiding voor inhoud 9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8632007" y="2407845"/>
            <a:ext cx="1938337" cy="2584450"/>
          </a:xfr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088" y="3976382"/>
            <a:ext cx="1906223" cy="2541631"/>
          </a:xfrm>
          <a:prstGeom prst="rect">
            <a:avLst/>
          </a:prstGeom>
        </p:spPr>
      </p:pic>
      <p:pic>
        <p:nvPicPr>
          <p:cNvPr id="7170" name="Picture 2" descr="kleurplaat-lezen-dm13370">
            <a:extLst>
              <a:ext uri="{FF2B5EF4-FFF2-40B4-BE49-F238E27FC236}">
                <a16:creationId xmlns:a16="http://schemas.microsoft.com/office/drawing/2014/main" id="{2628D678-D067-4313-B971-D96A43E504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39" y="1633145"/>
            <a:ext cx="1141228" cy="1141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55185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80373" y="575259"/>
            <a:ext cx="3795375" cy="1499616"/>
          </a:xfrm>
        </p:spPr>
        <p:txBody>
          <a:bodyPr/>
          <a:lstStyle/>
          <a:p>
            <a:r>
              <a:rPr lang="nl-NL" dirty="0"/>
              <a:t>rekenen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6766" y="3724712"/>
            <a:ext cx="5077474" cy="2584648"/>
          </a:xfrm>
        </p:spPr>
        <p:txBody>
          <a:bodyPr/>
          <a:lstStyle/>
          <a:p>
            <a:r>
              <a:rPr lang="nl-NL" dirty="0"/>
              <a:t>Uw kind rekent op zijn/haar eigen niveau.</a:t>
            </a:r>
            <a:br>
              <a:rPr lang="nl-NL" dirty="0"/>
            </a:br>
            <a:endParaRPr lang="nl-NL" dirty="0"/>
          </a:p>
          <a:p>
            <a:r>
              <a:rPr lang="nl-NL" dirty="0"/>
              <a:t>Hij/zij maakt een toets over de lessen </a:t>
            </a:r>
            <a:br>
              <a:rPr lang="nl-NL" dirty="0"/>
            </a:br>
            <a:r>
              <a:rPr lang="nl-NL" dirty="0"/>
              <a:t>en een toets over hoofdrekenen.</a:t>
            </a:r>
          </a:p>
          <a:p>
            <a:endParaRPr lang="nl-NL" dirty="0"/>
          </a:p>
        </p:txBody>
      </p:sp>
      <p:pic>
        <p:nvPicPr>
          <p:cNvPr id="5124" name="Picture 4" descr="Afbeeldingsresultaat voor rekenles groep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1957" y="371654"/>
            <a:ext cx="2690069" cy="201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Afbeeldingsresultaat voor alles tel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6459" y="2487872"/>
            <a:ext cx="3644581" cy="1442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Afbeeldingsresultaat voor alles tel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7196" y="355722"/>
            <a:ext cx="2711312" cy="203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rekenen%202">
            <a:extLst>
              <a:ext uri="{FF2B5EF4-FFF2-40B4-BE49-F238E27FC236}">
                <a16:creationId xmlns:a16="http://schemas.microsoft.com/office/drawing/2014/main" id="{F80E166D-6470-4FAA-9856-687D955882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844" y="1726132"/>
            <a:ext cx="1196449" cy="1196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7268FB65-5CD0-4AE2-B19B-C8DF3399B989}"/>
              </a:ext>
            </a:extLst>
          </p:cNvPr>
          <p:cNvSpPr/>
          <p:nvPr/>
        </p:nvSpPr>
        <p:spPr>
          <a:xfrm>
            <a:off x="6747196" y="116732"/>
            <a:ext cx="5144830" cy="388685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1B72C001-F8E3-4D2C-8315-736BF58400B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366" t="29037" r="73581" b="54908"/>
          <a:stretch/>
        </p:blipFill>
        <p:spPr>
          <a:xfrm>
            <a:off x="7492643" y="4466509"/>
            <a:ext cx="3054348" cy="1101053"/>
          </a:xfrm>
          <a:prstGeom prst="rect">
            <a:avLst/>
          </a:prstGeom>
        </p:spPr>
      </p:pic>
      <p:pic>
        <p:nvPicPr>
          <p:cNvPr id="5130" name="Picture 10" descr="Afbeeldingsresultaat voor hoofdreken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648" y="4561927"/>
            <a:ext cx="1072101" cy="146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hthoek 8">
            <a:extLst>
              <a:ext uri="{FF2B5EF4-FFF2-40B4-BE49-F238E27FC236}">
                <a16:creationId xmlns:a16="http://schemas.microsoft.com/office/drawing/2014/main" id="{CAD2CCA3-D93B-410F-98AC-9CB701E5A550}"/>
              </a:ext>
            </a:extLst>
          </p:cNvPr>
          <p:cNvSpPr/>
          <p:nvPr/>
        </p:nvSpPr>
        <p:spPr>
          <a:xfrm>
            <a:off x="6747196" y="4003589"/>
            <a:ext cx="5144830" cy="21253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FE30E5E3-4A27-4A13-94C5-4807A708A1E6}"/>
              </a:ext>
            </a:extLst>
          </p:cNvPr>
          <p:cNvSpPr txBox="1"/>
          <p:nvPr/>
        </p:nvSpPr>
        <p:spPr>
          <a:xfrm>
            <a:off x="8418316" y="186988"/>
            <a:ext cx="2080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rekenles op niveau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71DCF2B0-A02D-4608-B85D-95502D752337}"/>
              </a:ext>
            </a:extLst>
          </p:cNvPr>
          <p:cNvSpPr txBox="1"/>
          <p:nvPr/>
        </p:nvSpPr>
        <p:spPr>
          <a:xfrm>
            <a:off x="8349987" y="4100993"/>
            <a:ext cx="2080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hoofdrekenen</a:t>
            </a:r>
          </a:p>
        </p:txBody>
      </p:sp>
      <p:pic>
        <p:nvPicPr>
          <p:cNvPr id="8195" name="Picture 3" descr="rekenen1">
            <a:extLst>
              <a:ext uri="{FF2B5EF4-FFF2-40B4-BE49-F238E27FC236}">
                <a16:creationId xmlns:a16="http://schemas.microsoft.com/office/drawing/2014/main" id="{F921D39E-7082-48E3-900A-0F725E5F56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346" y="1726132"/>
            <a:ext cx="1053982" cy="1180143"/>
          </a:xfrm>
          <a:prstGeom prst="rect">
            <a:avLst/>
          </a:prstGeom>
          <a:noFill/>
          <a:ln w="25400" algn="ctr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62960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Begrijpend lezen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1112160" y="3104224"/>
            <a:ext cx="4877579" cy="3205135"/>
          </a:xfrm>
        </p:spPr>
        <p:txBody>
          <a:bodyPr/>
          <a:lstStyle/>
          <a:p>
            <a:r>
              <a:rPr lang="nl-NL" dirty="0"/>
              <a:t>Begrijp je de tekst?</a:t>
            </a:r>
          </a:p>
          <a:p>
            <a:r>
              <a:rPr lang="nl-NL" dirty="0"/>
              <a:t>Kan je vragen beantwoorden over de tekst?</a:t>
            </a:r>
          </a:p>
          <a:p>
            <a:endParaRPr lang="nl-NL" dirty="0"/>
          </a:p>
          <a:p>
            <a:r>
              <a:rPr lang="nl-NL" dirty="0"/>
              <a:t>Dit leer je bij Tekst Verwerken.</a:t>
            </a:r>
          </a:p>
        </p:txBody>
      </p:sp>
      <p:pic>
        <p:nvPicPr>
          <p:cNvPr id="4098" name="Picture 2" descr="Afbeeldingsresultaat voor begrijpend lez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017" y="2084832"/>
            <a:ext cx="2667000" cy="178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1173" y="4067174"/>
            <a:ext cx="2014319" cy="1840671"/>
          </a:xfrm>
          <a:prstGeom prst="rect">
            <a:avLst/>
          </a:prstGeom>
        </p:spPr>
      </p:pic>
      <p:pic>
        <p:nvPicPr>
          <p:cNvPr id="9218" name="Picture 2" descr="taal">
            <a:extLst>
              <a:ext uri="{FF2B5EF4-FFF2-40B4-BE49-F238E27FC236}">
                <a16:creationId xmlns:a16="http://schemas.microsoft.com/office/drawing/2014/main" id="{3CCC2F40-3D10-4B7E-97C5-4670136708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160" y="1691926"/>
            <a:ext cx="1105746" cy="1105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3337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spelling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925840" y="3539707"/>
            <a:ext cx="5616987" cy="2156809"/>
          </a:xfrm>
        </p:spPr>
        <p:txBody>
          <a:bodyPr/>
          <a:lstStyle/>
          <a:p>
            <a:r>
              <a:rPr lang="nl-NL" dirty="0"/>
              <a:t>Bij spelling leert uw kind woorden schrijven. </a:t>
            </a:r>
          </a:p>
          <a:p>
            <a:r>
              <a:rPr lang="nl-NL" dirty="0"/>
              <a:t>Hoe schrijf je een woord? </a:t>
            </a:r>
          </a:p>
          <a:p>
            <a:r>
              <a:rPr lang="nl-NL" dirty="0"/>
              <a:t>En waarom doen wij dat zo?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6141" y="528741"/>
            <a:ext cx="4166533" cy="312490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1499" y="3775709"/>
            <a:ext cx="1781175" cy="2533650"/>
          </a:xfrm>
          <a:prstGeom prst="rect">
            <a:avLst/>
          </a:prstGeom>
        </p:spPr>
      </p:pic>
      <p:pic>
        <p:nvPicPr>
          <p:cNvPr id="6148" name="Picture 4" descr="Afbeeldingsresultaat voor spell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6141" y="3935025"/>
            <a:ext cx="1905000" cy="150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taal">
            <a:extLst>
              <a:ext uri="{FF2B5EF4-FFF2-40B4-BE49-F238E27FC236}">
                <a16:creationId xmlns:a16="http://schemas.microsoft.com/office/drawing/2014/main" id="{30712F44-EEBF-4C80-B592-A99B1FF6B7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160" y="1691926"/>
            <a:ext cx="1105746" cy="1105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13460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5DAEA429-0598-4EDC-9EBE-A60F9F2B0C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341" t="21844" r="30106" b="16737"/>
          <a:stretch/>
        </p:blipFill>
        <p:spPr>
          <a:xfrm>
            <a:off x="94358" y="489983"/>
            <a:ext cx="8542578" cy="6206267"/>
          </a:xfrm>
          <a:prstGeom prst="rect">
            <a:avLst/>
          </a:prstGeom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823745" y="173415"/>
            <a:ext cx="9720072" cy="1499616"/>
          </a:xfrm>
        </p:spPr>
        <p:txBody>
          <a:bodyPr/>
          <a:lstStyle/>
          <a:p>
            <a:r>
              <a:rPr lang="nl-NL" dirty="0"/>
              <a:t>Mondeling Nederlands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half" idx="2"/>
          </p:nvPr>
        </p:nvSpPr>
        <p:spPr>
          <a:xfrm>
            <a:off x="8878661" y="2286000"/>
            <a:ext cx="2736779" cy="377552"/>
          </a:xfrm>
        </p:spPr>
        <p:txBody>
          <a:bodyPr>
            <a:normAutofit fontScale="92500" lnSpcReduction="10000"/>
          </a:bodyPr>
          <a:lstStyle/>
          <a:p>
            <a:r>
              <a:rPr lang="nl-NL" dirty="0"/>
              <a:t>spreken         luisteren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8" name="AutoShape 2" descr="Afbeeldingsresultaat voor child talk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9" name="AutoShape 4" descr="Afbeeldingsresultaat voor child talking"/>
          <p:cNvSpPr>
            <a:spLocks noChangeAspect="1" noChangeArrowheads="1"/>
          </p:cNvSpPr>
          <p:nvPr/>
        </p:nvSpPr>
        <p:spPr bwMode="auto">
          <a:xfrm>
            <a:off x="8903688" y="179960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2056" name="Picture 8" descr="Funny child in eyeglasses standing near school chalkboard  as 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8661" y="1003429"/>
            <a:ext cx="1373676" cy="1199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Afbeeldingsresultaat voor child listeni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9214"/>
          <a:stretch/>
        </p:blipFill>
        <p:spPr bwMode="auto">
          <a:xfrm>
            <a:off x="10296135" y="1023078"/>
            <a:ext cx="1323254" cy="1160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76282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cursus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006317" y="2286001"/>
            <a:ext cx="4754880" cy="4175374"/>
          </a:xfrm>
        </p:spPr>
        <p:txBody>
          <a:bodyPr>
            <a:normAutofit/>
          </a:bodyPr>
          <a:lstStyle/>
          <a:p>
            <a:r>
              <a:rPr lang="nl-NL" b="1" i="1" dirty="0"/>
              <a:t>Ik zit in cursus….</a:t>
            </a:r>
            <a:br>
              <a:rPr lang="nl-NL" dirty="0"/>
            </a:br>
            <a:r>
              <a:rPr lang="nl-NL" dirty="0"/>
              <a:t>Dit is de cursus Nederlands. </a:t>
            </a:r>
            <a:br>
              <a:rPr lang="nl-NL" dirty="0"/>
            </a:br>
            <a:r>
              <a:rPr lang="nl-NL" dirty="0"/>
              <a:t>Uw kind leert tijdens deze lessen woorden en zinnen in het Nederlands. Na elke cursus is er een toets.</a:t>
            </a:r>
            <a:br>
              <a:rPr lang="nl-NL" dirty="0"/>
            </a:br>
            <a:endParaRPr lang="nl-NL" dirty="0"/>
          </a:p>
          <a:p>
            <a:br>
              <a:rPr lang="nl-NL" dirty="0"/>
            </a:br>
            <a:r>
              <a:rPr lang="nl-NL" b="1" i="1" dirty="0"/>
              <a:t>Ik ken al …. Woorden</a:t>
            </a:r>
            <a:br>
              <a:rPr lang="nl-NL" dirty="0"/>
            </a:br>
            <a:r>
              <a:rPr lang="nl-NL" dirty="0"/>
              <a:t>Om dit te weten, maakt uw kind een toets: </a:t>
            </a:r>
            <a:r>
              <a:rPr lang="nl-NL" b="1" dirty="0"/>
              <a:t>T</a:t>
            </a:r>
            <a:r>
              <a:rPr lang="nl-NL" dirty="0"/>
              <a:t>aal </a:t>
            </a:r>
            <a:r>
              <a:rPr lang="nl-NL" b="1" dirty="0"/>
              <a:t>A</a:t>
            </a:r>
            <a:r>
              <a:rPr lang="nl-NL" dirty="0"/>
              <a:t>lle </a:t>
            </a:r>
            <a:r>
              <a:rPr lang="nl-NL" b="1" dirty="0"/>
              <a:t>K</a:t>
            </a:r>
            <a:r>
              <a:rPr lang="nl-NL" dirty="0"/>
              <a:t>inderen. </a:t>
            </a:r>
            <a:br>
              <a:rPr lang="nl-NL" dirty="0"/>
            </a:br>
            <a:r>
              <a:rPr lang="nl-NL" dirty="0"/>
              <a:t>Deze toets kijkt hoeveel woorden uw kind al kent.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489483" y="2403808"/>
            <a:ext cx="2517867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NL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8174503"/>
              </p:ext>
            </p:extLst>
          </p:nvPr>
        </p:nvGraphicFramePr>
        <p:xfrm>
          <a:off x="6256020" y="2517152"/>
          <a:ext cx="3700705" cy="3561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Bitmapafbeelding" r:id="rId3" imgW="5001323" imgH="4828571" progId="Paint.Picture">
                  <p:embed/>
                </p:oleObj>
              </mc:Choice>
              <mc:Fallback>
                <p:oleObj name="Bitmapafbeelding" r:id="rId3" imgW="5001323" imgH="4828571" progId="Paint.Picture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6020" y="2517152"/>
                        <a:ext cx="3700705" cy="35610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1601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bg1"/>
                </a:solidFill>
              </a:rPr>
              <a:t>U leert deze les: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panose="05000000000000000000" pitchFamily="2" charset="2"/>
              <a:buChar char="v"/>
            </a:pPr>
            <a:r>
              <a:rPr lang="nl-NL" dirty="0">
                <a:solidFill>
                  <a:schemeClr val="bg2">
                    <a:lumMod val="20000"/>
                    <a:lumOff val="80000"/>
                  </a:schemeClr>
                </a:solidFill>
              </a:rPr>
              <a:t>Waarom kinderen een doelenkaart krijgen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nl-NL" dirty="0">
                <a:solidFill>
                  <a:schemeClr val="bg2">
                    <a:lumMod val="20000"/>
                    <a:lumOff val="80000"/>
                  </a:schemeClr>
                </a:solidFill>
              </a:rPr>
              <a:t>Begrijpen wat er op de doelenkaart staat</a:t>
            </a:r>
          </a:p>
          <a:p>
            <a:pPr marL="0" indent="0">
              <a:buNone/>
            </a:pP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396538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Prisma project (2)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nl-NL" dirty="0"/>
              <a:t>Actief (zeggen)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01245" y="2202111"/>
            <a:ext cx="4754880" cy="4023360"/>
          </a:xfrm>
        </p:spPr>
        <p:txBody>
          <a:bodyPr/>
          <a:lstStyle/>
          <a:p>
            <a:r>
              <a:rPr lang="nl-NL" dirty="0"/>
              <a:t>Passief (aanwijzen)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128" y="2743697"/>
            <a:ext cx="2888742" cy="3851656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9665" y="2719129"/>
            <a:ext cx="2925593" cy="390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0769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BE9564-41EE-4BEC-AF7B-FF9501DE5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CAD3B0D-005F-4B8A-8B26-3A58F54F0A7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430A53C-B7AA-4688-9C57-A3846C70932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4F1323A-F475-4E67-9A3E-400D2D3335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838" t="22463" r="29189" b="15436"/>
          <a:stretch/>
        </p:blipFill>
        <p:spPr>
          <a:xfrm>
            <a:off x="1510160" y="477794"/>
            <a:ext cx="8367007" cy="609259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0165380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Knutselen en tekenen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2787148" y="2207741"/>
            <a:ext cx="6194032" cy="3278659"/>
          </a:xfrm>
        </p:spPr>
        <p:txBody>
          <a:bodyPr>
            <a:normAutofit/>
          </a:bodyPr>
          <a:lstStyle/>
          <a:p>
            <a:r>
              <a:rPr lang="nl-NL" sz="2000" b="1" dirty="0"/>
              <a:t>Knutselen en tekenen</a:t>
            </a:r>
            <a:br>
              <a:rPr lang="nl-NL" sz="2000" b="1" dirty="0"/>
            </a:br>
            <a:br>
              <a:rPr lang="nl-NL" sz="2000" dirty="0"/>
            </a:br>
            <a:r>
              <a:rPr lang="nl-NL" sz="2000" dirty="0"/>
              <a:t>Kinderen leren werken met lijm, schaar, papier en potlood.</a:t>
            </a:r>
          </a:p>
          <a:p>
            <a:r>
              <a:rPr lang="nl-NL" sz="2000" dirty="0"/>
              <a:t>Ze leren in stappen knutselen en het uiten  van hun fantasie.</a:t>
            </a:r>
          </a:p>
          <a:p>
            <a:r>
              <a:rPr lang="nl-NL" sz="2000" dirty="0"/>
              <a:t>Dit is goed voor :</a:t>
            </a:r>
            <a:br>
              <a:rPr lang="nl-NL" sz="2000" dirty="0"/>
            </a:br>
            <a:r>
              <a:rPr lang="nl-NL" sz="2000" dirty="0"/>
              <a:t>- de concentratie</a:t>
            </a:r>
          </a:p>
          <a:p>
            <a:r>
              <a:rPr lang="nl-NL" sz="2000" dirty="0"/>
              <a:t>- motivatie</a:t>
            </a:r>
          </a:p>
          <a:p>
            <a:r>
              <a:rPr lang="nl-NL" sz="2000" dirty="0"/>
              <a:t>- schrijfvaardigheid van uw kind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1293" y="4181451"/>
            <a:ext cx="3090936" cy="2318203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3281" y="1855781"/>
            <a:ext cx="1616846" cy="2155794"/>
          </a:xfrm>
          <a:prstGeom prst="rect">
            <a:avLst/>
          </a:prstGeom>
        </p:spPr>
      </p:pic>
      <p:pic>
        <p:nvPicPr>
          <p:cNvPr id="14338" name="Picture 2" descr="creaklas 4">
            <a:extLst>
              <a:ext uri="{FF2B5EF4-FFF2-40B4-BE49-F238E27FC236}">
                <a16:creationId xmlns:a16="http://schemas.microsoft.com/office/drawing/2014/main" id="{248DE7CA-565A-40EB-9934-B802834D45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402" y="3141076"/>
            <a:ext cx="1263650" cy="126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69310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nl-NL" dirty="0"/>
              <a:t>Gym en zwemmen</a:t>
            </a:r>
          </a:p>
        </p:txBody>
      </p:sp>
      <p:pic>
        <p:nvPicPr>
          <p:cNvPr id="6" name="Tijdelijke aanduiding voor inhoud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245989" y="1911727"/>
            <a:ext cx="3498211" cy="1967744"/>
          </a:xfrm>
        </p:spPr>
      </p:pic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2273048" y="1897848"/>
            <a:ext cx="4626426" cy="189231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nl-NL" sz="2000" b="1" dirty="0"/>
              <a:t> Gym</a:t>
            </a:r>
          </a:p>
          <a:p>
            <a:r>
              <a:rPr lang="nl-NL" sz="2000" dirty="0"/>
              <a:t>Alle kinderen op de Globe hebben gym.</a:t>
            </a:r>
            <a:br>
              <a:rPr lang="nl-NL" sz="2000" dirty="0"/>
            </a:br>
            <a:br>
              <a:rPr lang="nl-NL" sz="2000" dirty="0"/>
            </a:br>
            <a:r>
              <a:rPr lang="nl-NL" sz="2000" dirty="0"/>
              <a:t>De juf en de gymmeester kijken hoe het kind beweegt en hoe goed hij/zij meedoet met de lessen.</a:t>
            </a:r>
          </a:p>
        </p:txBody>
      </p:sp>
      <p:sp>
        <p:nvSpPr>
          <p:cNvPr id="9" name="Tijdelijke aanduiding voor inhoud 3">
            <a:extLst>
              <a:ext uri="{FF2B5EF4-FFF2-40B4-BE49-F238E27FC236}">
                <a16:creationId xmlns:a16="http://schemas.microsoft.com/office/drawing/2014/main" id="{FD0BC727-33C0-482B-AEC7-F53C8F0015AB}"/>
              </a:ext>
            </a:extLst>
          </p:cNvPr>
          <p:cNvSpPr txBox="1">
            <a:spLocks/>
          </p:cNvSpPr>
          <p:nvPr/>
        </p:nvSpPr>
        <p:spPr>
          <a:xfrm>
            <a:off x="2350869" y="4176582"/>
            <a:ext cx="4713252" cy="2148649"/>
          </a:xfrm>
          <a:prstGeom prst="rect">
            <a:avLst/>
          </a:prstGeom>
        </p:spPr>
        <p:txBody>
          <a:bodyPr vert="horz" lIns="45720" tIns="45720" rIns="4572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Tw Cen MT" panose="020B0602020104020603" pitchFamily="34" charset="0"/>
              <a:buNone/>
            </a:pPr>
            <a:r>
              <a:rPr lang="nl-NL" sz="2000" b="1" dirty="0"/>
              <a:t> Zwemmen</a:t>
            </a:r>
            <a:br>
              <a:rPr lang="nl-NL" sz="2000" b="1" dirty="0"/>
            </a:br>
            <a:br>
              <a:rPr lang="nl-NL" sz="2000" b="1" dirty="0"/>
            </a:br>
            <a:r>
              <a:rPr lang="nl-NL" sz="2000" dirty="0"/>
              <a:t>De kinderen van MB1/MB2/BB krijgen zwemles. </a:t>
            </a:r>
            <a:br>
              <a:rPr lang="nl-NL" sz="2000" dirty="0"/>
            </a:br>
            <a:br>
              <a:rPr lang="nl-NL" sz="2000" dirty="0"/>
            </a:br>
            <a:r>
              <a:rPr lang="nl-NL" sz="2000" dirty="0"/>
              <a:t>Als ze goed meedoen kunnen ze een zwemdiploma krijgen.</a:t>
            </a:r>
            <a:endParaRPr lang="nl-NL" sz="2000" b="1" dirty="0"/>
          </a:p>
        </p:txBody>
      </p:sp>
      <p:pic>
        <p:nvPicPr>
          <p:cNvPr id="10242" name="Picture 2" descr="Afbeeldingsresultaat voor zwemles">
            <a:extLst>
              <a:ext uri="{FF2B5EF4-FFF2-40B4-BE49-F238E27FC236}">
                <a16:creationId xmlns:a16="http://schemas.microsoft.com/office/drawing/2014/main" id="{8B74FE5F-AF3B-483F-8C14-5DCE2184D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5989" y="4304748"/>
            <a:ext cx="2848992" cy="1892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Afbeeldingsresultaat voor zwemdiploma">
            <a:extLst>
              <a:ext uri="{FF2B5EF4-FFF2-40B4-BE49-F238E27FC236}">
                <a16:creationId xmlns:a16="http://schemas.microsoft.com/office/drawing/2014/main" id="{73F4ECD8-5C84-4E5A-820B-FAD898B753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19206">
            <a:off x="10106254" y="4990289"/>
            <a:ext cx="1786017" cy="126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5" name="Picture 15" descr="turnzaal t">
            <a:extLst>
              <a:ext uri="{FF2B5EF4-FFF2-40B4-BE49-F238E27FC236}">
                <a16:creationId xmlns:a16="http://schemas.microsoft.com/office/drawing/2014/main" id="{67F1B2C3-A987-489B-8718-E1CF306262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45" y="2352707"/>
            <a:ext cx="1258888" cy="125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0256" name="Picture 16" descr="zwemmen">
            <a:extLst>
              <a:ext uri="{FF2B5EF4-FFF2-40B4-BE49-F238E27FC236}">
                <a16:creationId xmlns:a16="http://schemas.microsoft.com/office/drawing/2014/main" id="{61DAF0EE-6EA8-4A49-9236-49D6515D1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220" y="4659460"/>
            <a:ext cx="1230313" cy="1231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79637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Wereldoriëntatie 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2655652" y="2795774"/>
            <a:ext cx="45428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 err="1"/>
              <a:t>Wereldorientatie</a:t>
            </a:r>
            <a:endParaRPr lang="nl-NL" sz="2000" b="1" dirty="0"/>
          </a:p>
          <a:p>
            <a:endParaRPr lang="nl-NL" sz="2000" b="1" dirty="0"/>
          </a:p>
          <a:p>
            <a:r>
              <a:rPr lang="nl-NL" sz="2000" dirty="0"/>
              <a:t>Uw kind leert over de wereld om zich heen, over de zomer / herfst / Sinterklaas / </a:t>
            </a:r>
            <a:r>
              <a:rPr lang="nl-NL" sz="2000" dirty="0" err="1"/>
              <a:t>dinosauriers</a:t>
            </a:r>
            <a:r>
              <a:rPr lang="nl-NL" sz="2000" dirty="0"/>
              <a:t> / Nederland etc.</a:t>
            </a: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8358" y="2047877"/>
            <a:ext cx="3589672" cy="2019191"/>
          </a:xfrm>
          <a:prstGeom prst="rect">
            <a:avLst/>
          </a:prstGeom>
        </p:spPr>
      </p:pic>
      <p:pic>
        <p:nvPicPr>
          <p:cNvPr id="13" name="Afbeelding 12" descr="Afbeelding met persoon, vloer, grond, kind&#10;&#10;Beschrijving is gegenereerd met zeer hoge betrouwbaarheid">
            <a:extLst>
              <a:ext uri="{FF2B5EF4-FFF2-40B4-BE49-F238E27FC236}">
                <a16:creationId xmlns:a16="http://schemas.microsoft.com/office/drawing/2014/main" id="{ABDDCDA1-5850-4FB9-BBE6-F9E28DCCCD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2677" y="4187757"/>
            <a:ext cx="3588426" cy="2018490"/>
          </a:xfrm>
          <a:prstGeom prst="rect">
            <a:avLst/>
          </a:prstGeom>
        </p:spPr>
      </p:pic>
      <p:pic>
        <p:nvPicPr>
          <p:cNvPr id="15362" name="Picture 2" descr="aarde t">
            <a:extLst>
              <a:ext uri="{FF2B5EF4-FFF2-40B4-BE49-F238E27FC236}">
                <a16:creationId xmlns:a16="http://schemas.microsoft.com/office/drawing/2014/main" id="{CD797988-62CD-4BC5-8941-130580215E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130" y="3057472"/>
            <a:ext cx="1230313" cy="123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19168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10772456" cy="1499616"/>
          </a:xfrm>
        </p:spPr>
        <p:txBody>
          <a:bodyPr/>
          <a:lstStyle/>
          <a:p>
            <a:r>
              <a:rPr lang="nl-NL" dirty="0"/>
              <a:t>Concentratie, tempo &amp; motivatie (werkhouding)</a:t>
            </a:r>
          </a:p>
        </p:txBody>
      </p:sp>
      <p:pic>
        <p:nvPicPr>
          <p:cNvPr id="6" name="Tijdelijke aanduiding voor inhoud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 rot="5400000">
            <a:off x="8620780" y="2822337"/>
            <a:ext cx="1830457" cy="1029632"/>
          </a:xfr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2456" y="2421924"/>
            <a:ext cx="1372843" cy="1830457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6107" y="4356063"/>
            <a:ext cx="2141483" cy="1606112"/>
          </a:xfrm>
          <a:prstGeom prst="rect">
            <a:avLst/>
          </a:prstGeom>
        </p:spPr>
      </p:pic>
      <p:sp>
        <p:nvSpPr>
          <p:cNvPr id="9" name="Tekstvak 8"/>
          <p:cNvSpPr txBox="1"/>
          <p:nvPr/>
        </p:nvSpPr>
        <p:spPr>
          <a:xfrm>
            <a:off x="2232810" y="2193859"/>
            <a:ext cx="624970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/>
              <a:t>Concentratie</a:t>
            </a:r>
            <a:r>
              <a:rPr lang="nl-NL" sz="2000" dirty="0"/>
              <a:t> 	uw kind kan langere tijd </a:t>
            </a:r>
            <a:br>
              <a:rPr lang="nl-NL" sz="2000" dirty="0"/>
            </a:br>
            <a:r>
              <a:rPr lang="nl-NL" sz="2000" dirty="0"/>
              <a:t> 				aan een taak werken </a:t>
            </a:r>
            <a:br>
              <a:rPr lang="nl-NL" sz="2000" dirty="0"/>
            </a:br>
            <a:r>
              <a:rPr lang="nl-NL" sz="2000" dirty="0"/>
              <a:t> 				en laat zich niet afleiden.</a:t>
            </a:r>
          </a:p>
          <a:p>
            <a:br>
              <a:rPr lang="nl-NL" sz="2000" dirty="0"/>
            </a:br>
            <a:br>
              <a:rPr lang="nl-NL" sz="2000" dirty="0"/>
            </a:br>
            <a:r>
              <a:rPr lang="nl-NL" sz="2000" b="1" dirty="0"/>
              <a:t>Motivatie		</a:t>
            </a:r>
            <a:r>
              <a:rPr lang="nl-NL" sz="2000" dirty="0"/>
              <a:t>wil uw kind leren? </a:t>
            </a:r>
            <a:br>
              <a:rPr lang="nl-NL" sz="2000" dirty="0"/>
            </a:br>
            <a:r>
              <a:rPr lang="nl-NL" sz="2000" dirty="0"/>
              <a:t> 				Is uw kind betrokken bij </a:t>
            </a:r>
            <a:br>
              <a:rPr lang="nl-NL" sz="2000" dirty="0"/>
            </a:br>
            <a:r>
              <a:rPr lang="nl-NL" sz="2000" dirty="0"/>
              <a:t> 				zijn eigen ontwikkeling?</a:t>
            </a:r>
          </a:p>
          <a:p>
            <a:endParaRPr lang="nl-NL" sz="2000" dirty="0"/>
          </a:p>
          <a:p>
            <a:r>
              <a:rPr lang="nl-NL" sz="2000" b="1" dirty="0"/>
              <a:t>Tempo</a:t>
            </a:r>
            <a:r>
              <a:rPr lang="nl-NL" sz="2000" dirty="0"/>
              <a:t>			krijgt uw kind zijn taken op tijd af?</a:t>
            </a:r>
            <a:br>
              <a:rPr lang="nl-NL" sz="2000" dirty="0"/>
            </a:br>
            <a:endParaRPr lang="nl-NL" sz="2000" dirty="0"/>
          </a:p>
          <a:p>
            <a:r>
              <a:rPr lang="nl-NL" sz="2000" dirty="0"/>
              <a:t> 				maakt hij/zij de taken die moeten?</a:t>
            </a:r>
            <a:br>
              <a:rPr lang="nl-NL" sz="2000" dirty="0"/>
            </a:br>
            <a:endParaRPr lang="nl-NL" sz="2000" dirty="0"/>
          </a:p>
        </p:txBody>
      </p:sp>
      <p:pic>
        <p:nvPicPr>
          <p:cNvPr id="16386" name="Picture 2" descr="werken school">
            <a:extLst>
              <a:ext uri="{FF2B5EF4-FFF2-40B4-BE49-F238E27FC236}">
                <a16:creationId xmlns:a16="http://schemas.microsoft.com/office/drawing/2014/main" id="{79FB6C89-C724-4193-8BD3-D4DB1951E4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53" y="2137731"/>
            <a:ext cx="1257300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6387" name="Picture 3" descr="juichen">
            <a:extLst>
              <a:ext uri="{FF2B5EF4-FFF2-40B4-BE49-F238E27FC236}">
                <a16:creationId xmlns:a16="http://schemas.microsoft.com/office/drawing/2014/main" id="{93EB5455-0680-4165-99AB-532202ADC3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52" y="3510508"/>
            <a:ext cx="1257300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6388" name="Picture 4" descr="chronometer">
            <a:extLst>
              <a:ext uri="{FF2B5EF4-FFF2-40B4-BE49-F238E27FC236}">
                <a16:creationId xmlns:a16="http://schemas.microsoft.com/office/drawing/2014/main" id="{EF3C91F9-9B70-443D-B501-B6EFB3A9B1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52" y="4883285"/>
            <a:ext cx="1257300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4130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sociale vorming (gedrag)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2175470" y="2295597"/>
            <a:ext cx="6467942" cy="3834612"/>
          </a:xfrm>
        </p:spPr>
        <p:txBody>
          <a:bodyPr>
            <a:normAutofit/>
          </a:bodyPr>
          <a:lstStyle/>
          <a:p>
            <a:r>
              <a:rPr lang="nl-NL" b="1" dirty="0"/>
              <a:t>Sociale vorming</a:t>
            </a:r>
          </a:p>
          <a:p>
            <a:r>
              <a:rPr lang="nl-NL" dirty="0"/>
              <a:t>Hoe gaat uw kind om met anderen?</a:t>
            </a:r>
          </a:p>
          <a:p>
            <a:r>
              <a:rPr lang="nl-NL" dirty="0"/>
              <a:t>Is hij/ zij aardig, respectvol, brutaal of onrustig?</a:t>
            </a:r>
            <a:br>
              <a:rPr lang="nl-NL" dirty="0"/>
            </a:br>
            <a:endParaRPr lang="nl-NL" dirty="0"/>
          </a:p>
          <a:p>
            <a:r>
              <a:rPr lang="nl-NL" b="1" dirty="0"/>
              <a:t>Naar de leerkracht: </a:t>
            </a:r>
            <a:br>
              <a:rPr lang="nl-NL" b="1" dirty="0"/>
            </a:br>
            <a:r>
              <a:rPr lang="nl-NL" dirty="0"/>
              <a:t>hoe is de band tussen de juf en uw kind</a:t>
            </a:r>
          </a:p>
          <a:p>
            <a:endParaRPr lang="nl-NL" dirty="0"/>
          </a:p>
          <a:p>
            <a:r>
              <a:rPr lang="nl-NL" b="1" dirty="0"/>
              <a:t>Naar medeleerlingen: </a:t>
            </a:r>
            <a:br>
              <a:rPr lang="nl-NL" b="1" dirty="0"/>
            </a:br>
            <a:r>
              <a:rPr lang="nl-NL" dirty="0"/>
              <a:t>hoe is de band tussen uw kind en andere  kinderen?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6031" y="1824068"/>
            <a:ext cx="1953547" cy="2604729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9578" y="3525480"/>
            <a:ext cx="1953547" cy="2604729"/>
          </a:xfrm>
          <a:prstGeom prst="rect">
            <a:avLst/>
          </a:prstGeom>
        </p:spPr>
      </p:pic>
      <p:pic>
        <p:nvPicPr>
          <p:cNvPr id="17410" name="Picture 2" descr="spelen vriendje bij mij 2">
            <a:extLst>
              <a:ext uri="{FF2B5EF4-FFF2-40B4-BE49-F238E27FC236}">
                <a16:creationId xmlns:a16="http://schemas.microsoft.com/office/drawing/2014/main" id="{87B719E6-1F12-465F-B059-4B464EEB1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10" y="3278222"/>
            <a:ext cx="1274763" cy="12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58310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4DA5F8E-468C-4C10-8369-7FDDAAEF8E8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F378323-903C-4F23-BCF6-88820C0F5D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703" t="18018" r="32432" b="11952"/>
          <a:stretch/>
        </p:blipFill>
        <p:spPr>
          <a:xfrm>
            <a:off x="1120292" y="430192"/>
            <a:ext cx="8262551" cy="593234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1084411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handtekening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770" y="2887455"/>
            <a:ext cx="3724275" cy="1695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2C2411D-CDE7-4383-9562-9644F4E2582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06666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Zijn er nog vragen?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Ovale toelichting 3"/>
          <p:cNvSpPr/>
          <p:nvPr/>
        </p:nvSpPr>
        <p:spPr>
          <a:xfrm>
            <a:off x="1729409" y="2405270"/>
            <a:ext cx="2802834" cy="209715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e toelichting 4"/>
          <p:cNvSpPr/>
          <p:nvPr/>
        </p:nvSpPr>
        <p:spPr>
          <a:xfrm>
            <a:off x="6510131" y="1798983"/>
            <a:ext cx="2802834" cy="209715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e toelichting 5"/>
          <p:cNvSpPr/>
          <p:nvPr/>
        </p:nvSpPr>
        <p:spPr>
          <a:xfrm>
            <a:off x="4671391" y="3896139"/>
            <a:ext cx="2802834" cy="209715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2916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/>
              <a:t>de doelenkaart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D3386A7-B8C7-4F09-83C3-30EE611B6E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9601" y="311727"/>
            <a:ext cx="9720071" cy="4023360"/>
          </a:xfrm>
        </p:spPr>
        <p:txBody>
          <a:bodyPr/>
          <a:lstStyle/>
          <a:p>
            <a:endParaRPr lang="nl-NL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/>
          <a:srcRect l="18597" t="16209" r="19612" b="6577"/>
          <a:stretch/>
        </p:blipFill>
        <p:spPr>
          <a:xfrm>
            <a:off x="596596" y="536261"/>
            <a:ext cx="5567250" cy="391321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72393289-0694-47DC-A9EF-09BD06E59F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692" t="23405" r="30266" b="15887"/>
          <a:stretch/>
        </p:blipFill>
        <p:spPr>
          <a:xfrm>
            <a:off x="6417133" y="536261"/>
            <a:ext cx="5046987" cy="391321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10646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>
                <a:solidFill>
                  <a:srgbClr val="FF0000"/>
                </a:solidFill>
              </a:rPr>
              <a:t>het</a:t>
            </a:r>
            <a:r>
              <a:rPr lang="nl-NL" sz="4800" dirty="0"/>
              <a:t> doelengesprek</a:t>
            </a:r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951392" y="1080655"/>
            <a:ext cx="9720071" cy="4023360"/>
          </a:xfrm>
        </p:spPr>
        <p:txBody>
          <a:bodyPr/>
          <a:lstStyle/>
          <a:p>
            <a:endParaRPr lang="nl-NL" dirty="0"/>
          </a:p>
        </p:txBody>
      </p:sp>
      <p:pic>
        <p:nvPicPr>
          <p:cNvPr id="1026" name="Picture 2" descr="Can't Go To Your Child's Parent-Teacher Conference? Try This Instea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3616" y="1319645"/>
            <a:ext cx="5236929" cy="349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5287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doelenkaart</a:t>
            </a:r>
          </a:p>
        </p:txBody>
      </p:sp>
      <p:sp>
        <p:nvSpPr>
          <p:cNvPr id="9" name="Tijdelijke aanduiding voor inhoud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3 keer per jaar is er een doelengesprek op school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het doelengesprek is met de juf van uw kind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op de doelenkaart staat hoe het gaat met uw kind op school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2745" y="4166755"/>
            <a:ext cx="2535642" cy="246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5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Stap voor Stap</a:t>
            </a:r>
          </a:p>
        </p:txBody>
      </p:sp>
      <p:sp>
        <p:nvSpPr>
          <p:cNvPr id="9" name="Tijdelijke aanduiding voor inhoud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we gaan nu samen met u de doelenkaart bekijken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dirty="0"/>
              <a:t> bij elk onderdeel volgt een stukje uitleg</a:t>
            </a:r>
          </a:p>
        </p:txBody>
      </p:sp>
    </p:spTree>
    <p:extLst>
      <p:ext uri="{BB962C8B-B14F-4D97-AF65-F5344CB8AC3E}">
        <p14:creationId xmlns:p14="http://schemas.microsoft.com/office/powerpoint/2010/main" val="577232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Het voorblad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884164" y="2270235"/>
            <a:ext cx="6021037" cy="4023360"/>
          </a:xfrm>
        </p:spPr>
        <p:txBody>
          <a:bodyPr/>
          <a:lstStyle/>
          <a:p>
            <a:r>
              <a:rPr lang="nl-NL" dirty="0"/>
              <a:t>Dit is de voorkant</a:t>
            </a:r>
          </a:p>
          <a:p>
            <a:endParaRPr lang="nl-NL" dirty="0"/>
          </a:p>
          <a:p>
            <a:r>
              <a:rPr lang="nl-NL" dirty="0"/>
              <a:t>Hier staat de naam van uw kind</a:t>
            </a:r>
          </a:p>
          <a:p>
            <a:endParaRPr lang="nl-NL" dirty="0"/>
          </a:p>
          <a:p>
            <a:r>
              <a:rPr lang="nl-NL" dirty="0"/>
              <a:t>Vb.   Naam : Mustafa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l="18597" t="16209" r="19612" b="6577"/>
          <a:stretch/>
        </p:blipFill>
        <p:spPr>
          <a:xfrm>
            <a:off x="1340069" y="2084832"/>
            <a:ext cx="4193628" cy="294769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269284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>
            <a:extLst>
              <a:ext uri="{FF2B5EF4-FFF2-40B4-BE49-F238E27FC236}">
                <a16:creationId xmlns:a16="http://schemas.microsoft.com/office/drawing/2014/main" id="{41BA4C85-89A8-4387-8194-10C498DFAE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217" y="924025"/>
            <a:ext cx="9621838" cy="569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3082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19B5B6-724E-46FD-B9F5-90C36A906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63CC583-031A-4B4F-80BD-1D3D3AF65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855" y="5247503"/>
            <a:ext cx="3098472" cy="114505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nl-NL" dirty="0"/>
              <a:t>De Globe is een basisschool voor kinderen van 6 tot 12 jaar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C3075965-84E0-4BE7-B312-6E2CDFDA04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601" y="127181"/>
            <a:ext cx="6029325" cy="6497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4" name="Pijl: rechts 3">
            <a:extLst>
              <a:ext uri="{FF2B5EF4-FFF2-40B4-BE49-F238E27FC236}">
                <a16:creationId xmlns:a16="http://schemas.microsoft.com/office/drawing/2014/main" id="{E11C48FB-1AD9-4FC7-8633-8883604CE1AC}"/>
              </a:ext>
            </a:extLst>
          </p:cNvPr>
          <p:cNvSpPr/>
          <p:nvPr/>
        </p:nvSpPr>
        <p:spPr>
          <a:xfrm>
            <a:off x="3237207" y="6150643"/>
            <a:ext cx="1400783" cy="1809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040860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al">
  <a:themeElements>
    <a:clrScheme name="Integraal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Integra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125000"/>
              </a:schemeClr>
              <a:schemeClr val="phClr">
                <a:tint val="92000"/>
                <a:shade val="70000"/>
                <a:satMod val="110000"/>
              </a:schemeClr>
            </a:duotone>
          </a:blip>
          <a:tile tx="0" ty="0" sx="22000" sy="2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E736489A-00C3-4E0A-AAA8-D4D3127BA5B3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7619</TotalTime>
  <Words>314</Words>
  <Application>Microsoft Office PowerPoint</Application>
  <PresentationFormat>Breedbeeld</PresentationFormat>
  <Paragraphs>95</Paragraphs>
  <Slides>29</Slides>
  <Notes>0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29</vt:i4>
      </vt:variant>
    </vt:vector>
  </HeadingPairs>
  <TitlesOfParts>
    <vt:vector size="36" baseType="lpstr">
      <vt:lpstr>Calibri</vt:lpstr>
      <vt:lpstr>Tw Cen MT</vt:lpstr>
      <vt:lpstr>Tw Cen MT Condensed</vt:lpstr>
      <vt:lpstr>Wingdings</vt:lpstr>
      <vt:lpstr>Wingdings 3</vt:lpstr>
      <vt:lpstr>Integraal</vt:lpstr>
      <vt:lpstr>Bitmapafbeelding</vt:lpstr>
      <vt:lpstr>blok 2 les 1: de doelenkaart</vt:lpstr>
      <vt:lpstr>U leert deze les:</vt:lpstr>
      <vt:lpstr>PowerPoint-presentatie</vt:lpstr>
      <vt:lpstr>PowerPoint-presentatie</vt:lpstr>
      <vt:lpstr>De doelenkaart</vt:lpstr>
      <vt:lpstr>Stap voor Stap</vt:lpstr>
      <vt:lpstr>Het voorblad</vt:lpstr>
      <vt:lpstr>PowerPoint-presentatie</vt:lpstr>
      <vt:lpstr>PowerPoint-presentatie</vt:lpstr>
      <vt:lpstr>De doelenkaart</vt:lpstr>
      <vt:lpstr>PowerPoint-presentatie</vt:lpstr>
      <vt:lpstr>PowerPoint-presentatie</vt:lpstr>
      <vt:lpstr>voortgang</vt:lpstr>
      <vt:lpstr>LEzen</vt:lpstr>
      <vt:lpstr>rekenen</vt:lpstr>
      <vt:lpstr>Begrijpend lezen</vt:lpstr>
      <vt:lpstr>spelling</vt:lpstr>
      <vt:lpstr>Mondeling Nederlands</vt:lpstr>
      <vt:lpstr>De cursus</vt:lpstr>
      <vt:lpstr>Prisma project (2)</vt:lpstr>
      <vt:lpstr>PowerPoint-presentatie</vt:lpstr>
      <vt:lpstr>Knutselen en tekenen</vt:lpstr>
      <vt:lpstr>Gym en zwemmen</vt:lpstr>
      <vt:lpstr>Wereldoriëntatie </vt:lpstr>
      <vt:lpstr>Concentratie, tempo &amp; motivatie (werkhouding)</vt:lpstr>
      <vt:lpstr>sociale vorming (gedrag)</vt:lpstr>
      <vt:lpstr>PowerPoint-presentatie</vt:lpstr>
      <vt:lpstr>De handtekening</vt:lpstr>
      <vt:lpstr>Zijn er nog vragen?</vt:lpstr>
    </vt:vector>
  </TitlesOfParts>
  <Company>QLiCT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Oudercursus blok 1 les 1: Welkom op School</dc:title>
  <dc:creator>staf</dc:creator>
  <cp:lastModifiedBy>aurora smit</cp:lastModifiedBy>
  <cp:revision>85</cp:revision>
  <cp:lastPrinted>2016-10-14T11:39:31Z</cp:lastPrinted>
  <dcterms:created xsi:type="dcterms:W3CDTF">2016-05-27T06:00:09Z</dcterms:created>
  <dcterms:modified xsi:type="dcterms:W3CDTF">2018-03-06T09:10:09Z</dcterms:modified>
</cp:coreProperties>
</file>