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72" r:id="rId4"/>
    <p:sldId id="258" r:id="rId5"/>
    <p:sldId id="280" r:id="rId6"/>
    <p:sldId id="273" r:id="rId7"/>
    <p:sldId id="274" r:id="rId8"/>
    <p:sldId id="276" r:id="rId9"/>
    <p:sldId id="278" r:id="rId10"/>
    <p:sldId id="282" r:id="rId11"/>
    <p:sldId id="281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/>
              <a:pPr/>
              <a:t>31-1-2018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>
              <a:solidFill>
                <a:srgbClr val="7030A0">
                  <a:tint val="20000"/>
                </a:srgbClr>
              </a:solidFill>
            </a:endParaRPr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317621C-E867-4D19-958B-D42215D81D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6429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31-1-2018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19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31-1-2018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374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31-1-2018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13097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31-1-2018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6748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31-1-2018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0665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31-1-2018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854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31-1-2018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09542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31-1-2018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474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31-1-2018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571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31-1-2018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3986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31-1-2018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40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QFZGQmrsz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X_oy9614HQ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Agogische vakken</a:t>
            </a:r>
            <a:endParaRPr lang="nl-NL" dirty="0"/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Ontwikkelingspsychologie 1.4</a:t>
            </a:r>
          </a:p>
          <a:p>
            <a:r>
              <a:rPr lang="nl-NL" dirty="0" smtClean="0"/>
              <a:t>De baby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8558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www.youtube.com/watch?v=pQFZGQmrszg</a:t>
            </a: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Sociaal-emotionele ontwikkeling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018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nl-NL" dirty="0" smtClean="0"/>
              <a:t>Maak een begin aan je levensboek.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Eindopdracht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496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Programma:</a:t>
            </a:r>
          </a:p>
          <a:p>
            <a:r>
              <a:rPr lang="nl-NL" dirty="0" smtClean="0"/>
              <a:t>Energizer </a:t>
            </a:r>
          </a:p>
          <a:p>
            <a:r>
              <a:rPr lang="nl-NL" dirty="0" smtClean="0"/>
              <a:t>Terugblik van vorige week</a:t>
            </a:r>
          </a:p>
          <a:p>
            <a:r>
              <a:rPr lang="nl-NL" dirty="0" smtClean="0"/>
              <a:t>Doel</a:t>
            </a:r>
          </a:p>
          <a:p>
            <a:r>
              <a:rPr lang="nl-NL" dirty="0" smtClean="0"/>
              <a:t>Theorie Baby met opdrachten</a:t>
            </a:r>
          </a:p>
          <a:p>
            <a:r>
              <a:rPr lang="nl-NL" dirty="0" smtClean="0"/>
              <a:t>Zelfstandig werken aan eindopdracht</a:t>
            </a:r>
          </a:p>
          <a:p>
            <a:r>
              <a:rPr lang="nl-NL" dirty="0" smtClean="0"/>
              <a:t>Evaluatie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4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437112"/>
            <a:ext cx="3225642" cy="2800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5452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www.youtube.com/watch?v=QX_oy9614HQ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Wat zie je hier gebeuren?</a:t>
            </a:r>
          </a:p>
          <a:p>
            <a:r>
              <a:rPr lang="nl-NL" dirty="0" smtClean="0"/>
              <a:t>Wat is het doel van deze test?</a:t>
            </a:r>
          </a:p>
          <a:p>
            <a:endParaRPr lang="nl-NL" dirty="0" smtClean="0"/>
          </a:p>
          <a:p>
            <a:endParaRPr lang="nl-NL" dirty="0"/>
          </a:p>
          <a:p>
            <a:pPr marL="109728" indent="0"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Energizer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7036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nl-NL" dirty="0" smtClean="0"/>
              <a:t>Lichamelijke ontwikkeling</a:t>
            </a:r>
          </a:p>
          <a:p>
            <a:pPr marL="109728" indent="0">
              <a:buNone/>
            </a:pPr>
            <a:r>
              <a:rPr lang="nl-NL" dirty="0" smtClean="0"/>
              <a:t>Motoriek</a:t>
            </a:r>
          </a:p>
          <a:p>
            <a:pPr marL="109728" indent="0">
              <a:buNone/>
            </a:pPr>
            <a:r>
              <a:rPr lang="nl-NL" dirty="0" smtClean="0"/>
              <a:t>Reflexen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Terugblik: </a:t>
            </a:r>
            <a:endParaRPr lang="nl-NL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828933"/>
            <a:ext cx="5510386" cy="3673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349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kunt de kenmerken benoemen van de cognitieve ontwikkeling van de baby</a:t>
            </a:r>
          </a:p>
          <a:p>
            <a:r>
              <a:rPr lang="nl-NL" dirty="0" smtClean="0"/>
              <a:t>Je kunt benoemen hoe de taalontwikkeling van de baby verloopt.</a:t>
            </a:r>
          </a:p>
          <a:p>
            <a:r>
              <a:rPr lang="nl-NL" dirty="0"/>
              <a:t>Je kunt benoemen wat ervarings-, herhalings- en imiterend leren is.</a:t>
            </a:r>
          </a:p>
          <a:p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 van vandaag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384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baby ontwikkelt zich door </a:t>
            </a:r>
          </a:p>
          <a:p>
            <a:pPr lvl="1"/>
            <a:r>
              <a:rPr lang="nl-NL" dirty="0" smtClean="0"/>
              <a:t>rijping (tot ontwikkeling komend)</a:t>
            </a:r>
          </a:p>
          <a:p>
            <a:pPr lvl="1"/>
            <a:r>
              <a:rPr lang="nl-NL" dirty="0" smtClean="0"/>
              <a:t>Leren (begrijpen/zich eigen maken)</a:t>
            </a:r>
          </a:p>
          <a:p>
            <a:pPr lvl="1"/>
            <a:endParaRPr lang="nl-NL" dirty="0"/>
          </a:p>
          <a:p>
            <a:pPr lvl="1"/>
            <a:r>
              <a:rPr lang="nl-NL" dirty="0" smtClean="0"/>
              <a:t>Leren gebeurt pas als kind eraan toe is, dus rijp is.</a:t>
            </a:r>
          </a:p>
          <a:p>
            <a:pPr lvl="1"/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cognitieve ontwikkeling van baby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2421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Ervaringsleren: </a:t>
            </a:r>
          </a:p>
          <a:p>
            <a:pPr lvl="1"/>
            <a:r>
              <a:rPr lang="nl-NL" dirty="0" smtClean="0"/>
              <a:t>Leren door zelf te doen</a:t>
            </a:r>
          </a:p>
          <a:p>
            <a:endParaRPr lang="nl-NL" dirty="0" smtClean="0"/>
          </a:p>
          <a:p>
            <a:r>
              <a:rPr lang="nl-NL" dirty="0" smtClean="0"/>
              <a:t>Herhalingsleren:</a:t>
            </a:r>
          </a:p>
          <a:p>
            <a:pPr lvl="1"/>
            <a:r>
              <a:rPr lang="nl-NL" dirty="0" smtClean="0"/>
              <a:t>Leren door iet vele malen te herhalen (te oefenen)</a:t>
            </a:r>
          </a:p>
          <a:p>
            <a:endParaRPr lang="nl-NL" dirty="0" smtClean="0"/>
          </a:p>
          <a:p>
            <a:r>
              <a:rPr lang="nl-NL" dirty="0" smtClean="0"/>
              <a:t>Imiterend leren: </a:t>
            </a:r>
          </a:p>
          <a:p>
            <a:pPr lvl="1"/>
            <a:r>
              <a:rPr lang="nl-NL" dirty="0" smtClean="0"/>
              <a:t>leren door voordoen en nadoen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 manieren van leren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664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JA!!!</a:t>
            </a:r>
          </a:p>
          <a:p>
            <a:endParaRPr lang="nl-NL" dirty="0"/>
          </a:p>
          <a:p>
            <a:r>
              <a:rPr lang="nl-NL" dirty="0" smtClean="0"/>
              <a:t>Stimuleren door interessante omgeving</a:t>
            </a:r>
          </a:p>
          <a:p>
            <a:r>
              <a:rPr lang="nl-NL" dirty="0" smtClean="0"/>
              <a:t>Omgeving rijk aan prikkels</a:t>
            </a:r>
          </a:p>
          <a:p>
            <a:r>
              <a:rPr lang="nl-NL" dirty="0" smtClean="0"/>
              <a:t>Gevarieerd</a:t>
            </a:r>
          </a:p>
          <a:p>
            <a:endParaRPr lang="nl-NL" dirty="0"/>
          </a:p>
          <a:p>
            <a:r>
              <a:rPr lang="nl-NL" dirty="0" smtClean="0"/>
              <a:t>Baby wordt actief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Is het proces van rijping beïnvloedbaar?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0033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109728" indent="0">
              <a:buNone/>
            </a:pPr>
            <a:endParaRPr lang="nl-NL" b="1" dirty="0"/>
          </a:p>
          <a:p>
            <a:r>
              <a:rPr lang="nl-NL" dirty="0" smtClean="0"/>
              <a:t>Bekijk het filmpje via </a:t>
            </a:r>
            <a:r>
              <a:rPr lang="nl-NL" dirty="0" err="1" smtClean="0"/>
              <a:t>youtube</a:t>
            </a:r>
            <a:endParaRPr lang="nl-NL" dirty="0" smtClean="0"/>
          </a:p>
          <a:p>
            <a:r>
              <a:rPr lang="nl-NL" dirty="0" smtClean="0"/>
              <a:t>Leg </a:t>
            </a:r>
            <a:r>
              <a:rPr lang="nl-NL" dirty="0"/>
              <a:t>in 2 zinnen uit wat belangrijk is m.b.t. de </a:t>
            </a:r>
            <a:r>
              <a:rPr lang="nl-NL" dirty="0" smtClean="0"/>
              <a:t>cognitieve- en taal ontwikkeling.</a:t>
            </a:r>
          </a:p>
          <a:p>
            <a:r>
              <a:rPr lang="nl-NL" dirty="0" smtClean="0"/>
              <a:t>Formuleer </a:t>
            </a:r>
            <a:r>
              <a:rPr lang="nl-NL" dirty="0"/>
              <a:t>een tip voor de pedagogisch medewerker. </a:t>
            </a:r>
            <a:endParaRPr lang="nl-NL" dirty="0" smtClean="0"/>
          </a:p>
          <a:p>
            <a:pPr marL="109728" indent="0">
              <a:buNone/>
            </a:pPr>
            <a:r>
              <a:rPr lang="nl-NL" dirty="0"/>
              <a:t>	</a:t>
            </a:r>
            <a:r>
              <a:rPr lang="nl-NL" dirty="0" smtClean="0"/>
              <a:t>Waar </a:t>
            </a:r>
            <a:r>
              <a:rPr lang="nl-NL" dirty="0"/>
              <a:t>moet hij/zij rekening mee houden m.b.t. </a:t>
            </a:r>
            <a:r>
              <a:rPr lang="nl-NL" dirty="0" smtClean="0"/>
              <a:t>de cognitieve- en </a:t>
            </a:r>
            <a:r>
              <a:rPr lang="nl-NL" dirty="0"/>
              <a:t>taal </a:t>
            </a:r>
            <a:r>
              <a:rPr lang="nl-NL" dirty="0" smtClean="0"/>
              <a:t>	ontwikkeling </a:t>
            </a:r>
            <a:r>
              <a:rPr lang="nl-NL" dirty="0"/>
              <a:t>van de baby?</a:t>
            </a:r>
          </a:p>
          <a:p>
            <a:pPr marL="109728" lvl="0" indent="0">
              <a:buNone/>
            </a:pPr>
            <a:r>
              <a:rPr lang="nl-NL" dirty="0" smtClean="0"/>
              <a:t>	Wat </a:t>
            </a:r>
            <a:r>
              <a:rPr lang="nl-NL" dirty="0"/>
              <a:t>moet hij/zij doen om de taal ontwikkeling van de baby te stimuleren</a:t>
            </a:r>
            <a:r>
              <a:rPr lang="nl-NL" dirty="0" smtClean="0"/>
              <a:t>?</a:t>
            </a:r>
          </a:p>
          <a:p>
            <a:pPr marL="109728" lvl="0" indent="0">
              <a:buNone/>
            </a:pPr>
            <a:endParaRPr lang="nl-NL" dirty="0"/>
          </a:p>
          <a:p>
            <a:pPr lvl="0"/>
            <a:r>
              <a:rPr lang="nl-NL" dirty="0"/>
              <a:t>Wat herken in je film m.b.t. de baby’s bij jouw op de kinderopvang</a:t>
            </a:r>
            <a:r>
              <a:rPr lang="nl-NL" dirty="0" smtClean="0"/>
              <a:t>?</a:t>
            </a:r>
          </a:p>
          <a:p>
            <a:pPr marL="109728" lvl="0" indent="0">
              <a:buNone/>
            </a:pPr>
            <a:endParaRPr lang="nl-NL" dirty="0"/>
          </a:p>
          <a:p>
            <a:pPr lvl="0"/>
            <a:r>
              <a:rPr lang="nl-NL" dirty="0"/>
              <a:t>Presenteer jullie bevindingen aan de hele klas.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/>
          </a:p>
          <a:p>
            <a:pPr lvl="0"/>
            <a:r>
              <a:rPr lang="nl-NL" dirty="0" smtClean="0"/>
              <a:t>Met </a:t>
            </a:r>
            <a:r>
              <a:rPr lang="nl-NL" dirty="0"/>
              <a:t>elkaar discussiëren in 5 groepen van 4 a 5 personen</a:t>
            </a:r>
          </a:p>
          <a:p>
            <a:pPr lvl="0"/>
            <a:r>
              <a:rPr lang="nl-NL" dirty="0" smtClean="0"/>
              <a:t>voorbereiden: 20 minuten</a:t>
            </a:r>
          </a:p>
          <a:p>
            <a:pPr lvl="0"/>
            <a:r>
              <a:rPr lang="nl-NL" dirty="0" smtClean="0"/>
              <a:t>presenteren</a:t>
            </a:r>
            <a:r>
              <a:rPr lang="nl-NL" dirty="0"/>
              <a:t>: 2 </a:t>
            </a:r>
            <a:r>
              <a:rPr lang="nl-NL" dirty="0" smtClean="0"/>
              <a:t>minuten</a:t>
            </a:r>
            <a:r>
              <a:rPr lang="nl-NL" dirty="0"/>
              <a:t> </a:t>
            </a:r>
            <a:r>
              <a:rPr lang="nl-NL" dirty="0" smtClean="0"/>
              <a:t>per groep</a:t>
            </a:r>
            <a:endParaRPr lang="nl-NL" dirty="0"/>
          </a:p>
          <a:p>
            <a:pPr lvl="0"/>
            <a:r>
              <a:rPr lang="nl-NL" dirty="0"/>
              <a:t>Benodigdheden: computer en internet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Opdracht cognitieve ontwikkeling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5344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Aangepast 1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7030A0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1387</TotalTime>
  <Words>218</Words>
  <Application>Microsoft Office PowerPoint</Application>
  <PresentationFormat>Diavoorstelling (4:3)</PresentationFormat>
  <Paragraphs>70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Concours</vt:lpstr>
      <vt:lpstr>Agogische vakken</vt:lpstr>
      <vt:lpstr>Les 4</vt:lpstr>
      <vt:lpstr>Energizer</vt:lpstr>
      <vt:lpstr>Terugblik: </vt:lpstr>
      <vt:lpstr>Doelen van vandaag</vt:lpstr>
      <vt:lpstr>cognitieve ontwikkeling van baby</vt:lpstr>
      <vt:lpstr>3 manieren van leren</vt:lpstr>
      <vt:lpstr>Is het proces van rijping beïnvloedbaar?</vt:lpstr>
      <vt:lpstr>Opdracht cognitieve ontwikkeling</vt:lpstr>
      <vt:lpstr>Sociaal-emotionele ontwikkeling</vt:lpstr>
      <vt:lpstr>Eindopdracht</vt:lpstr>
    </vt:vector>
  </TitlesOfParts>
  <Company>SGBonaire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Agogische vakken</dc:title>
  <dc:creator>Suzette Bergland-Balentin</dc:creator>
  <cp:lastModifiedBy>Lise Rietveld</cp:lastModifiedBy>
  <cp:revision>20</cp:revision>
  <dcterms:created xsi:type="dcterms:W3CDTF">2018-01-10T03:59:02Z</dcterms:created>
  <dcterms:modified xsi:type="dcterms:W3CDTF">2018-01-31T20:58:56Z</dcterms:modified>
</cp:coreProperties>
</file>