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0" r:id="rId7"/>
    <p:sldId id="262" r:id="rId8"/>
    <p:sldId id="263" r:id="rId9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93" autoAdjust="0"/>
    <p:restoredTop sz="94660"/>
  </p:normalViewPr>
  <p:slideViewPr>
    <p:cSldViewPr>
      <p:cViewPr varScale="1">
        <p:scale>
          <a:sx n="91" d="100"/>
          <a:sy n="91" d="100"/>
        </p:scale>
        <p:origin x="739" y="5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9D19A5-873C-4F1A-A4FC-75E4164467A7}" type="datetimeFigureOut">
              <a:rPr lang="nl-NL" smtClean="0"/>
              <a:t>13-2-2018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156112-85CB-4298-B14F-557B8C76548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030478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9D19A5-873C-4F1A-A4FC-75E4164467A7}" type="datetimeFigureOut">
              <a:rPr lang="nl-NL" smtClean="0"/>
              <a:t>13-2-2018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156112-85CB-4298-B14F-557B8C76548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645610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9D19A5-873C-4F1A-A4FC-75E4164467A7}" type="datetimeFigureOut">
              <a:rPr lang="nl-NL" smtClean="0"/>
              <a:t>13-2-2018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156112-85CB-4298-B14F-557B8C76548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384956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9D19A5-873C-4F1A-A4FC-75E4164467A7}" type="datetimeFigureOut">
              <a:rPr lang="nl-NL" smtClean="0"/>
              <a:t>13-2-2018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156112-85CB-4298-B14F-557B8C76548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434578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9D19A5-873C-4F1A-A4FC-75E4164467A7}" type="datetimeFigureOut">
              <a:rPr lang="nl-NL" smtClean="0"/>
              <a:t>13-2-2018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156112-85CB-4298-B14F-557B8C76548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257689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9D19A5-873C-4F1A-A4FC-75E4164467A7}" type="datetimeFigureOut">
              <a:rPr lang="nl-NL" smtClean="0"/>
              <a:t>13-2-2018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156112-85CB-4298-B14F-557B8C76548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409718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9D19A5-873C-4F1A-A4FC-75E4164467A7}" type="datetimeFigureOut">
              <a:rPr lang="nl-NL" smtClean="0"/>
              <a:t>13-2-2018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156112-85CB-4298-B14F-557B8C76548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572870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9D19A5-873C-4F1A-A4FC-75E4164467A7}" type="datetimeFigureOut">
              <a:rPr lang="nl-NL" smtClean="0"/>
              <a:t>13-2-2018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156112-85CB-4298-B14F-557B8C76548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715173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9D19A5-873C-4F1A-A4FC-75E4164467A7}" type="datetimeFigureOut">
              <a:rPr lang="nl-NL" smtClean="0"/>
              <a:t>13-2-2018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156112-85CB-4298-B14F-557B8C76548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118475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9D19A5-873C-4F1A-A4FC-75E4164467A7}" type="datetimeFigureOut">
              <a:rPr lang="nl-NL" smtClean="0"/>
              <a:t>13-2-2018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156112-85CB-4298-B14F-557B8C76548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089092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9D19A5-873C-4F1A-A4FC-75E4164467A7}" type="datetimeFigureOut">
              <a:rPr lang="nl-NL" smtClean="0"/>
              <a:t>13-2-2018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156112-85CB-4298-B14F-557B8C76548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4345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9D19A5-873C-4F1A-A4FC-75E4164467A7}" type="datetimeFigureOut">
              <a:rPr lang="nl-NL" smtClean="0"/>
              <a:t>13-2-2018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156112-85CB-4298-B14F-557B8C76548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75225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mailto:t.lievense@wellant.nl" TargetMode="External"/><Relationship Id="rId2" Type="http://schemas.openxmlformats.org/officeDocument/2006/relationships/hyperlink" Target="https://docs.google.com/viewer?a=v&amp;pid=sites&amp;srcid=ZGVmYXVsdGRvbWFpbnxsZXNpbmhvdWR8Z3g6MjEzYjgzZmZlNzllYTEzYg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mailto:t.lievense@wellant.nl" TargetMode="External"/><Relationship Id="rId2" Type="http://schemas.openxmlformats.org/officeDocument/2006/relationships/hyperlink" Target="https://docs.google.com/viewer?a=v&amp;pid=sites&amp;srcid=ZGVmYXVsdGRvbWFpbnxsZXNpbmhvdWR8Z3g6MjEzYjgzZmZlNzllYTEzYg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Scheikunde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403648" y="3284984"/>
            <a:ext cx="6400800" cy="1752600"/>
          </a:xfrm>
        </p:spPr>
        <p:txBody>
          <a:bodyPr/>
          <a:lstStyle/>
          <a:p>
            <a:r>
              <a:rPr lang="nl-NL" dirty="0" smtClean="0"/>
              <a:t>Zelfstandig maken van opdrachten</a:t>
            </a:r>
            <a:endParaRPr lang="nl-NL" dirty="0"/>
          </a:p>
        </p:txBody>
      </p:sp>
      <p:sp>
        <p:nvSpPr>
          <p:cNvPr id="4" name="Rechthoek 3"/>
          <p:cNvSpPr/>
          <p:nvPr/>
        </p:nvSpPr>
        <p:spPr>
          <a:xfrm>
            <a:off x="0" y="6309320"/>
            <a:ext cx="9144000" cy="288032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b="1" dirty="0" smtClean="0">
                <a:solidFill>
                  <a:sysClr val="windowText" lastClr="000000"/>
                </a:solidFill>
              </a:rPr>
              <a:t>Scheikunde</a:t>
            </a:r>
            <a:endParaRPr lang="nl-NL" b="1" dirty="0"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5593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Volgende week (19-2)</a:t>
            </a:r>
            <a:endParaRPr lang="nl-NL" dirty="0"/>
          </a:p>
        </p:txBody>
      </p:sp>
      <p:graphicFrame>
        <p:nvGraphicFramePr>
          <p:cNvPr id="4" name="Tijdelijke aanduiding voor inhoud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31499872"/>
              </p:ext>
            </p:extLst>
          </p:nvPr>
        </p:nvGraphicFramePr>
        <p:xfrm>
          <a:off x="359532" y="1417638"/>
          <a:ext cx="8424936" cy="456020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9677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830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87416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4718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</a:rPr>
                        <a:t>Datum</a:t>
                      </a:r>
                      <a:endParaRPr lang="nl-NL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600" dirty="0">
                          <a:effectLst/>
                        </a:rPr>
                        <a:t>Vak</a:t>
                      </a:r>
                      <a:endParaRPr lang="nl-NL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</a:rPr>
                        <a:t>Wat gaan we doen? </a:t>
                      </a:r>
                      <a:endParaRPr lang="nl-NL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4718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</a:rPr>
                        <a:t>5 februari</a:t>
                      </a:r>
                      <a:endParaRPr lang="nl-NL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600" dirty="0">
                          <a:effectLst/>
                        </a:rPr>
                        <a:t>Scheikunde</a:t>
                      </a:r>
                      <a:endParaRPr lang="nl-NL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</a:rPr>
                        <a:t> </a:t>
                      </a:r>
                      <a:endParaRPr lang="nl-NL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4718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</a:rPr>
                        <a:t>12 februari</a:t>
                      </a:r>
                      <a:endParaRPr lang="nl-NL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</a:rPr>
                        <a:t>Scheikunde</a:t>
                      </a:r>
                      <a:endParaRPr lang="nl-NL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</a:rPr>
                        <a:t> </a:t>
                      </a:r>
                      <a:endParaRPr lang="nl-NL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4718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2000" b="1">
                          <a:effectLst/>
                        </a:rPr>
                        <a:t>19 februari</a:t>
                      </a:r>
                      <a:endParaRPr lang="nl-NL" sz="14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2000" b="1">
                          <a:effectLst/>
                        </a:rPr>
                        <a:t>Scheikunde</a:t>
                      </a:r>
                      <a:endParaRPr lang="nl-NL" sz="14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2000" b="1" dirty="0">
                          <a:effectLst/>
                        </a:rPr>
                        <a:t>Opdracht 1</a:t>
                      </a:r>
                      <a:endParaRPr lang="nl-NL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4718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</a:rPr>
                        <a:t>26 februari</a:t>
                      </a:r>
                      <a:endParaRPr lang="nl-NL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</a:rPr>
                        <a:t> </a:t>
                      </a:r>
                      <a:endParaRPr lang="nl-NL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600" dirty="0">
                          <a:effectLst/>
                        </a:rPr>
                        <a:t>Voorjaarsvakantie</a:t>
                      </a:r>
                      <a:endParaRPr lang="nl-NL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4718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</a:rPr>
                        <a:t>5 maart</a:t>
                      </a:r>
                      <a:endParaRPr lang="nl-NL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</a:rPr>
                        <a:t>Scheikunde</a:t>
                      </a:r>
                      <a:endParaRPr lang="nl-NL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</a:rPr>
                        <a:t>Opdracht 2</a:t>
                      </a:r>
                      <a:endParaRPr lang="nl-NL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4718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</a:rPr>
                        <a:t>12 maart</a:t>
                      </a:r>
                      <a:endParaRPr lang="nl-NL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</a:rPr>
                        <a:t>Scheikunde (Flex)</a:t>
                      </a:r>
                      <a:endParaRPr lang="nl-NL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</a:rPr>
                        <a:t>Opdracht 3</a:t>
                      </a:r>
                      <a:endParaRPr lang="nl-NL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4718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</a:rPr>
                        <a:t>19 maart</a:t>
                      </a:r>
                      <a:endParaRPr lang="nl-NL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600" dirty="0">
                          <a:effectLst/>
                        </a:rPr>
                        <a:t>Scheikunde (</a:t>
                      </a:r>
                      <a:r>
                        <a:rPr lang="nl-NL" sz="1600" dirty="0" err="1">
                          <a:effectLst/>
                        </a:rPr>
                        <a:t>Flex</a:t>
                      </a:r>
                      <a:r>
                        <a:rPr lang="nl-NL" sz="1600" dirty="0">
                          <a:effectLst/>
                        </a:rPr>
                        <a:t>)</a:t>
                      </a:r>
                      <a:endParaRPr lang="nl-NL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</a:rPr>
                        <a:t>Opdracht 4</a:t>
                      </a:r>
                      <a:endParaRPr lang="nl-NL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4718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</a:rPr>
                        <a:t>26 maart</a:t>
                      </a:r>
                      <a:endParaRPr lang="nl-NL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</a:rPr>
                        <a:t>Aquatische Ecologie</a:t>
                      </a:r>
                      <a:endParaRPr lang="nl-NL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</a:rPr>
                        <a:t>Invulling volgt</a:t>
                      </a:r>
                      <a:endParaRPr lang="nl-NL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71609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</a:rPr>
                        <a:t>2 april </a:t>
                      </a:r>
                      <a:br>
                        <a:rPr lang="nl-NL" sz="1600">
                          <a:effectLst/>
                        </a:rPr>
                      </a:br>
                      <a:r>
                        <a:rPr lang="nl-NL" sz="1600">
                          <a:effectLst/>
                        </a:rPr>
                        <a:t>(ma = pasen)</a:t>
                      </a:r>
                      <a:endParaRPr lang="nl-NL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</a:rPr>
                        <a:t>Aquatische Ecologie</a:t>
                      </a:r>
                      <a:endParaRPr lang="nl-NL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</a:rPr>
                        <a:t>Invulling volgt</a:t>
                      </a:r>
                      <a:endParaRPr lang="nl-NL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71609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</a:rPr>
                        <a:t>9 april </a:t>
                      </a:r>
                      <a:endParaRPr lang="nl-NL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</a:rPr>
                        <a:t>Aquatische Ecologie</a:t>
                      </a:r>
                      <a:br>
                        <a:rPr lang="nl-NL" sz="1600">
                          <a:effectLst/>
                        </a:rPr>
                      </a:br>
                      <a:r>
                        <a:rPr lang="nl-NL" sz="1600">
                          <a:effectLst/>
                        </a:rPr>
                        <a:t>Scheikunde</a:t>
                      </a:r>
                      <a:endParaRPr lang="nl-NL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600" dirty="0">
                          <a:effectLst/>
                        </a:rPr>
                        <a:t>Herkansing Aquatische Ecologie</a:t>
                      </a:r>
                      <a:br>
                        <a:rPr lang="nl-NL" sz="1600" dirty="0">
                          <a:effectLst/>
                        </a:rPr>
                      </a:br>
                      <a:r>
                        <a:rPr lang="nl-NL" sz="1600" dirty="0">
                          <a:effectLst/>
                        </a:rPr>
                        <a:t>Toets scheikunde</a:t>
                      </a:r>
                      <a:endParaRPr lang="nl-NL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Rechthoek 4"/>
          <p:cNvSpPr/>
          <p:nvPr/>
        </p:nvSpPr>
        <p:spPr>
          <a:xfrm>
            <a:off x="0" y="6309320"/>
            <a:ext cx="9144000" cy="288032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>
                <a:solidFill>
                  <a:sysClr val="windowText" lastClr="000000"/>
                </a:solidFill>
              </a:rPr>
              <a:t>Scheikunde</a:t>
            </a:r>
            <a:endParaRPr lang="nl-NL" dirty="0"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7328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Opdracht 1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268960"/>
          </a:xfrm>
        </p:spPr>
        <p:txBody>
          <a:bodyPr>
            <a:normAutofit lnSpcReduction="10000"/>
          </a:bodyPr>
          <a:lstStyle/>
          <a:p>
            <a:r>
              <a:rPr lang="nl-NL" b="1" dirty="0" smtClean="0"/>
              <a:t>WAT MOET JE DOEN?</a:t>
            </a:r>
            <a:br>
              <a:rPr lang="nl-NL" b="1" dirty="0" smtClean="0"/>
            </a:br>
            <a:r>
              <a:rPr lang="nl-NL" sz="2400" dirty="0" smtClean="0"/>
              <a:t/>
            </a:r>
            <a:br>
              <a:rPr lang="nl-NL" sz="2400" dirty="0" smtClean="0"/>
            </a:br>
            <a:r>
              <a:rPr lang="nl-NL" sz="2400" dirty="0" smtClean="0"/>
              <a:t>Lees </a:t>
            </a:r>
            <a:r>
              <a:rPr lang="nl-NL" sz="2400" dirty="0"/>
              <a:t>deze pagina: </a:t>
            </a:r>
            <a:r>
              <a:rPr lang="nl-NL" sz="2400" u="sng" dirty="0">
                <a:hlinkClick r:id="rId2"/>
              </a:rPr>
              <a:t>https://</a:t>
            </a:r>
            <a:r>
              <a:rPr lang="nl-NL" sz="2400" u="sng" dirty="0" smtClean="0">
                <a:hlinkClick r:id="rId2"/>
              </a:rPr>
              <a:t>docs.google.com/viewer?a=v&amp;pid=sites&amp;srcid=ZGVmYXVsdGRvbWFpbnxsZXNpbmhvdWR8Z3g6MjEzYjgzZmZlNzllYTEzYg</a:t>
            </a:r>
            <a:r>
              <a:rPr lang="nl-NL" sz="2400" u="sng" dirty="0" smtClean="0"/>
              <a:t/>
            </a:r>
            <a:br>
              <a:rPr lang="nl-NL" sz="2400" u="sng" dirty="0" smtClean="0"/>
            </a:br>
            <a:endParaRPr lang="nl-NL" sz="2400" dirty="0"/>
          </a:p>
          <a:p>
            <a:r>
              <a:rPr lang="nl-NL" sz="2400" dirty="0"/>
              <a:t>Maak de opdrachten 47 t/m 57. Mail de antwoorden naar </a:t>
            </a:r>
            <a:r>
              <a:rPr lang="nl-NL" sz="2400" u="sng" dirty="0">
                <a:hlinkClick r:id="rId3"/>
              </a:rPr>
              <a:t>t.lievense@wellant.nl</a:t>
            </a:r>
            <a:r>
              <a:rPr lang="nl-NL" sz="2400" dirty="0"/>
              <a:t> of neem ze mee tijdens de les. </a:t>
            </a:r>
          </a:p>
          <a:p>
            <a:endParaRPr lang="nl-NL" sz="2400" dirty="0"/>
          </a:p>
        </p:txBody>
      </p:sp>
      <p:sp>
        <p:nvSpPr>
          <p:cNvPr id="4" name="Rechthoek 3"/>
          <p:cNvSpPr/>
          <p:nvPr/>
        </p:nvSpPr>
        <p:spPr>
          <a:xfrm>
            <a:off x="0" y="6309320"/>
            <a:ext cx="9144000" cy="288032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b="1" dirty="0" smtClean="0">
                <a:solidFill>
                  <a:sysClr val="windowText" lastClr="000000"/>
                </a:solidFill>
              </a:rPr>
              <a:t>Scheikunde</a:t>
            </a:r>
            <a:endParaRPr lang="nl-NL" b="1" dirty="0"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0618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Leerdoelen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b="1" dirty="0" smtClean="0"/>
              <a:t>WAT GAAN WE LEREN?</a:t>
            </a:r>
          </a:p>
          <a:p>
            <a:r>
              <a:rPr lang="nl-NL" sz="2400" dirty="0" smtClean="0"/>
              <a:t>Het </a:t>
            </a:r>
            <a:r>
              <a:rPr lang="nl-NL" sz="2400" dirty="0"/>
              <a:t>doel van deze opdracht is dat je de chemische elementen kent. </a:t>
            </a:r>
            <a:endParaRPr lang="nl-NL" sz="2400" dirty="0" smtClean="0"/>
          </a:p>
          <a:p>
            <a:r>
              <a:rPr lang="nl-NL" sz="2400" dirty="0" smtClean="0"/>
              <a:t>Je </a:t>
            </a:r>
            <a:r>
              <a:rPr lang="nl-NL" sz="2400" dirty="0"/>
              <a:t>kent de namen en symbolen van </a:t>
            </a:r>
            <a:r>
              <a:rPr lang="nl-NL" sz="2400" dirty="0" smtClean="0"/>
              <a:t>elementen.</a:t>
            </a:r>
          </a:p>
          <a:p>
            <a:r>
              <a:rPr lang="nl-NL" sz="2400" dirty="0" smtClean="0"/>
              <a:t>Je </a:t>
            </a:r>
            <a:r>
              <a:rPr lang="nl-NL" sz="2400" dirty="0"/>
              <a:t>kunt uitleggen wat een verbinding </a:t>
            </a:r>
            <a:r>
              <a:rPr lang="nl-NL" sz="2400" dirty="0" smtClean="0"/>
              <a:t>is.</a:t>
            </a:r>
          </a:p>
          <a:p>
            <a:r>
              <a:rPr lang="nl-NL" sz="2400" dirty="0" smtClean="0"/>
              <a:t>Je </a:t>
            </a:r>
            <a:r>
              <a:rPr lang="nl-NL" sz="2400" dirty="0"/>
              <a:t>kunt uitleggen wat een periodiek systeem </a:t>
            </a:r>
            <a:r>
              <a:rPr lang="nl-NL" sz="2400" dirty="0" smtClean="0"/>
              <a:t>is.</a:t>
            </a:r>
          </a:p>
          <a:p>
            <a:r>
              <a:rPr lang="nl-NL" sz="2400" dirty="0" smtClean="0"/>
              <a:t>Je </a:t>
            </a:r>
            <a:r>
              <a:rPr lang="nl-NL" sz="2400" dirty="0"/>
              <a:t>kunt een metaal herkennen aan zijn </a:t>
            </a:r>
            <a:r>
              <a:rPr lang="nl-NL" sz="2400" dirty="0" smtClean="0"/>
              <a:t>eigenschappen.</a:t>
            </a:r>
          </a:p>
          <a:p>
            <a:r>
              <a:rPr lang="nl-NL" sz="2400" dirty="0" smtClean="0"/>
              <a:t>Je </a:t>
            </a:r>
            <a:r>
              <a:rPr lang="nl-NL" sz="2400" dirty="0"/>
              <a:t>kunt voorbeelden van metalen en niet-metalen noemen.</a:t>
            </a:r>
          </a:p>
        </p:txBody>
      </p:sp>
      <p:sp>
        <p:nvSpPr>
          <p:cNvPr id="4" name="Rechthoek 3"/>
          <p:cNvSpPr/>
          <p:nvPr/>
        </p:nvSpPr>
        <p:spPr>
          <a:xfrm>
            <a:off x="0" y="6309320"/>
            <a:ext cx="9144000" cy="288032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b="1" dirty="0" smtClean="0">
                <a:solidFill>
                  <a:sysClr val="windowText" lastClr="000000"/>
                </a:solidFill>
              </a:rPr>
              <a:t>Scheikunde</a:t>
            </a:r>
            <a:endParaRPr lang="nl-NL" b="1" dirty="0"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006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Elementen en stoffen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81128"/>
          </a:xfrm>
        </p:spPr>
        <p:txBody>
          <a:bodyPr/>
          <a:lstStyle/>
          <a:p>
            <a:r>
              <a:rPr lang="nl-NL" b="1" dirty="0" smtClean="0"/>
              <a:t>Element:</a:t>
            </a:r>
            <a:r>
              <a:rPr lang="nl-NL" dirty="0" smtClean="0"/>
              <a:t/>
            </a:r>
            <a:br>
              <a:rPr lang="nl-NL" dirty="0" smtClean="0"/>
            </a:br>
            <a:r>
              <a:rPr lang="nl-NL" sz="2800" dirty="0" smtClean="0"/>
              <a:t>Een stof die uit één soort atomen bestaat. Bijvoorbeeld alleen zuurstof (O</a:t>
            </a:r>
            <a:r>
              <a:rPr lang="nl-NL" sz="1800" dirty="0" smtClean="0"/>
              <a:t>2</a:t>
            </a:r>
            <a:r>
              <a:rPr lang="nl-NL" sz="2800" dirty="0" smtClean="0"/>
              <a:t>) of ijzer (Fe)</a:t>
            </a:r>
          </a:p>
          <a:p>
            <a:r>
              <a:rPr lang="nl-NL" b="1" dirty="0" smtClean="0"/>
              <a:t>Stof:</a:t>
            </a:r>
            <a:r>
              <a:rPr lang="nl-NL" dirty="0" smtClean="0"/>
              <a:t/>
            </a:r>
            <a:br>
              <a:rPr lang="nl-NL" dirty="0" smtClean="0"/>
            </a:br>
            <a:r>
              <a:rPr lang="nl-NL" sz="2800" dirty="0" smtClean="0"/>
              <a:t>Kan ook uit meerdere soorten atomen bestaan. </a:t>
            </a:r>
            <a:br>
              <a:rPr lang="nl-NL" sz="2800" dirty="0" smtClean="0"/>
            </a:br>
            <a:r>
              <a:rPr lang="nl-NL" sz="2800" dirty="0" smtClean="0"/>
              <a:t>Bijvoorbeeld roest (Fe</a:t>
            </a:r>
            <a:r>
              <a:rPr lang="nl-NL" sz="2800" baseline="-25000" dirty="0" smtClean="0"/>
              <a:t>2</a:t>
            </a:r>
            <a:r>
              <a:rPr lang="nl-NL" sz="2800" dirty="0" smtClean="0"/>
              <a:t>O</a:t>
            </a:r>
            <a:r>
              <a:rPr lang="nl-NL" sz="2800" baseline="-25000" dirty="0" smtClean="0"/>
              <a:t>3</a:t>
            </a:r>
            <a:r>
              <a:rPr lang="nl-NL" sz="2800" dirty="0" smtClean="0"/>
              <a:t>) </a:t>
            </a:r>
            <a:br>
              <a:rPr lang="nl-NL" sz="2800" dirty="0" smtClean="0"/>
            </a:br>
            <a:r>
              <a:rPr lang="nl-NL" sz="2800" dirty="0" smtClean="0"/>
              <a:t/>
            </a:r>
            <a:br>
              <a:rPr lang="nl-NL" sz="2800" dirty="0" smtClean="0"/>
            </a:br>
            <a:r>
              <a:rPr lang="nl-NL" sz="2800" dirty="0" smtClean="0"/>
              <a:t>Als het uit verschillende typen atomen bestaat noemen we het een samengestelde stof of </a:t>
            </a:r>
            <a:r>
              <a:rPr lang="nl-NL" sz="2800" b="1" dirty="0" smtClean="0"/>
              <a:t>chemische verbinding</a:t>
            </a:r>
            <a:r>
              <a:rPr lang="nl-NL" sz="2800" dirty="0" smtClean="0"/>
              <a:t>.</a:t>
            </a:r>
          </a:p>
          <a:p>
            <a:endParaRPr lang="nl-NL" dirty="0"/>
          </a:p>
        </p:txBody>
      </p:sp>
      <p:sp>
        <p:nvSpPr>
          <p:cNvPr id="4" name="Rechthoek 3"/>
          <p:cNvSpPr/>
          <p:nvPr/>
        </p:nvSpPr>
        <p:spPr>
          <a:xfrm>
            <a:off x="0" y="6309320"/>
            <a:ext cx="9144000" cy="288032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b="1" dirty="0" smtClean="0">
                <a:solidFill>
                  <a:sysClr val="windowText" lastClr="000000"/>
                </a:solidFill>
              </a:rPr>
              <a:t>Scheikunde</a:t>
            </a:r>
            <a:endParaRPr lang="nl-NL" b="1" dirty="0"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2887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Afbeeldingsresultaat voor periodiek systeem bina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404664"/>
            <a:ext cx="8572500" cy="59150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hthoek 2"/>
          <p:cNvSpPr/>
          <p:nvPr/>
        </p:nvSpPr>
        <p:spPr>
          <a:xfrm>
            <a:off x="0" y="6309320"/>
            <a:ext cx="9144000" cy="288032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b="1" dirty="0" smtClean="0">
                <a:solidFill>
                  <a:sysClr val="windowText" lastClr="000000"/>
                </a:solidFill>
              </a:rPr>
              <a:t>Scheikunde</a:t>
            </a:r>
            <a:endParaRPr lang="nl-NL" b="1" dirty="0"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1442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3074" name="Picture 2" descr="Afbeeldingsresultaat voor periodiek systeem metale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4" y="332656"/>
            <a:ext cx="8664897" cy="58278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hthoek 4"/>
          <p:cNvSpPr/>
          <p:nvPr/>
        </p:nvSpPr>
        <p:spPr>
          <a:xfrm>
            <a:off x="0" y="6309320"/>
            <a:ext cx="9144000" cy="288032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b="1" dirty="0" smtClean="0">
                <a:solidFill>
                  <a:sysClr val="windowText" lastClr="000000"/>
                </a:solidFill>
              </a:rPr>
              <a:t>Scheikunde</a:t>
            </a:r>
            <a:endParaRPr lang="nl-NL" b="1" dirty="0"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8059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Opdracht 1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268960"/>
          </a:xfrm>
        </p:spPr>
        <p:txBody>
          <a:bodyPr>
            <a:normAutofit lnSpcReduction="10000"/>
          </a:bodyPr>
          <a:lstStyle/>
          <a:p>
            <a:r>
              <a:rPr lang="nl-NL" b="1" dirty="0" smtClean="0"/>
              <a:t>WAT MOET JE DOEN?</a:t>
            </a:r>
            <a:br>
              <a:rPr lang="nl-NL" b="1" dirty="0" smtClean="0"/>
            </a:br>
            <a:r>
              <a:rPr lang="nl-NL" sz="2400" dirty="0" smtClean="0"/>
              <a:t/>
            </a:r>
            <a:br>
              <a:rPr lang="nl-NL" sz="2400" dirty="0" smtClean="0"/>
            </a:br>
            <a:r>
              <a:rPr lang="nl-NL" sz="2400" dirty="0" smtClean="0"/>
              <a:t>Lees </a:t>
            </a:r>
            <a:r>
              <a:rPr lang="nl-NL" sz="2400" dirty="0"/>
              <a:t>deze pagina: </a:t>
            </a:r>
            <a:r>
              <a:rPr lang="nl-NL" sz="2400" u="sng" dirty="0">
                <a:hlinkClick r:id="rId2"/>
              </a:rPr>
              <a:t>https://</a:t>
            </a:r>
            <a:r>
              <a:rPr lang="nl-NL" sz="2400" u="sng" dirty="0" smtClean="0">
                <a:hlinkClick r:id="rId2"/>
              </a:rPr>
              <a:t>docs.google.com/viewer?a=v&amp;pid=sites&amp;srcid=ZGVmYXVsdGRvbWFpbnxsZXNpbmhvdWR8Z3g6MjEzYjgzZmZlNzllYTEzYg</a:t>
            </a:r>
            <a:r>
              <a:rPr lang="nl-NL" sz="2400" u="sng" dirty="0" smtClean="0"/>
              <a:t/>
            </a:r>
            <a:br>
              <a:rPr lang="nl-NL" sz="2400" u="sng" dirty="0" smtClean="0"/>
            </a:br>
            <a:endParaRPr lang="nl-NL" sz="2400" dirty="0"/>
          </a:p>
          <a:p>
            <a:r>
              <a:rPr lang="nl-NL" sz="2400" dirty="0"/>
              <a:t>Maak de opdrachten 47 t/m 57. Mail de antwoorden naar </a:t>
            </a:r>
            <a:r>
              <a:rPr lang="nl-NL" sz="2400" u="sng" dirty="0">
                <a:hlinkClick r:id="rId3"/>
              </a:rPr>
              <a:t>t.lievense@wellant.nl</a:t>
            </a:r>
            <a:r>
              <a:rPr lang="nl-NL" sz="2400" dirty="0"/>
              <a:t> of neem ze mee tijdens de les. </a:t>
            </a:r>
          </a:p>
          <a:p>
            <a:endParaRPr lang="nl-NL" sz="2400" dirty="0"/>
          </a:p>
        </p:txBody>
      </p:sp>
      <p:sp>
        <p:nvSpPr>
          <p:cNvPr id="4" name="Rechthoek 3"/>
          <p:cNvSpPr/>
          <p:nvPr/>
        </p:nvSpPr>
        <p:spPr>
          <a:xfrm>
            <a:off x="0" y="6309320"/>
            <a:ext cx="9144000" cy="288032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b="1" dirty="0" smtClean="0">
                <a:solidFill>
                  <a:sysClr val="windowText" lastClr="000000"/>
                </a:solidFill>
              </a:rPr>
              <a:t>Scheikunde</a:t>
            </a:r>
            <a:endParaRPr lang="nl-NL" b="1" dirty="0">
              <a:solidFill>
                <a:sysClr val="windowText" lastClr="000000"/>
              </a:solidFill>
            </a:endParaRPr>
          </a:p>
        </p:txBody>
      </p:sp>
      <p:sp>
        <p:nvSpPr>
          <p:cNvPr id="5" name="Rechthoek 4"/>
          <p:cNvSpPr/>
          <p:nvPr/>
        </p:nvSpPr>
        <p:spPr>
          <a:xfrm>
            <a:off x="0" y="6351066"/>
            <a:ext cx="9144000" cy="324036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000" dirty="0" smtClean="0"/>
              <a:t>Waterketen</a:t>
            </a:r>
            <a:endParaRPr lang="nl-NL" sz="2000" dirty="0"/>
          </a:p>
        </p:txBody>
      </p:sp>
    </p:spTree>
    <p:extLst>
      <p:ext uri="{BB962C8B-B14F-4D97-AF65-F5344CB8AC3E}">
        <p14:creationId xmlns:p14="http://schemas.microsoft.com/office/powerpoint/2010/main" val="1957773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293</TotalTime>
  <Words>162</Words>
  <Application>Microsoft Office PowerPoint</Application>
  <PresentationFormat>Diavoorstelling (4:3)</PresentationFormat>
  <Paragraphs>62</Paragraphs>
  <Slides>8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8</vt:i4>
      </vt:variant>
    </vt:vector>
  </HeadingPairs>
  <TitlesOfParts>
    <vt:vector size="12" baseType="lpstr">
      <vt:lpstr>Arial</vt:lpstr>
      <vt:lpstr>Calibri</vt:lpstr>
      <vt:lpstr>Times New Roman</vt:lpstr>
      <vt:lpstr>Kantoorthema</vt:lpstr>
      <vt:lpstr>Scheikunde</vt:lpstr>
      <vt:lpstr>Volgende week (19-2)</vt:lpstr>
      <vt:lpstr>Opdracht 1</vt:lpstr>
      <vt:lpstr>Leerdoelen</vt:lpstr>
      <vt:lpstr>Elementen en stoffen</vt:lpstr>
      <vt:lpstr>PowerPoint-presentatie</vt:lpstr>
      <vt:lpstr>PowerPoint-presentatie</vt:lpstr>
      <vt:lpstr>Opdracht 1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Scheikunde</dc:title>
  <dc:creator>Acer</dc:creator>
  <cp:lastModifiedBy>Tom Lievense</cp:lastModifiedBy>
  <cp:revision>8</cp:revision>
  <dcterms:created xsi:type="dcterms:W3CDTF">2018-02-11T12:58:46Z</dcterms:created>
  <dcterms:modified xsi:type="dcterms:W3CDTF">2018-02-13T11:17:31Z</dcterms:modified>
</cp:coreProperties>
</file>