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Voedselallergie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97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Inhoudsopgave: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De symptomen</a:t>
            </a:r>
          </a:p>
          <a:p>
            <a:r>
              <a:rPr lang="nl-NL" dirty="0"/>
              <a:t>Mogelijke oorzaken</a:t>
            </a:r>
          </a:p>
          <a:p>
            <a:r>
              <a:rPr lang="nl-NL" dirty="0"/>
              <a:t>Onderzoeken</a:t>
            </a:r>
          </a:p>
          <a:p>
            <a:r>
              <a:rPr lang="nl-NL" dirty="0"/>
              <a:t>Eventuele complicaties </a:t>
            </a:r>
          </a:p>
          <a:p>
            <a:r>
              <a:rPr lang="nl-NL" dirty="0"/>
              <a:t>De behandelingsmethoden</a:t>
            </a:r>
          </a:p>
        </p:txBody>
      </p:sp>
    </p:spTree>
    <p:extLst>
      <p:ext uri="{BB962C8B-B14F-4D97-AF65-F5344CB8AC3E}">
        <p14:creationId xmlns:p14="http://schemas.microsoft.com/office/powerpoint/2010/main" val="3562233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symptomen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Huidklachten</a:t>
            </a:r>
          </a:p>
          <a:p>
            <a:r>
              <a:rPr lang="nl-NL" dirty="0"/>
              <a:t>Luchtwegproblemen</a:t>
            </a:r>
          </a:p>
          <a:p>
            <a:r>
              <a:rPr lang="nl-NL" dirty="0"/>
              <a:t>Maag-darmklachten</a:t>
            </a:r>
          </a:p>
          <a:p>
            <a:r>
              <a:rPr lang="nl-NL" dirty="0"/>
              <a:t>Hart- en vaatstelselproblemen 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6856" y="2606905"/>
            <a:ext cx="6435144" cy="425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78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Mogelijke oorzaken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Erfelijke aanleg.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9326" y="2887991"/>
            <a:ext cx="5493224" cy="305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21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onderzoeken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Huidpriktest en prik-priktest</a:t>
            </a:r>
          </a:p>
          <a:p>
            <a:r>
              <a:rPr lang="nl-NL" dirty="0"/>
              <a:t>Dubbelblind placebogecontroleerd onderzoek</a:t>
            </a:r>
          </a:p>
          <a:p>
            <a:r>
              <a:rPr lang="nl-NL" dirty="0"/>
              <a:t>Eliminatie-provocatie</a:t>
            </a:r>
          </a:p>
          <a:p>
            <a:r>
              <a:rPr lang="en-US" dirty="0" err="1"/>
              <a:t>IgE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Immunocap</a:t>
            </a:r>
            <a:r>
              <a:rPr lang="en-US" dirty="0"/>
              <a:t> of RAST test.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3020" y="3386636"/>
            <a:ext cx="40957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52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complicaties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Huidklachten</a:t>
            </a:r>
          </a:p>
          <a:p>
            <a:r>
              <a:rPr lang="nl-NL" dirty="0"/>
              <a:t>Luchtwegproblemen </a:t>
            </a:r>
          </a:p>
          <a:p>
            <a:r>
              <a:rPr lang="nl-NL" dirty="0"/>
              <a:t>Maag-darmklachten</a:t>
            </a:r>
          </a:p>
          <a:p>
            <a:r>
              <a:rPr lang="nl-NL" dirty="0"/>
              <a:t>Hart- en vaatstelselproblemen </a:t>
            </a:r>
          </a:p>
          <a:p>
            <a:r>
              <a:rPr lang="nl-NL" dirty="0"/>
              <a:t>Anafylaxie</a:t>
            </a:r>
          </a:p>
        </p:txBody>
      </p:sp>
    </p:spTree>
    <p:extLst>
      <p:ext uri="{BB962C8B-B14F-4D97-AF65-F5344CB8AC3E}">
        <p14:creationId xmlns:p14="http://schemas.microsoft.com/office/powerpoint/2010/main" val="73723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behandelingsmethoden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dieet</a:t>
            </a:r>
          </a:p>
          <a:p>
            <a:r>
              <a:rPr lang="nl-NL" dirty="0" err="1"/>
              <a:t>Anthihistaminica</a:t>
            </a:r>
            <a:endParaRPr lang="nl-NL" dirty="0"/>
          </a:p>
          <a:p>
            <a:r>
              <a:rPr lang="nl-NL" dirty="0" err="1"/>
              <a:t>Natriumcromoglicaat</a:t>
            </a:r>
            <a:endParaRPr lang="nl-NL" dirty="0"/>
          </a:p>
          <a:p>
            <a:r>
              <a:rPr lang="nl-NL" dirty="0"/>
              <a:t>Adrenalinepen 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784" y="3469826"/>
            <a:ext cx="6446293" cy="232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03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751953"/>
      </p:ext>
    </p:extLst>
  </p:cSld>
  <p:clrMapOvr>
    <a:masterClrMapping/>
  </p:clrMapOvr>
</p:sld>
</file>

<file path=ppt/theme/theme1.xml><?xml version="1.0" encoding="utf-8"?>
<a:theme xmlns:a="http://schemas.openxmlformats.org/drawingml/2006/main" name="Druppel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Druppel</Template>
  <TotalTime>69</TotalTime>
  <Words>53</Words>
  <Application>Microsoft Office PowerPoint</Application>
  <PresentationFormat>Breedbeeld</PresentationFormat>
  <Paragraphs>30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Tw Cen MT</vt:lpstr>
      <vt:lpstr>Druppel</vt:lpstr>
      <vt:lpstr>Voedselallergie</vt:lpstr>
      <vt:lpstr>Inhoudsopgave:</vt:lpstr>
      <vt:lpstr>De symptomen </vt:lpstr>
      <vt:lpstr>Mogelijke oorzaken</vt:lpstr>
      <vt:lpstr>onderzoeken</vt:lpstr>
      <vt:lpstr>complicaties</vt:lpstr>
      <vt:lpstr>behandelingsmethoden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Voedselallergie</dc:title>
  <dc:creator>Lyanne Benniks</dc:creator>
  <cp:lastModifiedBy>Eke Postma - Eisma</cp:lastModifiedBy>
  <cp:revision>7</cp:revision>
  <dcterms:created xsi:type="dcterms:W3CDTF">2018-03-05T17:45:54Z</dcterms:created>
  <dcterms:modified xsi:type="dcterms:W3CDTF">2018-03-09T10:52:14Z</dcterms:modified>
</cp:coreProperties>
</file>