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CDE17D-FFCC-43E1-AEFD-EA0D156864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83590" y="3133150"/>
            <a:ext cx="8915399" cy="2262781"/>
          </a:xfrm>
        </p:spPr>
        <p:txBody>
          <a:bodyPr>
            <a:normAutofit fontScale="90000"/>
          </a:bodyPr>
          <a:lstStyle/>
          <a:p>
            <a:br>
              <a:rPr lang="nl-NL" dirty="0"/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r>
              <a:rPr lang="nl-NL" dirty="0"/>
              <a:t>Gastritis/</a:t>
            </a:r>
            <a:br>
              <a:rPr lang="nl-NL" dirty="0"/>
            </a:br>
            <a:r>
              <a:rPr lang="nl-NL" dirty="0"/>
              <a:t>maagslijmvliesontsteking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04C0C-78CB-47AB-8C96-A39EE5E846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87687" y="6952662"/>
            <a:ext cx="7210200" cy="751664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5122" name="Picture 2" descr="Gerelateerde afbeelding">
            <a:extLst>
              <a:ext uri="{FF2B5EF4-FFF2-40B4-BE49-F238E27FC236}">
                <a16:creationId xmlns:a16="http://schemas.microsoft.com/office/drawing/2014/main" id="{21AE10B8-2089-40A7-9DEE-E83747401F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4694" y="798097"/>
            <a:ext cx="6362848" cy="3466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0076724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781045-2148-40F2-A7FE-6098BC45A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Inhoudsopgave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76D93F-A802-4E3C-9608-45BE2C0BC3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Symptomen</a:t>
            </a:r>
          </a:p>
          <a:p>
            <a:r>
              <a:rPr lang="nl-NL" dirty="0"/>
              <a:t>Mogelijke oorzaken</a:t>
            </a:r>
          </a:p>
          <a:p>
            <a:r>
              <a:rPr lang="nl-NL" dirty="0"/>
              <a:t>Onderzoeken</a:t>
            </a:r>
          </a:p>
          <a:p>
            <a:r>
              <a:rPr lang="nl-NL" dirty="0"/>
              <a:t>Complicaties</a:t>
            </a:r>
          </a:p>
          <a:p>
            <a:r>
              <a:rPr lang="nl-NL" dirty="0"/>
              <a:t>Maatregelen</a:t>
            </a:r>
          </a:p>
          <a:p>
            <a:r>
              <a:rPr lang="nl-NL" dirty="0"/>
              <a:t>Behandelingsmethoden</a:t>
            </a:r>
          </a:p>
        </p:txBody>
      </p:sp>
    </p:spTree>
    <p:extLst>
      <p:ext uri="{BB962C8B-B14F-4D97-AF65-F5344CB8AC3E}">
        <p14:creationId xmlns:p14="http://schemas.microsoft.com/office/powerpoint/2010/main" val="2277092469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F74735-7131-4B2D-AADA-9B5B906D8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Symptomen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528CAD-40D2-4B86-8139-840DC9592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r>
              <a:rPr lang="nl-NL" dirty="0"/>
              <a:t>Misselijk</a:t>
            </a:r>
          </a:p>
          <a:p>
            <a:r>
              <a:rPr lang="nl-NL" dirty="0"/>
              <a:t>Brandend maagzuur</a:t>
            </a:r>
          </a:p>
          <a:p>
            <a:r>
              <a:rPr lang="nl-NL" dirty="0"/>
              <a:t>Pijn in maagstreek</a:t>
            </a:r>
          </a:p>
          <a:p>
            <a:r>
              <a:rPr lang="nl-NL" dirty="0"/>
              <a:t>Opgeblazen gevoel</a:t>
            </a:r>
          </a:p>
        </p:txBody>
      </p:sp>
      <p:pic>
        <p:nvPicPr>
          <p:cNvPr id="2050" name="Picture 2" descr="Afbeeldingsresultaat voor medicijnen gastritis">
            <a:extLst>
              <a:ext uri="{FF2B5EF4-FFF2-40B4-BE49-F238E27FC236}">
                <a16:creationId xmlns:a16="http://schemas.microsoft.com/office/drawing/2014/main" id="{E8218560-AC7C-4CED-8B39-FCCC2E3E4C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170043"/>
            <a:ext cx="4762500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3381034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434646-1895-4E43-A94A-8A2DD3159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Oorzaken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EACDF39-EBE8-4A49-93EA-6E6968E1A0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Infectie (bacterie/virus)</a:t>
            </a:r>
          </a:p>
          <a:p>
            <a:r>
              <a:rPr lang="nl-NL" dirty="0"/>
              <a:t>Overmatige blootstelling prikkelende stoffen (NSAID’s)</a:t>
            </a:r>
          </a:p>
          <a:p>
            <a:r>
              <a:rPr lang="nl-NL" dirty="0"/>
              <a:t>Auto-immuunziekte</a:t>
            </a:r>
          </a:p>
          <a:p>
            <a:r>
              <a:rPr lang="nl-NL" dirty="0"/>
              <a:t>Terugstromend gal (reflux)</a:t>
            </a:r>
          </a:p>
          <a:p>
            <a:r>
              <a:rPr lang="nl-NL" dirty="0"/>
              <a:t>Plotseling letsel of ernstige ziekte</a:t>
            </a:r>
          </a:p>
          <a:p>
            <a:r>
              <a:rPr lang="nl-NL" dirty="0"/>
              <a:t>Ziekte van </a:t>
            </a:r>
            <a:r>
              <a:rPr lang="nl-NL" dirty="0" err="1"/>
              <a:t>Crohn</a:t>
            </a:r>
            <a:r>
              <a:rPr lang="nl-NL" dirty="0"/>
              <a:t> 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50967301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57C221-F3CA-4B30-ABC5-5EEC05C09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Onderzoeken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8194F7-D3ED-416C-8E28-9D688F6B3A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58219"/>
            <a:ext cx="8915400" cy="3777622"/>
          </a:xfrm>
        </p:spPr>
        <p:txBody>
          <a:bodyPr/>
          <a:lstStyle/>
          <a:p>
            <a:r>
              <a:rPr lang="nl-NL" dirty="0"/>
              <a:t>Gastroscopie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1028" name="Picture 4" descr="Afbeeldingsresultaat voor endoscoop gastroscopie">
            <a:extLst>
              <a:ext uri="{FF2B5EF4-FFF2-40B4-BE49-F238E27FC236}">
                <a16:creationId xmlns:a16="http://schemas.microsoft.com/office/drawing/2014/main" id="{AA57A6CB-BCE2-4FEB-B497-6802052ADD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201" y="1325731"/>
            <a:ext cx="5195286" cy="5236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052097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BC6EB8-E67B-4CA1-8A6D-9D058FE88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Complicaties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B6400D-62A2-4C91-8F38-18462A307D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r>
              <a:rPr lang="nl-NL" dirty="0"/>
              <a:t>Bloedingen</a:t>
            </a:r>
          </a:p>
          <a:p>
            <a:r>
              <a:rPr lang="nl-NL" dirty="0"/>
              <a:t>Maagzweer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3074" name="Picture 2" descr="Afbeeldingsresultaat voor maagzweer">
            <a:extLst>
              <a:ext uri="{FF2B5EF4-FFF2-40B4-BE49-F238E27FC236}">
                <a16:creationId xmlns:a16="http://schemas.microsoft.com/office/drawing/2014/main" id="{AAAA6B6B-670A-4208-931F-0BC8BDCD05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653" y="3139447"/>
            <a:ext cx="4762500" cy="300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2438600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C0A823-A797-4887-B529-FDD76356C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Maatregelen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303B77D-A3FF-48CE-B7FE-82F09A8F7C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Gezonde voeding</a:t>
            </a:r>
          </a:p>
          <a:p>
            <a:r>
              <a:rPr lang="nl-NL" dirty="0"/>
              <a:t>Regelmatige lichaamsbeweging</a:t>
            </a:r>
          </a:p>
          <a:p>
            <a:r>
              <a:rPr lang="nl-NL" dirty="0"/>
              <a:t>Vermijden van stress</a:t>
            </a:r>
          </a:p>
          <a:p>
            <a:r>
              <a:rPr lang="nl-NL" dirty="0"/>
              <a:t>Matig alcoholgebruik</a:t>
            </a:r>
          </a:p>
          <a:p>
            <a:r>
              <a:rPr lang="nl-NL" dirty="0"/>
              <a:t>Stoppen met roken</a:t>
            </a:r>
          </a:p>
          <a:p>
            <a:r>
              <a:rPr lang="nl-NL" dirty="0"/>
              <a:t>Matig gebruik van NSAID’s</a:t>
            </a:r>
          </a:p>
        </p:txBody>
      </p:sp>
    </p:spTree>
    <p:extLst>
      <p:ext uri="{BB962C8B-B14F-4D97-AF65-F5344CB8AC3E}">
        <p14:creationId xmlns:p14="http://schemas.microsoft.com/office/powerpoint/2010/main" val="3478323103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5628F2-4D42-43A3-A849-8B87F661C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Behandeling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F291F08-AE3B-49F8-ABF7-3CBD2FB93F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r>
              <a:rPr lang="nl-NL" dirty="0"/>
              <a:t>Wegnemen oorzaak -&gt; verdwijnt dan vanzelf</a:t>
            </a:r>
          </a:p>
          <a:p>
            <a:r>
              <a:rPr lang="nl-NL" dirty="0"/>
              <a:t>Maagbeschermers/maagzuurremmers</a:t>
            </a:r>
          </a:p>
          <a:p>
            <a:r>
              <a:rPr lang="nl-NL" dirty="0"/>
              <a:t>Bacterie -&gt; antibioticakuur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098" name="Picture 2" descr="Afbeeldingsresultaat voor maagbeschermers">
            <a:extLst>
              <a:ext uri="{FF2B5EF4-FFF2-40B4-BE49-F238E27FC236}">
                <a16:creationId xmlns:a16="http://schemas.microsoft.com/office/drawing/2014/main" id="{63A87175-3A47-4E7B-A86B-06F500D811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229" y="3013420"/>
            <a:ext cx="3333750" cy="366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Afbeeldingsresultaat voor maagbeschermers omeprazol">
            <a:extLst>
              <a:ext uri="{FF2B5EF4-FFF2-40B4-BE49-F238E27FC236}">
                <a16:creationId xmlns:a16="http://schemas.microsoft.com/office/drawing/2014/main" id="{7B1F1456-C837-4355-A7EA-73BB7C5912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514" y="4022411"/>
            <a:ext cx="2365715" cy="147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9717111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Sliert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56</TotalTime>
  <Words>80</Words>
  <Application>Microsoft Office PowerPoint</Application>
  <PresentationFormat>Breedbeeld</PresentationFormat>
  <Paragraphs>36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Sliert</vt:lpstr>
      <vt:lpstr>     Gastritis/ maagslijmvliesontsteking</vt:lpstr>
      <vt:lpstr>Inhoudsopgave</vt:lpstr>
      <vt:lpstr>Symptomen</vt:lpstr>
      <vt:lpstr>Oorzaken</vt:lpstr>
      <vt:lpstr>Onderzoeken</vt:lpstr>
      <vt:lpstr>Complicaties</vt:lpstr>
      <vt:lpstr>Maatregelen</vt:lpstr>
      <vt:lpstr>Behandeling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Gastritis/gastroenteritis</dc:title>
  <dc:creator>Marleen Eggens</dc:creator>
  <cp:lastModifiedBy>Marleen Eggens</cp:lastModifiedBy>
  <cp:revision>10</cp:revision>
  <dcterms:created xsi:type="dcterms:W3CDTF">2018-02-20T12:17:46Z</dcterms:created>
  <dcterms:modified xsi:type="dcterms:W3CDTF">2018-02-20T15:46:31Z</dcterms:modified>
</cp:coreProperties>
</file>