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Diverticulitis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Juana mehilal D16AB</a:t>
            </a:r>
          </a:p>
        </p:txBody>
      </p:sp>
    </p:spTree>
    <p:extLst>
      <p:ext uri="{BB962C8B-B14F-4D97-AF65-F5344CB8AC3E}">
        <p14:creationId xmlns:p14="http://schemas.microsoft.com/office/powerpoint/2010/main" val="334291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diverticulitis </a:t>
            </a:r>
          </a:p>
          <a:p>
            <a:r>
              <a:rPr lang="nl-NL" dirty="0"/>
              <a:t>Wat zijn de oorzaken </a:t>
            </a:r>
          </a:p>
          <a:p>
            <a:r>
              <a:rPr lang="nl-NL" dirty="0"/>
              <a:t>Wat zijn de symptomen </a:t>
            </a:r>
          </a:p>
          <a:p>
            <a:r>
              <a:rPr lang="nl-NL" dirty="0"/>
              <a:t>Wat kan je er tegen doen</a:t>
            </a:r>
          </a:p>
          <a:p>
            <a:r>
              <a:rPr lang="nl-NL" dirty="0"/>
              <a:t>Wat is de behandeling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606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diverticulitis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48400" y="1524000"/>
            <a:ext cx="3810000" cy="3810000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Ontstoken divertikel </a:t>
            </a:r>
          </a:p>
          <a:p>
            <a:r>
              <a:rPr lang="nl-NL" dirty="0"/>
              <a:t>Goedaardige uitstulping van de dikke darm</a:t>
            </a:r>
          </a:p>
          <a:p>
            <a:r>
              <a:rPr lang="nl-NL" dirty="0"/>
              <a:t>1 op de 5 mensen met divertikels krijgt diverticulitis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3342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 van diverticulitis 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8138" y="1787843"/>
            <a:ext cx="5470525" cy="3282315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Roken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Weinig beweging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Overgewicht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/>
              <a:t>NSAID’s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7545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 van diverticulitis 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95975" y="2157413"/>
            <a:ext cx="4514850" cy="2543175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Buikpijn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Ziek of misselijk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Koorts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Opgeblazen gevoel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Buikkrampen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Veranderd ontlastingspatroon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2630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kan je er tegen doen 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95975" y="1924050"/>
            <a:ext cx="4514850" cy="3009900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Vloeibaar dieet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Antibiotica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/>
              <a:t>Opperatie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784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Bedankt en tot ziens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0968" y="2557463"/>
            <a:ext cx="4430064" cy="3317875"/>
          </a:xfrm>
        </p:spPr>
      </p:pic>
    </p:spTree>
    <p:extLst>
      <p:ext uri="{BB962C8B-B14F-4D97-AF65-F5344CB8AC3E}">
        <p14:creationId xmlns:p14="http://schemas.microsoft.com/office/powerpoint/2010/main" val="39430637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54</TotalTime>
  <Words>81</Words>
  <Application>Microsoft Office PowerPoint</Application>
  <PresentationFormat>Breedbeeld</PresentationFormat>
  <Paragraphs>30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Organisch</vt:lpstr>
      <vt:lpstr>Diverticulitis </vt:lpstr>
      <vt:lpstr>Inhoud </vt:lpstr>
      <vt:lpstr>Wat is diverticulitis</vt:lpstr>
      <vt:lpstr>Oorzaken van diverticulitis </vt:lpstr>
      <vt:lpstr>Symptomen van diverticulitis </vt:lpstr>
      <vt:lpstr>Wat kan je er tegen doen </vt:lpstr>
      <vt:lpstr>Bedankt en tot ziens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Diverticulitis </dc:title>
  <dc:creator>Juana Mehilal</dc:creator>
  <cp:lastModifiedBy>Juana Mehilal</cp:lastModifiedBy>
  <cp:revision>7</cp:revision>
  <dcterms:created xsi:type="dcterms:W3CDTF">2018-03-13T10:25:51Z</dcterms:created>
  <dcterms:modified xsi:type="dcterms:W3CDTF">2018-03-27T08:40:38Z</dcterms:modified>
</cp:coreProperties>
</file>