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3/25/2018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3F64C0-868B-49B6-A405-1F19A62C3E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Peritonitis (buikvliesontsteking)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DFB456-0AA5-4012-BDBC-0B5B62C202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Door: Annemarie Noordhoek</a:t>
            </a:r>
          </a:p>
        </p:txBody>
      </p:sp>
    </p:spTree>
    <p:extLst>
      <p:ext uri="{BB962C8B-B14F-4D97-AF65-F5344CB8AC3E}">
        <p14:creationId xmlns:p14="http://schemas.microsoft.com/office/powerpoint/2010/main" val="7447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E5555-979B-45F3-9E71-4EB05425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E9815-0C40-4884-A6C4-63E0256FD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  <a:p>
            <a:r>
              <a:rPr lang="nl-NL" dirty="0"/>
              <a:t>Mogelijke oorzaken</a:t>
            </a:r>
          </a:p>
          <a:p>
            <a:r>
              <a:rPr lang="nl-NL" dirty="0"/>
              <a:t>Onderzoeken</a:t>
            </a:r>
          </a:p>
          <a:p>
            <a:r>
              <a:rPr lang="nl-NL" dirty="0"/>
              <a:t>Eventuele complicaties</a:t>
            </a:r>
          </a:p>
          <a:p>
            <a:r>
              <a:rPr lang="nl-NL" dirty="0"/>
              <a:t>Eventuele maatregelen om de klachten te verminderen </a:t>
            </a:r>
          </a:p>
          <a:p>
            <a:r>
              <a:rPr lang="nl-NL" dirty="0"/>
              <a:t>Behandelingsmethoden </a:t>
            </a:r>
          </a:p>
          <a:p>
            <a:r>
              <a:rPr lang="nl-NL" dirty="0"/>
              <a:t>Medicatie </a:t>
            </a:r>
          </a:p>
        </p:txBody>
      </p:sp>
    </p:spTree>
    <p:extLst>
      <p:ext uri="{BB962C8B-B14F-4D97-AF65-F5344CB8AC3E}">
        <p14:creationId xmlns:p14="http://schemas.microsoft.com/office/powerpoint/2010/main" val="4155049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89D6D-74F8-4701-B0DB-D1A8EC74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767F7A-878F-4097-977B-19DA62EB8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Misselijkheid</a:t>
            </a:r>
          </a:p>
          <a:p>
            <a:r>
              <a:rPr lang="nl-NL" dirty="0"/>
              <a:t>Braken </a:t>
            </a:r>
          </a:p>
          <a:p>
            <a:r>
              <a:rPr lang="nl-NL" dirty="0"/>
              <a:t>Koorts </a:t>
            </a:r>
          </a:p>
          <a:p>
            <a:r>
              <a:rPr lang="nl-NL" dirty="0"/>
              <a:t>Hevige buikpijn</a:t>
            </a:r>
          </a:p>
          <a:p>
            <a:r>
              <a:rPr lang="nl-NL" dirty="0"/>
              <a:t>Geen eetlust</a:t>
            </a:r>
          </a:p>
          <a:p>
            <a:r>
              <a:rPr lang="nl-NL" dirty="0"/>
              <a:t>Diarree / verstopping</a:t>
            </a:r>
          </a:p>
          <a:p>
            <a:r>
              <a:rPr lang="nl-NL" dirty="0"/>
              <a:t>Uitdrogingsverschijnselen </a:t>
            </a:r>
          </a:p>
          <a:p>
            <a:r>
              <a:rPr lang="nl-NL" dirty="0"/>
              <a:t>Versnelde hartslag/ hoge bloeddruk </a:t>
            </a:r>
          </a:p>
          <a:p>
            <a:r>
              <a:rPr lang="nl-NL" dirty="0"/>
              <a:t>Sufheid </a:t>
            </a:r>
          </a:p>
        </p:txBody>
      </p:sp>
    </p:spTree>
    <p:extLst>
      <p:ext uri="{BB962C8B-B14F-4D97-AF65-F5344CB8AC3E}">
        <p14:creationId xmlns:p14="http://schemas.microsoft.com/office/powerpoint/2010/main" val="318890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FA113-DD63-49A7-B916-83BE1ED7E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Mogelijke oorzaken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C73B98-A737-48FB-954D-37FA5D239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Bloeding </a:t>
            </a:r>
          </a:p>
          <a:p>
            <a:r>
              <a:rPr lang="nl-NL" dirty="0"/>
              <a:t>Buitenbaarmoederlijke zwangerschap</a:t>
            </a:r>
          </a:p>
          <a:p>
            <a:r>
              <a:rPr lang="nl-NL" dirty="0"/>
              <a:t>Scheur in lever / milt </a:t>
            </a:r>
          </a:p>
          <a:p>
            <a:r>
              <a:rPr lang="nl-NL" dirty="0"/>
              <a:t>Gebarsten bloedvat</a:t>
            </a:r>
          </a:p>
          <a:p>
            <a:r>
              <a:rPr lang="nl-NL" dirty="0"/>
              <a:t>Perforatie maag-of darmzweer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084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11779F-BCF1-4B63-9D2E-4AB8643F1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AA9048-1625-4E36-9F70-5DC21C4A2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Röntgenfoto’s</a:t>
            </a:r>
          </a:p>
          <a:p>
            <a:r>
              <a:rPr lang="nl-NL" dirty="0"/>
              <a:t>Echo’s </a:t>
            </a:r>
          </a:p>
          <a:p>
            <a:r>
              <a:rPr lang="nl-NL" dirty="0"/>
              <a:t>CT-scan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4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61937D-DC2E-402E-B8FB-95780F44A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complicaties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2125ED-9D2F-4664-AE09-873755B25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Abcessen </a:t>
            </a:r>
          </a:p>
          <a:p>
            <a:r>
              <a:rPr lang="nl-NL" dirty="0"/>
              <a:t>Verkleving / vernauwing van de darmen </a:t>
            </a:r>
          </a:p>
          <a:p>
            <a:r>
              <a:rPr lang="nl-NL" dirty="0"/>
              <a:t>Bloedvergiftiging </a:t>
            </a:r>
          </a:p>
          <a:p>
            <a:r>
              <a:rPr lang="nl-NL" dirty="0"/>
              <a:t>Lever en nierfalen / kans overlijden </a:t>
            </a:r>
          </a:p>
        </p:txBody>
      </p:sp>
    </p:spTree>
    <p:extLst>
      <p:ext uri="{BB962C8B-B14F-4D97-AF65-F5344CB8AC3E}">
        <p14:creationId xmlns:p14="http://schemas.microsoft.com/office/powerpoint/2010/main" val="468467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C7B893-C3AF-4533-8738-E29AFD0B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maatregelen om de klachten te verminderen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29ECC2-7747-41CB-B55E-6AD6D6D26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Paracetamol (koorts / pijn)</a:t>
            </a:r>
          </a:p>
          <a:p>
            <a:r>
              <a:rPr lang="nl-NL" dirty="0"/>
              <a:t>Arts inschakelen</a:t>
            </a:r>
          </a:p>
        </p:txBody>
      </p:sp>
    </p:spTree>
    <p:extLst>
      <p:ext uri="{BB962C8B-B14F-4D97-AF65-F5344CB8AC3E}">
        <p14:creationId xmlns:p14="http://schemas.microsoft.com/office/powerpoint/2010/main" val="2922447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C15A9-D04A-4602-A1F7-1F6DADF62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Behandelingsmethode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13F4A4-864C-4329-83F1-701D8B5F6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Operatie i.p.v. medicatie </a:t>
            </a:r>
          </a:p>
          <a:p>
            <a:r>
              <a:rPr lang="nl-NL" dirty="0"/>
              <a:t>Leeftijd, algemene gezondheid, medische achtergrond</a:t>
            </a:r>
          </a:p>
          <a:p>
            <a:r>
              <a:rPr lang="nl-NL" dirty="0"/>
              <a:t>Bloed- en urinetest bacteriën opsporen </a:t>
            </a:r>
          </a:p>
        </p:txBody>
      </p:sp>
    </p:spTree>
    <p:extLst>
      <p:ext uri="{BB962C8B-B14F-4D97-AF65-F5344CB8AC3E}">
        <p14:creationId xmlns:p14="http://schemas.microsoft.com/office/powerpoint/2010/main" val="1910577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38165-2079-4985-AA9D-B80177E97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Medicatie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A5977D-7BE7-45B2-AA4A-0DACCB201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Bacteriële infectie antibioticum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9307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57</TotalTime>
  <Words>117</Words>
  <Application>Microsoft Office PowerPoint</Application>
  <PresentationFormat>Breedbeeld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Century Gothic</vt:lpstr>
      <vt:lpstr>Wingdings 2</vt:lpstr>
      <vt:lpstr>Citeerbaar</vt:lpstr>
      <vt:lpstr>Peritonitis (buikvliesontsteking)</vt:lpstr>
      <vt:lpstr>Inhoudsopgave </vt:lpstr>
      <vt:lpstr>Symptomen  </vt:lpstr>
      <vt:lpstr>Mogelijke oorzaken  </vt:lpstr>
      <vt:lpstr>Onderzoeken </vt:lpstr>
      <vt:lpstr>Eventuele complicaties </vt:lpstr>
      <vt:lpstr>Eventuele maatregelen om de klachten te verminderen </vt:lpstr>
      <vt:lpstr>Behandelingsmethode </vt:lpstr>
      <vt:lpstr>Medicatie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Peritonitis (buikvliesontsteking)</dc:title>
  <dc:creator>annemarie noordhoek</dc:creator>
  <cp:lastModifiedBy>annemarie noordhoek</cp:lastModifiedBy>
  <cp:revision>6</cp:revision>
  <dcterms:created xsi:type="dcterms:W3CDTF">2018-03-13T10:14:05Z</dcterms:created>
  <dcterms:modified xsi:type="dcterms:W3CDTF">2018-03-25T14:56:14Z</dcterms:modified>
</cp:coreProperties>
</file>