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0" r:id="rId4"/>
    <p:sldId id="397" r:id="rId5"/>
    <p:sldId id="398" r:id="rId6"/>
    <p:sldId id="399" r:id="rId7"/>
    <p:sldId id="400" r:id="rId8"/>
    <p:sldId id="401" r:id="rId9"/>
    <p:sldId id="402" r:id="rId10"/>
    <p:sldId id="403" r:id="rId11"/>
    <p:sldId id="404" r:id="rId12"/>
    <p:sldId id="405" r:id="rId13"/>
    <p:sldId id="34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endParaRPr lang="nl-NL" sz="6000" dirty="0"/>
          </a:p>
          <a:p>
            <a:r>
              <a:rPr lang="nl-NL" sz="6000" dirty="0" smtClean="0"/>
              <a:t>IBS 2.4 – les </a:t>
            </a:r>
            <a:r>
              <a:rPr lang="nl-NL" sz="6000" dirty="0"/>
              <a:t>2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557338"/>
            <a:ext cx="7772400" cy="503237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nl-NL" altLang="nl-NL" sz="5400" smtClean="0"/>
              <a:t/>
            </a:r>
            <a:br>
              <a:rPr lang="nl-NL" altLang="nl-NL" sz="5400" smtClean="0"/>
            </a:br>
            <a:r>
              <a:rPr lang="nl-NL" altLang="nl-NL" sz="5400" smtClean="0"/>
              <a:t>       </a:t>
            </a:r>
            <a:r>
              <a:rPr lang="nl-NL" altLang="nl-NL" sz="6000" smtClean="0"/>
              <a:t>Opdracht</a:t>
            </a:r>
            <a:r>
              <a:rPr lang="nl-NL" altLang="nl-NL" sz="7200" smtClean="0"/>
              <a:t/>
            </a:r>
            <a:br>
              <a:rPr lang="nl-NL" altLang="nl-NL" sz="7200" smtClean="0"/>
            </a:br>
            <a:r>
              <a:rPr lang="nl-NL" altLang="nl-NL" sz="7200" smtClean="0"/>
              <a:t>      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068638"/>
            <a:ext cx="6005513" cy="2447925"/>
          </a:xfrm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nl-NL" dirty="0" smtClean="0"/>
              <a:t>Bereid een </a:t>
            </a:r>
            <a:r>
              <a:rPr lang="nl-NL" dirty="0" err="1" smtClean="0"/>
              <a:t>toolboxmeeting</a:t>
            </a:r>
            <a:r>
              <a:rPr lang="nl-NL" dirty="0" smtClean="0"/>
              <a:t> voor.</a:t>
            </a:r>
          </a:p>
          <a:p>
            <a:pPr algn="l">
              <a:defRPr/>
            </a:pPr>
            <a:r>
              <a:rPr lang="nl-NL" dirty="0" smtClean="0"/>
              <a:t>Je gaat deze geven aan je medestudenten en de docent. </a:t>
            </a:r>
          </a:p>
          <a:p>
            <a:pPr algn="l">
              <a:defRPr/>
            </a:pPr>
            <a:r>
              <a:rPr lang="nl-NL" dirty="0" smtClean="0"/>
              <a:t>Je krijgt een onderwerp.</a:t>
            </a:r>
          </a:p>
          <a:p>
            <a:pPr algn="l">
              <a:defRPr/>
            </a:pPr>
            <a:r>
              <a:rPr lang="nl-NL" dirty="0" smtClean="0"/>
              <a:t>Gebruik PowerPoint als het iets toevoegt   </a:t>
            </a:r>
            <a:endParaRPr lang="nl-NL" dirty="0"/>
          </a:p>
          <a:p>
            <a:pPr marL="342900" indent="-34290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nl-NL" sz="20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dirty="0" smtClean="0"/>
              <a:t>                  </a:t>
            </a:r>
            <a:endParaRPr lang="nl-NL" sz="2000" dirty="0"/>
          </a:p>
          <a:p>
            <a:pPr marL="342900" indent="-3429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nl-NL" sz="1600" dirty="0"/>
          </a:p>
          <a:p>
            <a:pPr marL="342900" indent="-34290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nl-NL" sz="1600" dirty="0"/>
          </a:p>
          <a:p>
            <a:pPr marL="342900" indent="-34290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60994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ga ik op letten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Hoe serieus pak je het aan</a:t>
            </a:r>
          </a:p>
          <a:p>
            <a:r>
              <a:rPr lang="nl-NL" dirty="0" smtClean="0"/>
              <a:t>Handtekeningenlijst compleet</a:t>
            </a:r>
          </a:p>
          <a:p>
            <a:r>
              <a:rPr lang="nl-NL" dirty="0" smtClean="0"/>
              <a:t>Notulen in orde</a:t>
            </a:r>
          </a:p>
          <a:p>
            <a:pPr marL="0" indent="0">
              <a:buNone/>
            </a:pPr>
            <a:r>
              <a:rPr lang="nl-NL" dirty="0" smtClean="0"/>
              <a:t>Inhoud</a:t>
            </a:r>
          </a:p>
          <a:p>
            <a:pPr>
              <a:buFontTx/>
              <a:buChar char="-"/>
            </a:pPr>
            <a:r>
              <a:rPr lang="nl-NL" dirty="0" smtClean="0"/>
              <a:t>Begrijpelijk</a:t>
            </a:r>
          </a:p>
          <a:p>
            <a:pPr>
              <a:buFontTx/>
              <a:buChar char="-"/>
            </a:pPr>
            <a:r>
              <a:rPr lang="nl-NL" dirty="0" smtClean="0"/>
              <a:t>Goed gebruik van voorbeelden/PowerPoint</a:t>
            </a:r>
          </a:p>
          <a:p>
            <a:pPr>
              <a:buFontTx/>
              <a:buChar char="-"/>
            </a:pPr>
            <a:r>
              <a:rPr lang="nl-NL" dirty="0" smtClean="0"/>
              <a:t>Interactie</a:t>
            </a:r>
          </a:p>
          <a:p>
            <a:pPr>
              <a:buFontTx/>
              <a:buChar char="-"/>
            </a:pPr>
            <a:r>
              <a:rPr lang="nl-NL" dirty="0" smtClean="0"/>
              <a:t>Hoe was de voorbereiding?</a:t>
            </a:r>
          </a:p>
          <a:p>
            <a:pPr>
              <a:buFontTx/>
              <a:buChar char="-"/>
            </a:pPr>
            <a:r>
              <a:rPr lang="nl-NL" dirty="0" smtClean="0"/>
              <a:t>Houding / taalgebruik</a:t>
            </a:r>
          </a:p>
          <a:p>
            <a:pPr>
              <a:buFontTx/>
              <a:buChar char="-"/>
            </a:pPr>
            <a:r>
              <a:rPr lang="nl-NL" dirty="0" smtClean="0"/>
              <a:t>Rondvraag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917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60648"/>
            <a:ext cx="2699875" cy="619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IBS 2.3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Punten onderdeel tarief berekenen</a:t>
            </a:r>
          </a:p>
          <a:p>
            <a:pPr lvl="1"/>
            <a:r>
              <a:rPr lang="nl-NL" dirty="0" smtClean="0"/>
              <a:t>Iedereen die het ingeleverd heeft, heeft de beoordeling gekregen als het goed is.</a:t>
            </a:r>
          </a:p>
          <a:p>
            <a:pPr lvl="1"/>
            <a:r>
              <a:rPr lang="nl-NL" dirty="0" smtClean="0"/>
              <a:t>Herkansing uiterlijk 7 juni inleveren.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2.4 Communiceren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week: offerte gemaakt. Bijna af.</a:t>
            </a:r>
          </a:p>
          <a:p>
            <a:r>
              <a:rPr lang="nl-NL" dirty="0" smtClean="0"/>
              <a:t>Vandaag: offerte afmaken</a:t>
            </a:r>
          </a:p>
          <a:p>
            <a:r>
              <a:rPr lang="nl-NL" dirty="0" smtClean="0"/>
              <a:t>Nieuw onderwerp: </a:t>
            </a:r>
            <a:r>
              <a:rPr lang="nl-NL" dirty="0" err="1" smtClean="0"/>
              <a:t>toolboxmeeting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Je hebt gemerkt: goed te doen, maar je moet er wel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285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9810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sz="7200" dirty="0" smtClean="0"/>
              <a:t/>
            </a:r>
            <a:br>
              <a:rPr lang="nl-NL" altLang="nl-NL" sz="7200" dirty="0" smtClean="0"/>
            </a:br>
            <a:r>
              <a:rPr lang="nl-NL" altLang="nl-NL" dirty="0" err="1" smtClean="0"/>
              <a:t>Toolboxmeeting</a:t>
            </a:r>
            <a:r>
              <a:rPr lang="nl-NL" altLang="nl-NL" sz="7200" dirty="0" smtClean="0"/>
              <a:t/>
            </a:r>
            <a:br>
              <a:rPr lang="nl-NL" altLang="nl-NL" sz="7200" dirty="0" smtClean="0"/>
            </a:br>
            <a:r>
              <a:rPr lang="nl-NL" altLang="nl-NL" sz="7200" dirty="0" smtClean="0"/>
              <a:t>       </a:t>
            </a:r>
          </a:p>
        </p:txBody>
      </p:sp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defRPr/>
            </a:pPr>
            <a:endParaRPr lang="nl-NL" dirty="0"/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97125"/>
            <a:ext cx="404495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39963"/>
            <a:ext cx="39528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89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nl-NL" sz="4000" dirty="0" smtClean="0"/>
              <a:t>Wat is een </a:t>
            </a:r>
            <a:r>
              <a:rPr lang="nl-NL" sz="4000" dirty="0" err="1" smtClean="0"/>
              <a:t>toolboxmeeting</a:t>
            </a:r>
            <a:r>
              <a:rPr lang="nl-NL" sz="4000" dirty="0" smtClean="0"/>
              <a:t>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marL="457200" lvl="1" indent="0">
              <a:buNone/>
            </a:pPr>
            <a:r>
              <a:rPr lang="nl-NL" dirty="0" smtClean="0"/>
              <a:t>	- Overleg tussen leidinggevende en werknemers 	over de arbeidsomstandigheden op het bedrijf.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	- Onderdeel van het werkoverleg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	- Zorgen dat alle regels en voorschriften 	bekend zijn en nageleefd worden.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500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nl-NL" sz="4000" dirty="0" smtClean="0"/>
              <a:t>Waarom een </a:t>
            </a:r>
            <a:r>
              <a:rPr lang="nl-NL" sz="4000" dirty="0" err="1" smtClean="0"/>
              <a:t>toolboxmeeting</a:t>
            </a:r>
            <a:r>
              <a:rPr lang="nl-NL" sz="4000" dirty="0" smtClean="0"/>
              <a:t>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916832"/>
            <a:ext cx="734481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Medewerkers worden op </a:t>
            </a:r>
            <a:r>
              <a:rPr lang="nl-NL" dirty="0"/>
              <a:t>de werkplek geïnstrueerd worden over de aspecten van hun werk die te maken hebben met veiligheid, gezondheid en milieu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Jullie </a:t>
            </a:r>
            <a:r>
              <a:rPr lang="nl-NL" dirty="0" smtClean="0"/>
              <a:t>moeten die instructie kunnen geven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17526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89040"/>
            <a:ext cx="171651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16368"/>
            <a:ext cx="1152128" cy="1702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200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nl-NL" sz="4000" dirty="0" smtClean="0"/>
              <a:t>Waarom een </a:t>
            </a:r>
            <a:r>
              <a:rPr lang="nl-NL" sz="4000" dirty="0" err="1" smtClean="0"/>
              <a:t>toolboxmeeting</a:t>
            </a:r>
            <a:r>
              <a:rPr lang="nl-NL" sz="4000" dirty="0" smtClean="0"/>
              <a:t>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lvl="1"/>
            <a:r>
              <a:rPr lang="nl-NL" dirty="0" smtClean="0"/>
              <a:t>Beïnvloeding van het gedrag van de medewerkers.</a:t>
            </a:r>
          </a:p>
          <a:p>
            <a:pPr lvl="1"/>
            <a:r>
              <a:rPr lang="nl-NL" dirty="0" smtClean="0"/>
              <a:t>Zorgen dat iedereen de geldende regels kent en naleeft.</a:t>
            </a:r>
          </a:p>
          <a:p>
            <a:pPr lvl="1"/>
            <a:r>
              <a:rPr lang="nl-NL" dirty="0" smtClean="0"/>
              <a:t>Bij een controle moet de leidinggevende aan kunnen tonen dat de </a:t>
            </a:r>
            <a:r>
              <a:rPr lang="nl-NL" dirty="0" err="1" smtClean="0"/>
              <a:t>toolboxmeeting</a:t>
            </a:r>
            <a:r>
              <a:rPr lang="nl-NL" dirty="0" smtClean="0"/>
              <a:t> geweest is.</a:t>
            </a:r>
          </a:p>
          <a:p>
            <a:pPr lvl="2"/>
            <a:r>
              <a:rPr lang="nl-NL" dirty="0" smtClean="0"/>
              <a:t>Dus een goede verslaglegging is belangrijk</a:t>
            </a:r>
          </a:p>
        </p:txBody>
      </p:sp>
    </p:spTree>
    <p:extLst>
      <p:ext uri="{BB962C8B-B14F-4D97-AF65-F5344CB8AC3E}">
        <p14:creationId xmlns:p14="http://schemas.microsoft.com/office/powerpoint/2010/main" val="43125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nl-NL" sz="4000" dirty="0" smtClean="0"/>
              <a:t>Vorm van een </a:t>
            </a:r>
            <a:r>
              <a:rPr lang="nl-NL" sz="4000" dirty="0" err="1" smtClean="0"/>
              <a:t>toolboxmeeting</a:t>
            </a:r>
            <a:r>
              <a:rPr lang="nl-NL" sz="4000" dirty="0" smtClean="0"/>
              <a:t>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lvl="1"/>
            <a:r>
              <a:rPr lang="nl-NL" dirty="0" smtClean="0"/>
              <a:t>Presentielijst</a:t>
            </a:r>
          </a:p>
          <a:p>
            <a:pPr lvl="1"/>
            <a:r>
              <a:rPr lang="nl-NL" dirty="0" err="1" smtClean="0"/>
              <a:t>Één</a:t>
            </a:r>
            <a:r>
              <a:rPr lang="nl-NL" dirty="0" smtClean="0"/>
              <a:t> relevant onderwerp</a:t>
            </a:r>
          </a:p>
          <a:p>
            <a:pPr lvl="1"/>
            <a:r>
              <a:rPr lang="nl-NL" dirty="0"/>
              <a:t>melding, behandeling en voortgang ongevallen, bijna-ongevallen, gevaarlijke handelingen</a:t>
            </a:r>
            <a:r>
              <a:rPr lang="nl-NL" dirty="0" smtClean="0">
                <a:effectLst/>
              </a:rPr>
              <a:t> </a:t>
            </a:r>
            <a:r>
              <a:rPr lang="nl-NL" dirty="0"/>
              <a:t>en gevaarlijke situaties</a:t>
            </a:r>
            <a:r>
              <a:rPr lang="nl-NL" dirty="0" smtClean="0">
                <a:effectLst/>
              </a:rPr>
              <a:t> </a:t>
            </a:r>
          </a:p>
          <a:p>
            <a:pPr lvl="1"/>
            <a:r>
              <a:rPr lang="nl-NL" dirty="0" smtClean="0"/>
              <a:t>Rondvraag</a:t>
            </a:r>
          </a:p>
          <a:p>
            <a:pPr lvl="1"/>
            <a:r>
              <a:rPr lang="nl-NL" dirty="0" smtClean="0"/>
              <a:t>Notulen</a:t>
            </a:r>
          </a:p>
        </p:txBody>
      </p:sp>
    </p:spTree>
    <p:extLst>
      <p:ext uri="{BB962C8B-B14F-4D97-AF65-F5344CB8AC3E}">
        <p14:creationId xmlns:p14="http://schemas.microsoft.com/office/powerpoint/2010/main" val="117493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nl-NL" sz="4000" dirty="0" smtClean="0"/>
              <a:t>Vorm van een </a:t>
            </a:r>
            <a:r>
              <a:rPr lang="nl-NL" sz="4000" dirty="0" err="1" smtClean="0"/>
              <a:t>toolboxmeeting</a:t>
            </a:r>
            <a:r>
              <a:rPr lang="nl-NL" sz="4000" dirty="0" smtClean="0"/>
              <a:t>?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b="1" i="1" dirty="0" smtClean="0"/>
              <a:t>	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	BELANGRIJK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nl-NL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	Houdt 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i="1" dirty="0" err="1">
                <a:latin typeface="Arial" panose="020B0604020202020204" pitchFamily="34" charset="0"/>
                <a:cs typeface="Arial" panose="020B0604020202020204" pitchFamily="34" charset="0"/>
              </a:rPr>
              <a:t>toolboxmeeting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 ten alle tijde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	simpel 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en begrijpelijk voor alle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	deelnemers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NL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	Probeer 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alle deelnemers te motiveren </a:t>
            </a:r>
            <a:r>
              <a:rPr lang="nl-NL" i="1" dirty="0" smtClean="0">
                <a:latin typeface="Arial" panose="020B0604020202020204" pitchFamily="34" charset="0"/>
                <a:cs typeface="Arial" panose="020B0604020202020204" pitchFamily="34" charset="0"/>
              </a:rPr>
              <a:t>	actief 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deel te nemen.</a:t>
            </a:r>
            <a:endParaRPr lang="nl-NL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96281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4452</TotalTime>
  <Words>256</Words>
  <Application>Microsoft Office PowerPoint</Application>
  <PresentationFormat>Diavoorstelling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Kantoorthema</vt:lpstr>
      <vt:lpstr>PowerPoint-presentatie</vt:lpstr>
      <vt:lpstr>Terugblik IBS 2.3</vt:lpstr>
      <vt:lpstr>IBS 2.4 Communiceren</vt:lpstr>
      <vt:lpstr> Toolboxmeeting        </vt:lpstr>
      <vt:lpstr>Wat is een toolboxmeeting?</vt:lpstr>
      <vt:lpstr>Waarom een toolboxmeeting?</vt:lpstr>
      <vt:lpstr>Waarom een toolboxmeeting?</vt:lpstr>
      <vt:lpstr>Vorm van een toolboxmeeting?</vt:lpstr>
      <vt:lpstr>Vorm van een toolboxmeeting?</vt:lpstr>
      <vt:lpstr>        Opdracht        </vt:lpstr>
      <vt:lpstr>Waar ga ik op letten</vt:lpstr>
      <vt:lpstr>PowerPoint-presentatie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121</cp:revision>
  <dcterms:created xsi:type="dcterms:W3CDTF">2013-11-15T15:05:42Z</dcterms:created>
  <dcterms:modified xsi:type="dcterms:W3CDTF">2018-05-24T11:20:27Z</dcterms:modified>
</cp:coreProperties>
</file>